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35129F-70EA-412A-8233-C060F4DEBFDB}" type="datetimeFigureOut">
              <a:rPr lang="zh-TW" altLang="en-US" smtClean="0"/>
              <a:pPr/>
              <a:t>2009/3/7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7BD5AE-F82C-4618-B133-CDF7A714C1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Package and Import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加油</a:t>
            </a:r>
            <a:r>
              <a:rPr lang="en-US" altLang="zh-TW" dirty="0" smtClean="0"/>
              <a:t>! </a:t>
            </a:r>
            <a:r>
              <a:rPr lang="zh-TW" altLang="en-US" dirty="0" smtClean="0"/>
              <a:t>陳欣怡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6244" y="167005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世界上有多少陳欣怡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455998"/>
          </a:xfrm>
        </p:spPr>
        <p:txBody>
          <a:bodyPr/>
          <a:lstStyle/>
          <a:p>
            <a:r>
              <a:rPr lang="en-US" altLang="zh-TW" dirty="0" smtClean="0"/>
              <a:t>2004</a:t>
            </a:r>
            <a:r>
              <a:rPr lang="zh-TW" altLang="en-US" dirty="0" smtClean="0"/>
              <a:t>的大學聯考，榜單上叫「陳怡君」的，總共有</a:t>
            </a:r>
            <a:r>
              <a:rPr lang="en-US" altLang="zh-TW" dirty="0" smtClean="0"/>
              <a:t>64</a:t>
            </a:r>
            <a:r>
              <a:rPr lang="zh-TW" altLang="en-US" dirty="0" smtClean="0"/>
              <a:t>人，有些人考上了好學校，有些卻名落孫山，同樣姓名卻有不一樣的際遇。</a:t>
            </a:r>
            <a:endParaRPr lang="en-US" altLang="zh-TW" dirty="0" smtClean="0"/>
          </a:p>
          <a:p>
            <a:r>
              <a:rPr lang="zh-TW" altLang="en-US" dirty="0" smtClean="0"/>
              <a:t>雅婷．勝</a:t>
            </a:r>
          </a:p>
          <a:p>
            <a:endParaRPr lang="zh-TW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3397" t="38472" r="75751" b="39653"/>
          <a:stretch>
            <a:fillRect/>
          </a:stretch>
        </p:blipFill>
        <p:spPr bwMode="auto">
          <a:xfrm>
            <a:off x="4357686" y="2863308"/>
            <a:ext cx="4286280" cy="325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怎麼分辨這麼多欣怡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清華大學</a:t>
            </a:r>
            <a:r>
              <a:rPr lang="en-US" altLang="zh-TW" dirty="0" smtClean="0"/>
              <a:t>.</a:t>
            </a:r>
            <a:r>
              <a:rPr lang="zh-TW" altLang="en-US" dirty="0" smtClean="0"/>
              <a:t>資工系</a:t>
            </a:r>
            <a:r>
              <a:rPr lang="en-US" altLang="zh-TW" dirty="0" smtClean="0"/>
              <a:t>.10</a:t>
            </a:r>
            <a:r>
              <a:rPr lang="zh-TW" altLang="en-US" dirty="0" smtClean="0"/>
              <a:t>級</a:t>
            </a:r>
            <a:r>
              <a:rPr lang="en-US" altLang="zh-TW" dirty="0" smtClean="0"/>
              <a:t>.</a:t>
            </a:r>
            <a:r>
              <a:rPr lang="zh-TW" altLang="en-US" dirty="0" smtClean="0"/>
              <a:t>梅班</a:t>
            </a:r>
            <a:r>
              <a:rPr lang="en-US" altLang="zh-TW" dirty="0" smtClean="0"/>
              <a:t>.</a:t>
            </a:r>
            <a:r>
              <a:rPr lang="zh-TW" altLang="en-US" dirty="0" smtClean="0"/>
              <a:t>陳欣怡</a:t>
            </a:r>
            <a:endParaRPr lang="en-US" altLang="zh-TW" dirty="0" smtClean="0"/>
          </a:p>
          <a:p>
            <a:r>
              <a:rPr lang="zh-TW" altLang="en-US" dirty="0" smtClean="0"/>
              <a:t>清華大學</a:t>
            </a:r>
            <a:r>
              <a:rPr lang="en-US" altLang="zh-TW" dirty="0" smtClean="0"/>
              <a:t>.</a:t>
            </a:r>
            <a:r>
              <a:rPr lang="zh-TW" altLang="en-US" dirty="0" smtClean="0"/>
              <a:t>電機系</a:t>
            </a:r>
            <a:r>
              <a:rPr lang="en-US" altLang="zh-TW" dirty="0" smtClean="0"/>
              <a:t>.11</a:t>
            </a:r>
            <a:r>
              <a:rPr lang="zh-TW" altLang="en-US" dirty="0" smtClean="0"/>
              <a:t>級</a:t>
            </a:r>
            <a:r>
              <a:rPr lang="en-US" altLang="zh-TW" dirty="0" smtClean="0"/>
              <a:t>.</a:t>
            </a:r>
            <a:r>
              <a:rPr lang="zh-TW" altLang="en-US" dirty="0" smtClean="0"/>
              <a:t>梅班</a:t>
            </a:r>
            <a:r>
              <a:rPr lang="en-US" altLang="zh-TW" dirty="0" smtClean="0"/>
              <a:t>.</a:t>
            </a:r>
            <a:r>
              <a:rPr lang="zh-TW" altLang="en-US" dirty="0" smtClean="0"/>
              <a:t>陳欣怡</a:t>
            </a:r>
            <a:endParaRPr lang="en-US" altLang="zh-TW" dirty="0" smtClean="0"/>
          </a:p>
          <a:p>
            <a:r>
              <a:rPr lang="zh-TW" altLang="en-US" dirty="0" smtClean="0"/>
              <a:t>清華大學</a:t>
            </a:r>
            <a:r>
              <a:rPr lang="en-US" altLang="zh-TW" dirty="0" smtClean="0"/>
              <a:t>.</a:t>
            </a:r>
            <a:r>
              <a:rPr lang="zh-TW" altLang="en-US" dirty="0" smtClean="0"/>
              <a:t>工工系</a:t>
            </a:r>
            <a:r>
              <a:rPr lang="en-US" altLang="zh-TW" dirty="0" smtClean="0"/>
              <a:t>.12</a:t>
            </a:r>
            <a:r>
              <a:rPr lang="zh-TW" altLang="en-US" dirty="0" smtClean="0"/>
              <a:t>級</a:t>
            </a:r>
            <a:r>
              <a:rPr lang="en-US" altLang="zh-TW" dirty="0" smtClean="0"/>
              <a:t>.</a:t>
            </a:r>
            <a:r>
              <a:rPr lang="zh-TW" altLang="en-US" dirty="0" smtClean="0"/>
              <a:t>清班</a:t>
            </a:r>
            <a:r>
              <a:rPr lang="en-US" altLang="zh-TW" dirty="0" smtClean="0"/>
              <a:t>.</a:t>
            </a:r>
            <a:r>
              <a:rPr lang="zh-TW" altLang="en-US" dirty="0" smtClean="0"/>
              <a:t>陳欣怡</a:t>
            </a:r>
            <a:endParaRPr lang="en-US" altLang="zh-TW" dirty="0" smtClean="0"/>
          </a:p>
          <a:p>
            <a:r>
              <a:rPr lang="zh-TW" altLang="en-US" dirty="0" smtClean="0"/>
              <a:t>其實這就是</a:t>
            </a:r>
            <a:r>
              <a:rPr lang="en-US" altLang="zh-TW" dirty="0" smtClean="0"/>
              <a:t>package</a:t>
            </a:r>
            <a:r>
              <a:rPr lang="zh-TW" altLang="en-US" dirty="0" smtClean="0"/>
              <a:t>的概念</a:t>
            </a:r>
            <a:r>
              <a:rPr lang="en-US" altLang="zh-TW" dirty="0" smtClean="0"/>
              <a:t>!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Package</a:t>
            </a:r>
            <a:r>
              <a:rPr lang="zh-TW" altLang="en-US" dirty="0" smtClean="0"/>
              <a:t>就是一種分類法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與儲存目錄一一對應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Ex: </a:t>
            </a:r>
            <a:r>
              <a:rPr lang="en-US" altLang="zh-TW" dirty="0" err="1" smtClean="0"/>
              <a:t>nthu.pads.Container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儲存在 </a:t>
            </a:r>
            <a:r>
              <a:rPr lang="en-US" altLang="zh-TW" dirty="0" err="1" smtClean="0"/>
              <a:t>nthu</a:t>
            </a:r>
            <a:r>
              <a:rPr lang="en-US" altLang="zh-TW" dirty="0" smtClean="0"/>
              <a:t>\pads\</a:t>
            </a:r>
            <a:r>
              <a:rPr lang="en-US" altLang="zh-TW" dirty="0" err="1" smtClean="0"/>
              <a:t>Container.class</a:t>
            </a:r>
            <a:endParaRPr lang="en-US" altLang="zh-TW" dirty="0" smtClean="0"/>
          </a:p>
          <a:p>
            <a:r>
              <a:rPr lang="en-US" altLang="zh-TW" dirty="0" smtClean="0"/>
              <a:t>Package</a:t>
            </a:r>
            <a:r>
              <a:rPr lang="zh-TW" altLang="en-US" dirty="0" smtClean="0"/>
              <a:t>名可以任意取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但通常會有它的道理存在</a:t>
            </a:r>
            <a:r>
              <a:rPr lang="en-US" altLang="zh-TW" dirty="0" smtClean="0"/>
              <a:t>!!</a:t>
            </a:r>
          </a:p>
          <a:p>
            <a:pPr lvl="2"/>
            <a:r>
              <a:rPr lang="en-US" altLang="zh-TW" dirty="0" err="1" smtClean="0"/>
              <a:t>java.util.Date</a:t>
            </a:r>
            <a:r>
              <a:rPr lang="en-US" altLang="zh-TW" dirty="0" smtClean="0"/>
              <a:t>   (java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utility)</a:t>
            </a:r>
          </a:p>
          <a:p>
            <a:pPr lvl="2"/>
            <a:r>
              <a:rPr lang="en-US" altLang="zh-TW" dirty="0" err="1" smtClean="0"/>
              <a:t>java.io.InputStream</a:t>
            </a:r>
            <a:r>
              <a:rPr lang="en-US" altLang="zh-TW" dirty="0" smtClean="0"/>
              <a:t>  (java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I/O)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System</a:t>
            </a:r>
          </a:p>
          <a:p>
            <a:pPr lvl="1"/>
            <a:r>
              <a:rPr lang="en-US" altLang="zh-TW" dirty="0" err="1" smtClean="0"/>
              <a:t>java.lang.System</a:t>
            </a:r>
            <a:endParaRPr lang="en-US" altLang="zh-TW" dirty="0" smtClean="0"/>
          </a:p>
          <a:p>
            <a:r>
              <a:rPr lang="en-US" altLang="zh-TW" dirty="0" smtClean="0"/>
              <a:t>String</a:t>
            </a:r>
          </a:p>
          <a:p>
            <a:pPr lvl="1"/>
            <a:r>
              <a:rPr lang="en-US" altLang="zh-TW" dirty="0" err="1" smtClean="0"/>
              <a:t>java.lang.String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4429124" y="1643050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package </a:t>
            </a:r>
            <a:r>
              <a:rPr lang="en-US" altLang="zh-TW" dirty="0" err="1" smtClean="0"/>
              <a:t>java.lang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class System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…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429124" y="3228803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package </a:t>
            </a:r>
            <a:r>
              <a:rPr lang="en-US" altLang="zh-TW" dirty="0" err="1" smtClean="0"/>
              <a:t>java.lang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class String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…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簡化</a:t>
            </a:r>
            <a:r>
              <a:rPr lang="en-US" altLang="zh-TW" dirty="0" smtClean="0"/>
              <a:t>, import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java.lang.System</a:t>
            </a:r>
            <a:r>
              <a:rPr lang="zh-TW" altLang="en-US" dirty="0" smtClean="0"/>
              <a:t>這個名字太長了，於是我們想偷懶</a:t>
            </a:r>
            <a:endParaRPr lang="en-US" altLang="zh-TW" dirty="0" smtClean="0"/>
          </a:p>
          <a:p>
            <a:r>
              <a:rPr lang="en-US" altLang="zh-TW" dirty="0" smtClean="0"/>
              <a:t>import </a:t>
            </a:r>
            <a:r>
              <a:rPr lang="en-US" altLang="zh-TW" dirty="0" err="1" smtClean="0"/>
              <a:t>java.lang.System</a:t>
            </a:r>
            <a:r>
              <a:rPr lang="en-US" altLang="zh-TW" dirty="0" smtClean="0"/>
              <a:t>;</a:t>
            </a:r>
          </a:p>
          <a:p>
            <a:pPr lvl="1"/>
            <a:r>
              <a:rPr lang="zh-TW" altLang="en-US" dirty="0" smtClean="0"/>
              <a:t>以後用到</a:t>
            </a:r>
            <a:r>
              <a:rPr lang="en-US" altLang="zh-TW" dirty="0" err="1" smtClean="0"/>
              <a:t>java.lang.System</a:t>
            </a:r>
            <a:r>
              <a:rPr lang="zh-TW" altLang="en-US" dirty="0" smtClean="0"/>
              <a:t>，就只要打</a:t>
            </a:r>
            <a:r>
              <a:rPr lang="en-US" altLang="zh-TW" dirty="0" smtClean="0"/>
              <a:t>System</a:t>
            </a:r>
          </a:p>
          <a:p>
            <a:r>
              <a:rPr lang="en-US" altLang="zh-TW" dirty="0" smtClean="0"/>
              <a:t>import </a:t>
            </a:r>
            <a:r>
              <a:rPr lang="en-US" altLang="zh-TW" dirty="0" err="1" smtClean="0"/>
              <a:t>java.lang</a:t>
            </a:r>
            <a:r>
              <a:rPr lang="en-US" altLang="zh-TW" dirty="0" smtClean="0"/>
              <a:t>.*;</a:t>
            </a:r>
          </a:p>
          <a:p>
            <a:pPr lvl="1"/>
            <a:r>
              <a:rPr lang="zh-TW" altLang="en-US" dirty="0" smtClean="0"/>
              <a:t>以後用到</a:t>
            </a:r>
            <a:r>
              <a:rPr lang="en-US" altLang="zh-TW" dirty="0" err="1" smtClean="0"/>
              <a:t>java.lang</a:t>
            </a:r>
            <a:r>
              <a:rPr lang="zh-TW" altLang="en-US" dirty="0" smtClean="0"/>
              <a:t>開頭的所有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，都可以省略</a:t>
            </a:r>
            <a:r>
              <a:rPr lang="en-US" altLang="zh-TW" dirty="0" err="1" smtClean="0"/>
              <a:t>java.lang</a:t>
            </a:r>
            <a:endParaRPr lang="en-US" altLang="zh-TW" dirty="0" smtClean="0"/>
          </a:p>
          <a:p>
            <a:r>
              <a:rPr lang="zh-TW" altLang="en-US" dirty="0" smtClean="0"/>
              <a:t>對比到生活的例子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清華大學</a:t>
            </a:r>
            <a:r>
              <a:rPr lang="en-US" altLang="zh-TW" dirty="0" smtClean="0"/>
              <a:t>.</a:t>
            </a:r>
            <a:r>
              <a:rPr lang="zh-TW" altLang="en-US" dirty="0" smtClean="0"/>
              <a:t>資工系</a:t>
            </a:r>
            <a:r>
              <a:rPr lang="en-US" altLang="zh-TW" dirty="0" smtClean="0"/>
              <a:t>.10</a:t>
            </a:r>
            <a:r>
              <a:rPr lang="zh-TW" altLang="en-US" dirty="0" smtClean="0"/>
              <a:t>級</a:t>
            </a:r>
            <a:r>
              <a:rPr lang="en-US" altLang="zh-TW" dirty="0" smtClean="0"/>
              <a:t>.</a:t>
            </a:r>
            <a:r>
              <a:rPr lang="zh-TW" altLang="en-US" dirty="0" smtClean="0"/>
              <a:t>梅班</a:t>
            </a:r>
            <a:r>
              <a:rPr lang="en-US" altLang="zh-TW" dirty="0" smtClean="0"/>
              <a:t>.</a:t>
            </a:r>
            <a:r>
              <a:rPr lang="zh-TW" altLang="en-US" dirty="0" smtClean="0"/>
              <a:t>莊俊男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import </a:t>
            </a:r>
            <a:r>
              <a:rPr lang="zh-TW" altLang="en-US" dirty="0" smtClean="0"/>
              <a:t>清華大學</a:t>
            </a:r>
            <a:r>
              <a:rPr lang="en-US" altLang="zh-TW" dirty="0" smtClean="0"/>
              <a:t>.</a:t>
            </a:r>
            <a:r>
              <a:rPr lang="zh-TW" altLang="en-US" dirty="0" smtClean="0"/>
              <a:t>資工系</a:t>
            </a:r>
            <a:r>
              <a:rPr lang="en-US" altLang="zh-TW" dirty="0" smtClean="0"/>
              <a:t>.10</a:t>
            </a:r>
            <a:r>
              <a:rPr lang="zh-TW" altLang="en-US" dirty="0" smtClean="0"/>
              <a:t>級</a:t>
            </a:r>
            <a:r>
              <a:rPr lang="en-US" altLang="zh-TW" dirty="0" smtClean="0"/>
              <a:t>.</a:t>
            </a:r>
            <a:r>
              <a:rPr lang="zh-TW" altLang="en-US" dirty="0" smtClean="0"/>
              <a:t>梅班</a:t>
            </a:r>
            <a:r>
              <a:rPr lang="en-US" altLang="zh-TW" dirty="0" smtClean="0"/>
              <a:t>.</a:t>
            </a:r>
            <a:r>
              <a:rPr lang="zh-TW" altLang="en-US" dirty="0" smtClean="0"/>
              <a:t>莊俊男</a:t>
            </a:r>
            <a:r>
              <a:rPr lang="en-US" altLang="zh-TW" dirty="0" smtClean="0"/>
              <a:t>;</a:t>
            </a:r>
          </a:p>
          <a:p>
            <a:pPr lvl="2"/>
            <a:r>
              <a:rPr lang="zh-TW" altLang="en-US" dirty="0" smtClean="0"/>
              <a:t>以後只要寫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莊俊男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就可以了</a:t>
            </a:r>
            <a:r>
              <a:rPr lang="en-US" altLang="zh-TW" dirty="0" smtClean="0"/>
              <a:t>!</a:t>
            </a:r>
          </a:p>
          <a:p>
            <a:r>
              <a:rPr lang="zh-TW" altLang="en-US" dirty="0" smtClean="0"/>
              <a:t>那可不可以寫</a:t>
            </a:r>
            <a:r>
              <a:rPr lang="en-US" altLang="zh-TW" dirty="0" smtClean="0"/>
              <a:t>import java.*; </a:t>
            </a:r>
            <a:r>
              <a:rPr lang="zh-TW" altLang="en-US" dirty="0" smtClean="0"/>
              <a:t>甚至是</a:t>
            </a:r>
            <a:r>
              <a:rPr lang="en-US" altLang="zh-TW" dirty="0" smtClean="0"/>
              <a:t>import *;</a:t>
            </a:r>
          </a:p>
          <a:p>
            <a:pPr lvl="1"/>
            <a:r>
              <a:rPr lang="zh-TW" altLang="en-US" dirty="0" smtClean="0"/>
              <a:t>不行，懶過頭了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sql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util</a:t>
            </a:r>
            <a:r>
              <a:rPr lang="en-US" altLang="zh-TW" dirty="0" smtClean="0"/>
              <a:t>, </a:t>
            </a:r>
            <a:r>
              <a:rPr lang="zh-TW" altLang="en-US" dirty="0" smtClean="0"/>
              <a:t>傻傻分不清楚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java.util.Date</a:t>
            </a:r>
            <a:endParaRPr lang="en-US" altLang="zh-TW" dirty="0" smtClean="0"/>
          </a:p>
          <a:p>
            <a:r>
              <a:rPr lang="en-US" altLang="zh-TW" dirty="0" err="1" smtClean="0"/>
              <a:t>java.sql.Date</a:t>
            </a:r>
            <a:endParaRPr lang="en-US" altLang="zh-TW" dirty="0" smtClean="0"/>
          </a:p>
          <a:p>
            <a:r>
              <a:rPr lang="zh-TW" altLang="en-US" dirty="0" smtClean="0"/>
              <a:t>這叫做一個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的全名</a:t>
            </a:r>
            <a:r>
              <a:rPr lang="en-US" altLang="zh-TW" dirty="0" smtClean="0"/>
              <a:t>!</a:t>
            </a:r>
          </a:p>
          <a:p>
            <a:r>
              <a:rPr lang="zh-TW" altLang="en-US" dirty="0" smtClean="0"/>
              <a:t>如果我們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import </a:t>
            </a:r>
            <a:r>
              <a:rPr lang="en-US" altLang="zh-TW" dirty="0" err="1" smtClean="0"/>
              <a:t>java.util</a:t>
            </a:r>
            <a:r>
              <a:rPr lang="en-US" altLang="zh-TW" dirty="0" smtClean="0"/>
              <a:t>.*;</a:t>
            </a:r>
          </a:p>
          <a:p>
            <a:pPr lvl="1"/>
            <a:r>
              <a:rPr lang="en-US" altLang="zh-TW" dirty="0" smtClean="0"/>
              <a:t>import java.sql.*;</a:t>
            </a:r>
          </a:p>
          <a:p>
            <a:pPr lvl="1"/>
            <a:r>
              <a:rPr lang="zh-TW" altLang="en-US" dirty="0" smtClean="0"/>
              <a:t>搞不清楚你在說哪一個</a:t>
            </a:r>
            <a:r>
              <a:rPr lang="en-US" altLang="zh-TW" dirty="0" smtClean="0"/>
              <a:t>Date</a:t>
            </a:r>
            <a:r>
              <a:rPr lang="zh-TW" altLang="en-US" dirty="0" smtClean="0"/>
              <a:t>了</a:t>
            </a:r>
            <a:r>
              <a:rPr lang="en-US" altLang="zh-TW" dirty="0" smtClean="0"/>
              <a:t>! </a:t>
            </a:r>
            <a:r>
              <a:rPr lang="zh-TW" altLang="en-US" dirty="0" smtClean="0"/>
              <a:t>怎麼辦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說不清楚時，只好多說一點話了</a:t>
            </a:r>
            <a:r>
              <a:rPr lang="en-US" altLang="zh-TW" dirty="0" smtClean="0"/>
              <a:t>~</a:t>
            </a:r>
          </a:p>
          <a:p>
            <a:pPr lvl="2"/>
            <a:r>
              <a:rPr lang="en-US" altLang="zh-TW" dirty="0" err="1" smtClean="0"/>
              <a:t>java.util.Date</a:t>
            </a:r>
            <a:r>
              <a:rPr lang="en-US" altLang="zh-TW" dirty="0" smtClean="0"/>
              <a:t> dateObj1 = new </a:t>
            </a:r>
            <a:r>
              <a:rPr lang="en-US" altLang="zh-TW" dirty="0" err="1" smtClean="0"/>
              <a:t>java.util.Date</a:t>
            </a:r>
            <a:r>
              <a:rPr lang="en-US" altLang="zh-TW" dirty="0" smtClean="0"/>
              <a:t>();</a:t>
            </a:r>
          </a:p>
          <a:p>
            <a:pPr lvl="2"/>
            <a:r>
              <a:rPr lang="en-US" altLang="zh-TW" dirty="0" err="1" smtClean="0"/>
              <a:t>java.sql.Date</a:t>
            </a:r>
            <a:r>
              <a:rPr lang="en-US" altLang="zh-TW" dirty="0" smtClean="0"/>
              <a:t> dateObj2 = new </a:t>
            </a:r>
            <a:r>
              <a:rPr lang="en-US" altLang="zh-TW" dirty="0" err="1" smtClean="0"/>
              <a:t>java.sql.Date</a:t>
            </a:r>
            <a:r>
              <a:rPr lang="en-US" altLang="zh-TW" dirty="0" smtClean="0"/>
              <a:t>();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錯誤概念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import</a:t>
            </a:r>
            <a:r>
              <a:rPr lang="zh-TW" altLang="en-US" dirty="0" smtClean="0"/>
              <a:t>就是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的</a:t>
            </a:r>
            <a:r>
              <a:rPr lang="en-US" altLang="zh-TW" dirty="0" smtClean="0"/>
              <a:t>include</a:t>
            </a:r>
            <a:r>
              <a:rPr lang="zh-TW" altLang="en-US" dirty="0" smtClean="0"/>
              <a:t>，和</a:t>
            </a:r>
            <a:r>
              <a:rPr lang="en-US" altLang="zh-TW" dirty="0" smtClean="0"/>
              <a:t>C</a:t>
            </a:r>
            <a:r>
              <a:rPr lang="zh-TW" altLang="en-US" dirty="0" smtClean="0"/>
              <a:t>一樣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這樣說的人一定不懂</a:t>
            </a:r>
            <a:r>
              <a:rPr lang="en-US" altLang="zh-TW" dirty="0" smtClean="0"/>
              <a:t>Java</a:t>
            </a:r>
          </a:p>
          <a:p>
            <a:pPr lvl="1"/>
            <a:r>
              <a:rPr lang="en-US" altLang="zh-TW" dirty="0" smtClean="0"/>
              <a:t>import</a:t>
            </a:r>
            <a:r>
              <a:rPr lang="zh-TW" altLang="en-US" dirty="0" smtClean="0"/>
              <a:t>只不過是為了偷懶的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縮寫</a:t>
            </a:r>
            <a:r>
              <a:rPr lang="en-US" altLang="zh-TW" dirty="0" smtClean="0"/>
              <a:t>”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354</Words>
  <Application>Microsoft Office PowerPoint</Application>
  <PresentationFormat>如螢幕大小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市鎮</vt:lpstr>
      <vt:lpstr>Package and Import</vt:lpstr>
      <vt:lpstr>加油! 陳欣怡!</vt:lpstr>
      <vt:lpstr>世界上有多少陳欣怡?</vt:lpstr>
      <vt:lpstr>怎麼分辨這麼多欣怡?</vt:lpstr>
      <vt:lpstr>Package</vt:lpstr>
      <vt:lpstr>範例</vt:lpstr>
      <vt:lpstr>簡化, import</vt:lpstr>
      <vt:lpstr>sql, util, 傻傻分不清楚</vt:lpstr>
      <vt:lpstr>錯誤概念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and Import</dc:title>
  <dc:creator>Yoshi</dc:creator>
  <cp:lastModifiedBy>Yoshi</cp:lastModifiedBy>
  <cp:revision>6</cp:revision>
  <dcterms:created xsi:type="dcterms:W3CDTF">2009-03-01T16:55:49Z</dcterms:created>
  <dcterms:modified xsi:type="dcterms:W3CDTF">2009-03-07T03:24:38Z</dcterms:modified>
</cp:coreProperties>
</file>