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60" r:id="rId2"/>
  </p:sldMasterIdLst>
  <p:notesMasterIdLst>
    <p:notesMasterId r:id="rId57"/>
  </p:notesMasterIdLst>
  <p:sldIdLst>
    <p:sldId id="358" r:id="rId3"/>
    <p:sldId id="308" r:id="rId4"/>
    <p:sldId id="309" r:id="rId5"/>
    <p:sldId id="310" r:id="rId6"/>
    <p:sldId id="311" r:id="rId7"/>
    <p:sldId id="312" r:id="rId8"/>
    <p:sldId id="313" r:id="rId9"/>
    <p:sldId id="314" r:id="rId10"/>
    <p:sldId id="315" r:id="rId11"/>
    <p:sldId id="316" r:id="rId12"/>
    <p:sldId id="317" r:id="rId13"/>
    <p:sldId id="318" r:id="rId14"/>
    <p:sldId id="319" r:id="rId15"/>
    <p:sldId id="320" r:id="rId16"/>
    <p:sldId id="321" r:id="rId17"/>
    <p:sldId id="322" r:id="rId18"/>
    <p:sldId id="323" r:id="rId19"/>
    <p:sldId id="324" r:id="rId20"/>
    <p:sldId id="325" r:id="rId21"/>
    <p:sldId id="326" r:id="rId22"/>
    <p:sldId id="327" r:id="rId23"/>
    <p:sldId id="328" r:id="rId24"/>
    <p:sldId id="329" r:id="rId25"/>
    <p:sldId id="330" r:id="rId26"/>
    <p:sldId id="331" r:id="rId27"/>
    <p:sldId id="332" r:id="rId28"/>
    <p:sldId id="333" r:id="rId29"/>
    <p:sldId id="334" r:id="rId30"/>
    <p:sldId id="335" r:id="rId31"/>
    <p:sldId id="336" r:id="rId32"/>
    <p:sldId id="337" r:id="rId33"/>
    <p:sldId id="338" r:id="rId34"/>
    <p:sldId id="339" r:id="rId35"/>
    <p:sldId id="340" r:id="rId36"/>
    <p:sldId id="341" r:id="rId37"/>
    <p:sldId id="359" r:id="rId38"/>
    <p:sldId id="342" r:id="rId39"/>
    <p:sldId id="343" r:id="rId40"/>
    <p:sldId id="344" r:id="rId41"/>
    <p:sldId id="345" r:id="rId42"/>
    <p:sldId id="346" r:id="rId43"/>
    <p:sldId id="347" r:id="rId44"/>
    <p:sldId id="348" r:id="rId45"/>
    <p:sldId id="349" r:id="rId46"/>
    <p:sldId id="350" r:id="rId47"/>
    <p:sldId id="351" r:id="rId48"/>
    <p:sldId id="352" r:id="rId49"/>
    <p:sldId id="353" r:id="rId50"/>
    <p:sldId id="354" r:id="rId51"/>
    <p:sldId id="355" r:id="rId52"/>
    <p:sldId id="356" r:id="rId53"/>
    <p:sldId id="357" r:id="rId54"/>
    <p:sldId id="361" r:id="rId55"/>
    <p:sldId id="362" r:id="rId56"/>
  </p:sldIdLst>
  <p:sldSz cx="12192000" cy="6858000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000" autoAdjust="0"/>
    <p:restoredTop sz="94660"/>
  </p:normalViewPr>
  <p:slideViewPr>
    <p:cSldViewPr snapToGrid="0">
      <p:cViewPr varScale="1">
        <p:scale>
          <a:sx n="51" d="100"/>
          <a:sy n="51" d="100"/>
        </p:scale>
        <p:origin x="476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529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presProps" Target="presProps.xml"/><Relationship Id="rId5" Type="http://schemas.openxmlformats.org/officeDocument/2006/relationships/slide" Target="slides/slide3.xml"/><Relationship Id="rId61" Type="http://schemas.openxmlformats.org/officeDocument/2006/relationships/tableStyles" Target="tableStyle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C1F4A7B-8284-4E61-88F9-84C6CA6E31E8}" type="datetimeFigureOut">
              <a:rPr lang="zh-TW" altLang="en-US" smtClean="0"/>
              <a:t>2024/3/28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1D5518-E2B7-47D3-A483-775D39982443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370072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1D5518-E2B7-47D3-A483-775D39982443}" type="slidenum">
              <a:rPr lang="zh-TW" altLang="en-US" smtClean="0"/>
              <a:t>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123033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1D5518-E2B7-47D3-A483-775D39982443}" type="slidenum">
              <a:rPr lang="zh-TW" altLang="en-US" smtClean="0"/>
              <a:t>13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729000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 sz="2667">
                <a:latin typeface="Calibri" pitchFamily="34" charset="0"/>
                <a:ea typeface="標楷體" pitchFamily="65" charset="-120"/>
                <a:cs typeface="Calibri" pitchFamily="34" charset="0"/>
              </a:defRPr>
            </a:lvl3pPr>
            <a:lvl4pPr>
              <a:defRPr sz="2400">
                <a:latin typeface="Calibri" pitchFamily="34" charset="0"/>
                <a:ea typeface="標楷體" pitchFamily="65" charset="-120"/>
                <a:cs typeface="Calibri" pitchFamily="34" charset="0"/>
              </a:defRPr>
            </a:lvl4pPr>
            <a:lvl5pPr>
              <a:defRPr sz="2133">
                <a:latin typeface="Calibri" pitchFamily="34" charset="0"/>
                <a:ea typeface="標楷體" pitchFamily="65" charset="-120"/>
                <a:cs typeface="Calibri" pitchFamily="34" charset="0"/>
              </a:defRPr>
            </a:lvl5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848391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330433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內容版面配置區 1"/>
          <p:cNvSpPr>
            <a:spLocks noGrp="1"/>
          </p:cNvSpPr>
          <p:nvPr>
            <p:ph/>
          </p:nvPr>
        </p:nvSpPr>
        <p:spPr>
          <a:xfrm>
            <a:off x="609600" y="73028"/>
            <a:ext cx="10972800" cy="1700213"/>
          </a:xfrm>
        </p:spPr>
        <p:txBody>
          <a:bodyPr/>
          <a:lstStyle/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3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860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609600" y="1125542"/>
            <a:ext cx="10972800" cy="647700"/>
          </a:xfrm>
        </p:spPr>
        <p:txBody>
          <a:bodyPr/>
          <a:lstStyle/>
          <a:p>
            <a:pPr lvl="0"/>
            <a:r>
              <a:rPr lang="en-US" altLang="zh-TW" noProof="0"/>
              <a:t>Click icon to add table</a:t>
            </a:r>
            <a:endParaRPr lang="zh-TW" altLang="en-US" noProof="0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992217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914400" y="2130432"/>
            <a:ext cx="10363200" cy="1470025"/>
          </a:xfrm>
        </p:spPr>
        <p:txBody>
          <a:bodyPr/>
          <a:lstStyle>
            <a:lvl1pPr algn="ctr">
              <a:defRPr sz="5333"/>
            </a:lvl1pPr>
          </a:lstStyle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77" indent="0" algn="ctr">
              <a:buNone/>
              <a:defRPr/>
            </a:lvl2pPr>
            <a:lvl3pPr marL="914354" indent="0" algn="ctr">
              <a:buNone/>
              <a:defRPr/>
            </a:lvl3pPr>
            <a:lvl4pPr marL="1371531" indent="0" algn="ctr">
              <a:buNone/>
              <a:defRPr/>
            </a:lvl4pPr>
            <a:lvl5pPr marL="1828709" indent="0" algn="ctr">
              <a:buNone/>
              <a:defRPr/>
            </a:lvl5pPr>
            <a:lvl6pPr marL="2285886" indent="0" algn="ctr">
              <a:buNone/>
              <a:defRPr/>
            </a:lvl6pPr>
            <a:lvl7pPr marL="2743063" indent="0" algn="ctr">
              <a:buNone/>
              <a:defRPr/>
            </a:lvl7pPr>
            <a:lvl8pPr marL="3200240" indent="0" algn="ctr">
              <a:buNone/>
              <a:defRPr/>
            </a:lvl8pPr>
            <a:lvl9pPr marL="3657417" indent="0" algn="ctr">
              <a:buNone/>
              <a:defRPr/>
            </a:lvl9pPr>
          </a:lstStyle>
          <a:p>
            <a:r>
              <a:rPr lang="en-US" altLang="zh-TW"/>
              <a:t>Click to edit Master subtitle style</a:t>
            </a:r>
            <a:endParaRPr lang="zh-TW" alt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49947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TW" altLang="en-US"/>
              <a:t>按一下以編輯母片副標題樣式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798655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2839354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6343689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6378302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755558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984383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區段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267" b="1" cap="all"/>
            </a:lvl1pPr>
          </a:lstStyle>
          <a:p>
            <a:r>
              <a:rPr lang="en-US" altLang="zh-TW" dirty="0"/>
              <a:t>Click to edit Master title style</a:t>
            </a:r>
            <a:endParaRPr lang="zh-TW" altLang="en-US" dirty="0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3733"/>
            </a:lvl1pPr>
            <a:lvl2pPr marL="457177" indent="0">
              <a:buNone/>
              <a:defRPr sz="1801"/>
            </a:lvl2pPr>
            <a:lvl3pPr marL="914354" indent="0">
              <a:buNone/>
              <a:defRPr sz="1600"/>
            </a:lvl3pPr>
            <a:lvl4pPr marL="1371531" indent="0">
              <a:buNone/>
              <a:defRPr sz="1401"/>
            </a:lvl4pPr>
            <a:lvl5pPr marL="1828709" indent="0">
              <a:buNone/>
              <a:defRPr sz="1401"/>
            </a:lvl5pPr>
            <a:lvl6pPr marL="2285886" indent="0">
              <a:buNone/>
              <a:defRPr sz="1401"/>
            </a:lvl6pPr>
            <a:lvl7pPr marL="2743063" indent="0">
              <a:buNone/>
              <a:defRPr sz="1401"/>
            </a:lvl7pPr>
            <a:lvl8pPr marL="3200240" indent="0">
              <a:buNone/>
              <a:defRPr sz="1401"/>
            </a:lvl8pPr>
            <a:lvl9pPr marL="3657417" indent="0">
              <a:buNone/>
              <a:defRPr sz="1401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160340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388628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1853755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0796229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4827845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273678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/>
              <a:t>Click to edit Master title style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609600" y="1125536"/>
            <a:ext cx="5384800" cy="4227699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1801"/>
            </a:lvl6pPr>
            <a:lvl7pPr>
              <a:defRPr sz="1801"/>
            </a:lvl7pPr>
            <a:lvl8pPr>
              <a:defRPr sz="1801"/>
            </a:lvl8pPr>
            <a:lvl9pPr>
              <a:defRPr sz="1801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97600" y="1125536"/>
            <a:ext cx="5384800" cy="4227699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1801"/>
            </a:lvl6pPr>
            <a:lvl7pPr>
              <a:defRPr sz="1801"/>
            </a:lvl7pPr>
            <a:lvl8pPr>
              <a:defRPr sz="1801"/>
            </a:lvl8pPr>
            <a:lvl9pPr>
              <a:defRPr sz="1801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649854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09602" y="1268773"/>
            <a:ext cx="5386917" cy="639763"/>
          </a:xfrm>
        </p:spPr>
        <p:txBody>
          <a:bodyPr anchor="b"/>
          <a:lstStyle>
            <a:lvl1pPr marL="0" indent="0">
              <a:buNone/>
              <a:defRPr sz="2667" b="1"/>
            </a:lvl1pPr>
            <a:lvl2pPr marL="457177" indent="0">
              <a:buNone/>
              <a:defRPr sz="2000" b="1"/>
            </a:lvl2pPr>
            <a:lvl3pPr marL="914354" indent="0">
              <a:buNone/>
              <a:defRPr sz="1801" b="1"/>
            </a:lvl3pPr>
            <a:lvl4pPr marL="1371531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3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7" indent="0">
              <a:buNone/>
              <a:defRPr sz="1600" b="1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09602" y="1908535"/>
            <a:ext cx="5386917" cy="3951288"/>
          </a:xfrm>
        </p:spPr>
        <p:txBody>
          <a:bodyPr/>
          <a:lstStyle>
            <a:lvl1pPr>
              <a:defRPr sz="2667"/>
            </a:lvl1pPr>
            <a:lvl2pPr>
              <a:defRPr sz="2133"/>
            </a:lvl2pPr>
            <a:lvl3pPr>
              <a:defRPr sz="1867"/>
            </a:lvl3pPr>
            <a:lvl4pPr>
              <a:defRPr sz="1867"/>
            </a:lvl4pPr>
            <a:lvl5pPr>
              <a:defRPr sz="1867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93373" y="1268773"/>
            <a:ext cx="5389033" cy="639763"/>
          </a:xfrm>
        </p:spPr>
        <p:txBody>
          <a:bodyPr anchor="b"/>
          <a:lstStyle>
            <a:lvl1pPr marL="0" indent="0">
              <a:buNone/>
              <a:defRPr sz="2667" b="1"/>
            </a:lvl1pPr>
            <a:lvl2pPr marL="457177" indent="0">
              <a:buNone/>
              <a:defRPr sz="2000" b="1"/>
            </a:lvl2pPr>
            <a:lvl3pPr marL="914354" indent="0">
              <a:buNone/>
              <a:defRPr sz="1801" b="1"/>
            </a:lvl3pPr>
            <a:lvl4pPr marL="1371531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3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7" indent="0">
              <a:buNone/>
              <a:defRPr sz="1600" b="1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93373" y="1908535"/>
            <a:ext cx="5389033" cy="3951288"/>
          </a:xfrm>
        </p:spPr>
        <p:txBody>
          <a:bodyPr/>
          <a:lstStyle>
            <a:lvl1pPr>
              <a:defRPr sz="2667"/>
            </a:lvl1pPr>
            <a:lvl2pPr>
              <a:defRPr sz="2133"/>
            </a:lvl2pPr>
            <a:lvl3pPr>
              <a:defRPr sz="1867"/>
            </a:lvl3pPr>
            <a:lvl4pPr>
              <a:defRPr sz="1867"/>
            </a:lvl4pPr>
            <a:lvl5pPr>
              <a:defRPr sz="1867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7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  <p:sp>
        <p:nvSpPr>
          <p:cNvPr id="8" name="標題 1"/>
          <p:cNvSpPr>
            <a:spLocks noGrp="1"/>
          </p:cNvSpPr>
          <p:nvPr>
            <p:ph type="title"/>
          </p:nvPr>
        </p:nvSpPr>
        <p:spPr>
          <a:xfrm>
            <a:off x="624421" y="144466"/>
            <a:ext cx="10943167" cy="692151"/>
          </a:xfrm>
        </p:spPr>
        <p:txBody>
          <a:bodyPr/>
          <a:lstStyle/>
          <a:p>
            <a:r>
              <a:rPr lang="en-US" altLang="zh-TW" dirty="0"/>
              <a:t>Click to edit Master title style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7794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307014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633198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6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766734" y="273056"/>
            <a:ext cx="6815668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609606" y="1435104"/>
            <a:ext cx="4011084" cy="4691063"/>
          </a:xfrm>
        </p:spPr>
        <p:txBody>
          <a:bodyPr/>
          <a:lstStyle>
            <a:lvl1pPr marL="0" indent="0">
              <a:buNone/>
              <a:defRPr sz="1401"/>
            </a:lvl1pPr>
            <a:lvl2pPr marL="457177" indent="0">
              <a:buNone/>
              <a:defRPr sz="1200"/>
            </a:lvl2pPr>
            <a:lvl3pPr marL="914354" indent="0">
              <a:buNone/>
              <a:defRPr sz="1001"/>
            </a:lvl3pPr>
            <a:lvl4pPr marL="1371531" indent="0">
              <a:buNone/>
              <a:defRPr sz="900"/>
            </a:lvl4pPr>
            <a:lvl5pPr marL="1828709" indent="0">
              <a:buNone/>
              <a:defRPr sz="900"/>
            </a:lvl5pPr>
            <a:lvl6pPr marL="2285886" indent="0">
              <a:buNone/>
              <a:defRPr sz="900"/>
            </a:lvl6pPr>
            <a:lvl7pPr marL="2743063" indent="0">
              <a:buNone/>
              <a:defRPr sz="900"/>
            </a:lvl7pPr>
            <a:lvl8pPr marL="3200240" indent="0">
              <a:buNone/>
              <a:defRPr sz="900"/>
            </a:lvl8pPr>
            <a:lvl9pPr marL="3657417" indent="0">
              <a:buNone/>
              <a:defRPr sz="900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504832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77" indent="0">
              <a:buNone/>
              <a:defRPr sz="2800"/>
            </a:lvl2pPr>
            <a:lvl3pPr marL="914354" indent="0">
              <a:buNone/>
              <a:defRPr sz="2400"/>
            </a:lvl3pPr>
            <a:lvl4pPr marL="1371531" indent="0">
              <a:buNone/>
              <a:defRPr sz="2000"/>
            </a:lvl4pPr>
            <a:lvl5pPr marL="1828709" indent="0">
              <a:buNone/>
              <a:defRPr sz="2000"/>
            </a:lvl5pPr>
            <a:lvl6pPr marL="2285886" indent="0">
              <a:buNone/>
              <a:defRPr sz="2000"/>
            </a:lvl6pPr>
            <a:lvl7pPr marL="2743063" indent="0">
              <a:buNone/>
              <a:defRPr sz="2000"/>
            </a:lvl7pPr>
            <a:lvl8pPr marL="3200240" indent="0">
              <a:buNone/>
              <a:defRPr sz="2000"/>
            </a:lvl8pPr>
            <a:lvl9pPr marL="3657417" indent="0">
              <a:buNone/>
              <a:defRPr sz="2000"/>
            </a:lvl9pPr>
          </a:lstStyle>
          <a:p>
            <a:pPr lvl="0"/>
            <a:r>
              <a:rPr lang="en-US" altLang="zh-TW" noProof="0"/>
              <a:t>Click icon to add picture</a:t>
            </a:r>
            <a:endParaRPr lang="zh-TW" altLang="en-US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2389717" y="5367341"/>
            <a:ext cx="7315200" cy="804863"/>
          </a:xfrm>
        </p:spPr>
        <p:txBody>
          <a:bodyPr/>
          <a:lstStyle>
            <a:lvl1pPr marL="0" indent="0">
              <a:buNone/>
              <a:defRPr sz="1401"/>
            </a:lvl1pPr>
            <a:lvl2pPr marL="457177" indent="0">
              <a:buNone/>
              <a:defRPr sz="1200"/>
            </a:lvl2pPr>
            <a:lvl3pPr marL="914354" indent="0">
              <a:buNone/>
              <a:defRPr sz="1001"/>
            </a:lvl3pPr>
            <a:lvl4pPr marL="1371531" indent="0">
              <a:buNone/>
              <a:defRPr sz="900"/>
            </a:lvl4pPr>
            <a:lvl5pPr marL="1828709" indent="0">
              <a:buNone/>
              <a:defRPr sz="900"/>
            </a:lvl5pPr>
            <a:lvl6pPr marL="2285886" indent="0">
              <a:buNone/>
              <a:defRPr sz="900"/>
            </a:lvl6pPr>
            <a:lvl7pPr marL="2743063" indent="0">
              <a:buNone/>
              <a:defRPr sz="900"/>
            </a:lvl7pPr>
            <a:lvl8pPr marL="3200240" indent="0">
              <a:buNone/>
              <a:defRPr sz="900"/>
            </a:lvl8pPr>
            <a:lvl9pPr marL="3657417" indent="0">
              <a:buNone/>
              <a:defRPr sz="900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256574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736764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Rectangle 17"/>
          <p:cNvSpPr>
            <a:spLocks noGrp="1" noChangeArrowheads="1"/>
          </p:cNvSpPr>
          <p:nvPr>
            <p:ph type="title"/>
          </p:nvPr>
        </p:nvSpPr>
        <p:spPr bwMode="auto">
          <a:xfrm>
            <a:off x="1049867" y="144466"/>
            <a:ext cx="10517721" cy="6921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dirty="0"/>
              <a:t>按一下以編輯母片標題樣式</a:t>
            </a:r>
          </a:p>
        </p:txBody>
      </p:sp>
      <p:sp>
        <p:nvSpPr>
          <p:cNvPr id="1028" name="Rectangle 1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125537"/>
            <a:ext cx="10972800" cy="48958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dirty="0"/>
              <a:t>按一下以編輯母片</a:t>
            </a:r>
          </a:p>
          <a:p>
            <a:pPr lvl="1"/>
            <a:r>
              <a:rPr lang="zh-TW" altLang="en-US" dirty="0"/>
              <a:t>按一下以編輯母片</a:t>
            </a:r>
          </a:p>
          <a:p>
            <a:pPr lvl="1"/>
            <a:endParaRPr lang="zh-TW" altLang="en-US" dirty="0"/>
          </a:p>
          <a:p>
            <a:pPr lvl="0"/>
            <a:endParaRPr lang="en-US" altLang="zh-TW" dirty="0"/>
          </a:p>
        </p:txBody>
      </p:sp>
      <p:pic>
        <p:nvPicPr>
          <p:cNvPr id="1029" name="Picture 25" descr="name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" y="6357940"/>
            <a:ext cx="5111751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矩形 7"/>
          <p:cNvSpPr/>
          <p:nvPr/>
        </p:nvSpPr>
        <p:spPr>
          <a:xfrm>
            <a:off x="792808" y="6581777"/>
            <a:ext cx="357482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200" b="1" dirty="0">
                <a:solidFill>
                  <a:schemeClr val="bg1"/>
                </a:solidFill>
                <a:latin typeface="Arial" pitchFamily="34" charset="0"/>
                <a:ea typeface="新細明體" pitchFamily="18" charset="-120"/>
                <a:cs typeface="Arial" pitchFamily="34" charset="0"/>
              </a:rPr>
              <a:t>National Tsing Hua University ® copyright OIA</a:t>
            </a:r>
            <a:endParaRPr lang="zh-TW" altLang="en-US" sz="1200" b="1" dirty="0">
              <a:solidFill>
                <a:schemeClr val="bg1"/>
              </a:solidFill>
              <a:latin typeface="Arial" pitchFamily="34" charset="0"/>
              <a:ea typeface="新細明體" pitchFamily="18" charset="-120"/>
              <a:cs typeface="Arial" pitchFamily="34" charset="0"/>
            </a:endParaRPr>
          </a:p>
        </p:txBody>
      </p:sp>
      <p:sp>
        <p:nvSpPr>
          <p:cNvPr id="4105" name="Rectangle 9"/>
          <p:cNvSpPr>
            <a:spLocks noChangeArrowheads="1"/>
          </p:cNvSpPr>
          <p:nvPr/>
        </p:nvSpPr>
        <p:spPr bwMode="auto">
          <a:xfrm>
            <a:off x="0" y="908055"/>
            <a:ext cx="12192000" cy="144463"/>
          </a:xfrm>
          <a:prstGeom prst="rect">
            <a:avLst/>
          </a:prstGeom>
          <a:solidFill>
            <a:srgbClr val="990099"/>
          </a:solidFill>
          <a:ln w="15875">
            <a:noFill/>
            <a:miter lim="800000"/>
            <a:headEnd/>
            <a:tailEnd/>
          </a:ln>
          <a:effectLst>
            <a:prstShdw prst="shdw18" dist="17961" dir="13500000">
              <a:srgbClr val="990099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zh-TW" altLang="en-US" sz="1801">
              <a:ea typeface="新細明體" pitchFamily="18" charset="-120"/>
            </a:endParaRPr>
          </a:p>
        </p:txBody>
      </p:sp>
      <p:sp>
        <p:nvSpPr>
          <p:cNvPr id="4106" name="Rectangle 10"/>
          <p:cNvSpPr>
            <a:spLocks noChangeArrowheads="1"/>
          </p:cNvSpPr>
          <p:nvPr userDrawn="1"/>
        </p:nvSpPr>
        <p:spPr bwMode="auto">
          <a:xfrm>
            <a:off x="0" y="6165849"/>
            <a:ext cx="12192000" cy="719139"/>
          </a:xfrm>
          <a:prstGeom prst="rect">
            <a:avLst/>
          </a:prstGeom>
          <a:solidFill>
            <a:srgbClr val="990099"/>
          </a:solidFill>
          <a:ln w="15875">
            <a:noFill/>
            <a:miter lim="800000"/>
            <a:headEnd/>
            <a:tailEnd/>
          </a:ln>
          <a:effectLst>
            <a:prstShdw prst="shdw18" dist="17961" dir="13500000">
              <a:srgbClr val="990099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zh-TW" altLang="en-US" sz="1801">
              <a:ea typeface="新細明體" pitchFamily="18" charset="-120"/>
            </a:endParaRPr>
          </a:p>
        </p:txBody>
      </p:sp>
      <p:sp>
        <p:nvSpPr>
          <p:cNvPr id="1043" name="Rectangle 1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08017" y="6524628"/>
            <a:ext cx="28448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bg1"/>
                </a:solidFill>
                <a:latin typeface="Arial" pitchFamily="34" charset="0"/>
                <a:ea typeface="新細明體" pitchFamily="18" charset="-120"/>
              </a:defRPr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  <p:pic>
        <p:nvPicPr>
          <p:cNvPr id="14" name="圖片 13"/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280" y="124614"/>
            <a:ext cx="916587" cy="672311"/>
          </a:xfrm>
          <a:prstGeom prst="rect">
            <a:avLst/>
          </a:prstGeom>
        </p:spPr>
      </p:pic>
      <p:grpSp>
        <p:nvGrpSpPr>
          <p:cNvPr id="2" name="群組 1"/>
          <p:cNvGrpSpPr/>
          <p:nvPr userDrawn="1"/>
        </p:nvGrpSpPr>
        <p:grpSpPr>
          <a:xfrm>
            <a:off x="86980" y="6239920"/>
            <a:ext cx="3223375" cy="569415"/>
            <a:chOff x="86980" y="6239920"/>
            <a:chExt cx="3223375" cy="569415"/>
          </a:xfrm>
        </p:grpSpPr>
        <p:pic>
          <p:nvPicPr>
            <p:cNvPr id="12" name="圖片 11"/>
            <p:cNvPicPr>
              <a:picLocks noChangeAspect="1"/>
            </p:cNvPicPr>
            <p:nvPr userDrawn="1"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980" y="6239920"/>
              <a:ext cx="817930" cy="569415"/>
            </a:xfrm>
            <a:prstGeom prst="rect">
              <a:avLst/>
            </a:prstGeom>
          </p:spPr>
        </p:pic>
        <p:sp>
          <p:nvSpPr>
            <p:cNvPr id="15" name="矩形 14"/>
            <p:cNvSpPr/>
            <p:nvPr userDrawn="1"/>
          </p:nvSpPr>
          <p:spPr>
            <a:xfrm>
              <a:off x="829837" y="6347770"/>
              <a:ext cx="248051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0"/>
                </a:spcAft>
              </a:pPr>
              <a:r>
                <a:rPr lang="zh-CN" altLang="zh-TW" sz="1200" kern="100" dirty="0">
                  <a:solidFill>
                    <a:schemeClr val="bg1"/>
                  </a:solidFill>
                  <a:latin typeface="华文楷体" panose="02010600040101010101" pitchFamily="2" charset="-122"/>
                  <a:ea typeface="华文楷体" panose="02010600040101010101" pitchFamily="2" charset="-122"/>
                  <a:cs typeface="Times New Roman" panose="02020603050405020304" pitchFamily="18" charset="0"/>
                </a:rPr>
                <a:t>香港中文大学（深圳）数据科学院</a:t>
              </a:r>
              <a:endParaRPr lang="zh-TW" altLang="zh-TW" sz="1200" kern="100" dirty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  <a:cs typeface="Times New Roman" panose="02020603050405020304" pitchFamily="18" charset="0"/>
              </a:endParaRPr>
            </a:p>
            <a:p>
              <a:pPr algn="ctr">
                <a:spcAft>
                  <a:spcPts val="0"/>
                </a:spcAft>
              </a:pPr>
              <a:r>
                <a:rPr lang="en-US" altLang="zh-TW" sz="1000" kern="100" dirty="0">
                  <a:solidFill>
                    <a:schemeClr val="bg1"/>
                  </a:solidFill>
                  <a:latin typeface="华文楷体" panose="02010600040101010101" pitchFamily="2" charset="-122"/>
                  <a:ea typeface="华文楷体" panose="02010600040101010101" pitchFamily="2" charset="-122"/>
                  <a:cs typeface="Times New Roman" panose="02020603050405020304" pitchFamily="18" charset="0"/>
                </a:rPr>
                <a:t>CUHK-SZ School of Data Science</a:t>
              </a:r>
              <a:endParaRPr lang="zh-TW" altLang="zh-TW" sz="1000" kern="100" dirty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623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kumimoji="1" sz="4800" b="1">
          <a:solidFill>
            <a:schemeClr val="tx2"/>
          </a:solidFill>
          <a:latin typeface="Calibri" pitchFamily="34" charset="0"/>
          <a:ea typeface="標楷體" pitchFamily="65" charset="-120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2pPr>
      <a:lvl3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3pPr>
      <a:lvl4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4pPr>
      <a:lvl5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5pPr>
      <a:lvl6pPr marL="457177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6pPr>
      <a:lvl7pPr marL="914354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7pPr>
      <a:lvl8pPr marL="1371531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8pPr>
      <a:lvl9pPr marL="1828709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9pPr>
    </p:titleStyle>
    <p:bodyStyle>
      <a:lvl1pPr marL="342882" indent="-342882" algn="l" rtl="0" eaLnBrk="1" fontAlgn="base" hangingPunct="1">
        <a:spcBef>
          <a:spcPct val="20000"/>
        </a:spcBef>
        <a:spcAft>
          <a:spcPct val="0"/>
        </a:spcAft>
        <a:buClr>
          <a:srgbClr val="0000FF"/>
        </a:buClr>
        <a:buSzPct val="80000"/>
        <a:buFont typeface="Wingdings" pitchFamily="2" charset="2"/>
        <a:buChar char="l"/>
        <a:defRPr kumimoji="1" sz="3733">
          <a:solidFill>
            <a:schemeClr val="tx1"/>
          </a:solidFill>
          <a:latin typeface="Calibri" pitchFamily="34" charset="0"/>
          <a:ea typeface="標楷體" pitchFamily="65" charset="-120"/>
          <a:cs typeface="+mn-cs"/>
        </a:defRPr>
      </a:lvl1pPr>
      <a:lvl2pPr marL="742913" indent="-285737" algn="l" rtl="0" eaLnBrk="1" fontAlgn="base" hangingPunct="1">
        <a:spcBef>
          <a:spcPct val="20000"/>
        </a:spcBef>
        <a:spcAft>
          <a:spcPct val="0"/>
        </a:spcAft>
        <a:buClr>
          <a:srgbClr val="0000FF"/>
        </a:buClr>
        <a:buSzPct val="90000"/>
        <a:buFont typeface="Arial" charset="0"/>
        <a:buChar char="–"/>
        <a:defRPr kumimoji="1" sz="3200">
          <a:solidFill>
            <a:schemeClr val="tx1"/>
          </a:solidFill>
          <a:latin typeface="Calibri" pitchFamily="34" charset="0"/>
          <a:ea typeface="標楷體" pitchFamily="65" charset="-120"/>
        </a:defRPr>
      </a:lvl2pPr>
      <a:lvl3pPr marL="1142943" indent="-228589" algn="l" rtl="0" eaLnBrk="1" fontAlgn="base" hangingPunct="1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121" indent="-228589" algn="l" rtl="0" eaLnBrk="1" fontAlgn="base" hangingPunct="1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298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476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652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8829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007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TW"/>
      </a:defPPr>
      <a:lvl1pPr marL="0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1pPr>
      <a:lvl2pPr marL="457177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1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3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7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568717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34671" y="1102045"/>
            <a:ext cx="11396871" cy="1742755"/>
          </a:xfrm>
        </p:spPr>
        <p:txBody>
          <a:bodyPr/>
          <a:lstStyle/>
          <a:p>
            <a:pPr algn="ctr"/>
            <a:r>
              <a:rPr lang="en-US" altLang="zh-TW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CSC</a:t>
            </a:r>
            <a:r>
              <a:rPr lang="en-US" altLang="zh-CN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418</a:t>
            </a:r>
            <a:r>
              <a:rPr lang="en-US" altLang="zh-TW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 – </a:t>
            </a:r>
            <a:r>
              <a:rPr lang="en-US" altLang="zh-CN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Compiler Construction</a:t>
            </a:r>
            <a:endParaRPr lang="zh-TW" altLang="en-US" sz="4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398432"/>
            <a:ext cx="8534400" cy="2402395"/>
          </a:xfrm>
        </p:spPr>
        <p:txBody>
          <a:bodyPr/>
          <a:lstStyle/>
          <a:p>
            <a:r>
              <a:rPr lang="en-US" altLang="zh-TW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Prof. </a:t>
            </a:r>
            <a:r>
              <a:rPr lang="en-US" altLang="zh-TW" sz="32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Yeh-Ching</a:t>
            </a:r>
            <a:r>
              <a:rPr lang="en-US" altLang="zh-TW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Chung</a:t>
            </a:r>
          </a:p>
          <a:p>
            <a:endParaRPr lang="en-US" altLang="zh-TW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altLang="zh-TW" sz="3200" dirty="0"/>
              <a:t>School of </a:t>
            </a:r>
            <a:r>
              <a:rPr lang="en-US" altLang="zh-CN" sz="3200" dirty="0"/>
              <a:t>Data </a:t>
            </a:r>
            <a:r>
              <a:rPr lang="en-US" altLang="zh-TW" sz="3200" dirty="0"/>
              <a:t>Science</a:t>
            </a:r>
          </a:p>
          <a:p>
            <a:r>
              <a:rPr lang="en-US" altLang="zh-TW" sz="3200" dirty="0"/>
              <a:t>Chinese University of Hong Kong, Shenzhen</a:t>
            </a: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78E3C8E4-087A-45AF-99F3-A0043F7C6E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B6BDF2-6896-4B98-8776-C18582F63BA5}" type="slidenum">
              <a:rPr lang="zh-TW" altLang="en-US" smtClean="0"/>
              <a:pPr/>
              <a:t>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646806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 Box 2">
            <a:extLst>
              <a:ext uri="{FF2B5EF4-FFF2-40B4-BE49-F238E27FC236}">
                <a16:creationId xmlns:a16="http://schemas.microsoft.com/office/drawing/2014/main" id="{BF0A76C6-516D-44CF-A7ED-E04FDDBD2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2292" name="Text Box 3">
            <a:extLst>
              <a:ext uri="{FF2B5EF4-FFF2-40B4-BE49-F238E27FC236}">
                <a16:creationId xmlns:a16="http://schemas.microsoft.com/office/drawing/2014/main" id="{2301399C-676E-4AEF-B356-843D4A7C1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2293" name="Line 4">
            <a:extLst>
              <a:ext uri="{FF2B5EF4-FFF2-40B4-BE49-F238E27FC236}">
                <a16:creationId xmlns:a16="http://schemas.microsoft.com/office/drawing/2014/main" id="{F47AF518-8EF1-4BAB-A607-CEFB8C64E052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94" name="Text Box 5">
            <a:extLst>
              <a:ext uri="{FF2B5EF4-FFF2-40B4-BE49-F238E27FC236}">
                <a16:creationId xmlns:a16="http://schemas.microsoft.com/office/drawing/2014/main" id="{3EE579AB-0707-4D7E-A8EA-384EA4791B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69215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2295" name="Line 6">
            <a:extLst>
              <a:ext uri="{FF2B5EF4-FFF2-40B4-BE49-F238E27FC236}">
                <a16:creationId xmlns:a16="http://schemas.microsoft.com/office/drawing/2014/main" id="{ADD53470-56E9-4EB0-B9F9-F091863C37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96" name="Text Box 7">
            <a:extLst>
              <a:ext uri="{FF2B5EF4-FFF2-40B4-BE49-F238E27FC236}">
                <a16:creationId xmlns:a16="http://schemas.microsoft.com/office/drawing/2014/main" id="{2E2D6A72-6821-4D95-B982-3A9E79A07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1268413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2297" name="Line 8">
            <a:extLst>
              <a:ext uri="{FF2B5EF4-FFF2-40B4-BE49-F238E27FC236}">
                <a16:creationId xmlns:a16="http://schemas.microsoft.com/office/drawing/2014/main" id="{9DB231EB-B24D-46B5-A212-CA8FD77E0C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98" name="Line 9">
            <a:extLst>
              <a:ext uri="{FF2B5EF4-FFF2-40B4-BE49-F238E27FC236}">
                <a16:creationId xmlns:a16="http://schemas.microsoft.com/office/drawing/2014/main" id="{E15FDC19-6071-47E6-A9EA-206F78B15D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99" name="Text Box 10">
            <a:extLst>
              <a:ext uri="{FF2B5EF4-FFF2-40B4-BE49-F238E27FC236}">
                <a16:creationId xmlns:a16="http://schemas.microsoft.com/office/drawing/2014/main" id="{3B2973CB-F530-4962-A1FF-89168435D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2300" name="Text Box 11">
            <a:extLst>
              <a:ext uri="{FF2B5EF4-FFF2-40B4-BE49-F238E27FC236}">
                <a16:creationId xmlns:a16="http://schemas.microsoft.com/office/drawing/2014/main" id="{5351C80C-CC3C-4043-9164-0EBFF1EAB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2301" name="Line 12">
            <a:extLst>
              <a:ext uri="{FF2B5EF4-FFF2-40B4-BE49-F238E27FC236}">
                <a16:creationId xmlns:a16="http://schemas.microsoft.com/office/drawing/2014/main" id="{7F0C8011-3032-4B49-9A88-CB406F8C8D2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302" name="Text Box 13">
            <a:extLst>
              <a:ext uri="{FF2B5EF4-FFF2-40B4-BE49-F238E27FC236}">
                <a16:creationId xmlns:a16="http://schemas.microsoft.com/office/drawing/2014/main" id="{B31D5918-D8EF-459D-BE60-5FDC0AE54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2303" name="Text Box 14">
            <a:extLst>
              <a:ext uri="{FF2B5EF4-FFF2-40B4-BE49-F238E27FC236}">
                <a16:creationId xmlns:a16="http://schemas.microsoft.com/office/drawing/2014/main" id="{9893B51D-FE6B-400C-8B5C-051904BF4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2304" name="Line 15">
            <a:extLst>
              <a:ext uri="{FF2B5EF4-FFF2-40B4-BE49-F238E27FC236}">
                <a16:creationId xmlns:a16="http://schemas.microsoft.com/office/drawing/2014/main" id="{0E74E62C-552E-4333-BAC2-4998B6393F6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55913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305" name="Text Box 16">
            <a:extLst>
              <a:ext uri="{FF2B5EF4-FFF2-40B4-BE49-F238E27FC236}">
                <a16:creationId xmlns:a16="http://schemas.microsoft.com/office/drawing/2014/main" id="{1EA9303C-3673-4252-AC5C-D45DDAA2F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0" y="191611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8" name="灯片编号占位符 3">
            <a:extLst>
              <a:ext uri="{FF2B5EF4-FFF2-40B4-BE49-F238E27FC236}">
                <a16:creationId xmlns:a16="http://schemas.microsoft.com/office/drawing/2014/main" id="{9A8B636C-4414-408B-A54D-1E2F2312B3E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10</a:t>
            </a:fld>
            <a:endParaRPr lang="zh-TW" alt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Text Box 2">
            <a:extLst>
              <a:ext uri="{FF2B5EF4-FFF2-40B4-BE49-F238E27FC236}">
                <a16:creationId xmlns:a16="http://schemas.microsoft.com/office/drawing/2014/main" id="{0A1D2D41-4ACF-44D7-B2D0-F0197E0AF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3316" name="Text Box 3">
            <a:extLst>
              <a:ext uri="{FF2B5EF4-FFF2-40B4-BE49-F238E27FC236}">
                <a16:creationId xmlns:a16="http://schemas.microsoft.com/office/drawing/2014/main" id="{0FF9F3B7-037F-4D4F-B1D4-9648B56C94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3317" name="Line 4">
            <a:extLst>
              <a:ext uri="{FF2B5EF4-FFF2-40B4-BE49-F238E27FC236}">
                <a16:creationId xmlns:a16="http://schemas.microsoft.com/office/drawing/2014/main" id="{B5D9F272-E57C-4724-979F-CCFA5E26CF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18" name="Text Box 5">
            <a:extLst>
              <a:ext uri="{FF2B5EF4-FFF2-40B4-BE49-F238E27FC236}">
                <a16:creationId xmlns:a16="http://schemas.microsoft.com/office/drawing/2014/main" id="{A9A54200-2A97-4934-8961-607CF4CA3E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69215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3319" name="Line 6">
            <a:extLst>
              <a:ext uri="{FF2B5EF4-FFF2-40B4-BE49-F238E27FC236}">
                <a16:creationId xmlns:a16="http://schemas.microsoft.com/office/drawing/2014/main" id="{6260B30A-3E7C-4DCC-81F8-0D1556D0D7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20" name="Text Box 7">
            <a:extLst>
              <a:ext uri="{FF2B5EF4-FFF2-40B4-BE49-F238E27FC236}">
                <a16:creationId xmlns:a16="http://schemas.microsoft.com/office/drawing/2014/main" id="{B82FBA28-C5D8-4222-AF0F-6E25D9263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1268413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3321" name="Line 8">
            <a:extLst>
              <a:ext uri="{FF2B5EF4-FFF2-40B4-BE49-F238E27FC236}">
                <a16:creationId xmlns:a16="http://schemas.microsoft.com/office/drawing/2014/main" id="{ABDD1934-DF46-407C-97B9-7856C99F47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22" name="Line 9">
            <a:extLst>
              <a:ext uri="{FF2B5EF4-FFF2-40B4-BE49-F238E27FC236}">
                <a16:creationId xmlns:a16="http://schemas.microsoft.com/office/drawing/2014/main" id="{25067E84-3141-44B1-BFF9-330184283AF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23" name="Text Box 10">
            <a:extLst>
              <a:ext uri="{FF2B5EF4-FFF2-40B4-BE49-F238E27FC236}">
                <a16:creationId xmlns:a16="http://schemas.microsoft.com/office/drawing/2014/main" id="{AEF72B78-D0B1-4B51-B5EA-33ABC46EC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3324" name="Text Box 11">
            <a:extLst>
              <a:ext uri="{FF2B5EF4-FFF2-40B4-BE49-F238E27FC236}">
                <a16:creationId xmlns:a16="http://schemas.microsoft.com/office/drawing/2014/main" id="{97A98928-9CCE-4989-AAB5-9004C497F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3325" name="Line 12">
            <a:extLst>
              <a:ext uri="{FF2B5EF4-FFF2-40B4-BE49-F238E27FC236}">
                <a16:creationId xmlns:a16="http://schemas.microsoft.com/office/drawing/2014/main" id="{6D6AA31B-171B-4896-BD49-E056EE0441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26" name="Text Box 13">
            <a:extLst>
              <a:ext uri="{FF2B5EF4-FFF2-40B4-BE49-F238E27FC236}">
                <a16:creationId xmlns:a16="http://schemas.microsoft.com/office/drawing/2014/main" id="{05A5E245-42E1-43F1-BAA1-003B415EE1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3327" name="Text Box 14">
            <a:extLst>
              <a:ext uri="{FF2B5EF4-FFF2-40B4-BE49-F238E27FC236}">
                <a16:creationId xmlns:a16="http://schemas.microsoft.com/office/drawing/2014/main" id="{F345B13F-FE34-402F-A2DC-334BE1FCB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3328" name="Text Box 15">
            <a:extLst>
              <a:ext uri="{FF2B5EF4-FFF2-40B4-BE49-F238E27FC236}">
                <a16:creationId xmlns:a16="http://schemas.microsoft.com/office/drawing/2014/main" id="{283F8307-3733-4C58-A8E8-F7163B483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3329" name="Line 16">
            <a:extLst>
              <a:ext uri="{FF2B5EF4-FFF2-40B4-BE49-F238E27FC236}">
                <a16:creationId xmlns:a16="http://schemas.microsoft.com/office/drawing/2014/main" id="{029ED72F-34F0-475A-9441-3E114DF7BD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30" name="Text Box 17">
            <a:extLst>
              <a:ext uri="{FF2B5EF4-FFF2-40B4-BE49-F238E27FC236}">
                <a16:creationId xmlns:a16="http://schemas.microsoft.com/office/drawing/2014/main" id="{0B726752-F9D5-4640-AD4C-467CEA0C0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3331" name="Line 18">
            <a:extLst>
              <a:ext uri="{FF2B5EF4-FFF2-40B4-BE49-F238E27FC236}">
                <a16:creationId xmlns:a16="http://schemas.microsoft.com/office/drawing/2014/main" id="{8397E0F7-1861-4E5F-A6DE-C139872C72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67663" y="1484313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32" name="Line 19">
            <a:extLst>
              <a:ext uri="{FF2B5EF4-FFF2-40B4-BE49-F238E27FC236}">
                <a16:creationId xmlns:a16="http://schemas.microsoft.com/office/drawing/2014/main" id="{4F8CCCB1-2BD5-48A9-B01C-7E6652C53148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4288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33" name="Line 20">
            <a:extLst>
              <a:ext uri="{FF2B5EF4-FFF2-40B4-BE49-F238E27FC236}">
                <a16:creationId xmlns:a16="http://schemas.microsoft.com/office/drawing/2014/main" id="{D1B7A801-B03B-4168-ACD9-4F14F76D2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480550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34" name="Line 21">
            <a:extLst>
              <a:ext uri="{FF2B5EF4-FFF2-40B4-BE49-F238E27FC236}">
                <a16:creationId xmlns:a16="http://schemas.microsoft.com/office/drawing/2014/main" id="{F71ECE6B-DD94-4A9C-AFDC-021459C9CD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28250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35" name="Text Box 22">
            <a:extLst>
              <a:ext uri="{FF2B5EF4-FFF2-40B4-BE49-F238E27FC236}">
                <a16:creationId xmlns:a16="http://schemas.microsoft.com/office/drawing/2014/main" id="{8BC26636-2034-4868-9A99-71875ABEC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40688" y="11255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3336" name="Text Box 23">
            <a:extLst>
              <a:ext uri="{FF2B5EF4-FFF2-40B4-BE49-F238E27FC236}">
                <a16:creationId xmlns:a16="http://schemas.microsoft.com/office/drawing/2014/main" id="{E48D7BE3-E152-4D9C-9B4A-4C420CF9F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4288" y="213360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3337" name="Text Box 24">
            <a:extLst>
              <a:ext uri="{FF2B5EF4-FFF2-40B4-BE49-F238E27FC236}">
                <a16:creationId xmlns:a16="http://schemas.microsoft.com/office/drawing/2014/main" id="{F7F43CFC-D825-49CF-B3EF-1ACCE2298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1988" y="21336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3338" name="Text Box 25">
            <a:extLst>
              <a:ext uri="{FF2B5EF4-FFF2-40B4-BE49-F238E27FC236}">
                <a16:creationId xmlns:a16="http://schemas.microsoft.com/office/drawing/2014/main" id="{251FB82E-7D75-43DA-8B73-054D07DFF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1738" y="21336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3339" name="Line 26">
            <a:extLst>
              <a:ext uri="{FF2B5EF4-FFF2-40B4-BE49-F238E27FC236}">
                <a16:creationId xmlns:a16="http://schemas.microsoft.com/office/drawing/2014/main" id="{2B595428-01EC-46B1-99E0-79AAE334EEF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55913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340" name="Text Box 27">
            <a:extLst>
              <a:ext uri="{FF2B5EF4-FFF2-40B4-BE49-F238E27FC236}">
                <a16:creationId xmlns:a16="http://schemas.microsoft.com/office/drawing/2014/main" id="{1C3E96A6-D9F8-49D5-9A6C-5C5902A1B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0" y="191611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9" name="灯片编号占位符 3">
            <a:extLst>
              <a:ext uri="{FF2B5EF4-FFF2-40B4-BE49-F238E27FC236}">
                <a16:creationId xmlns:a16="http://schemas.microsoft.com/office/drawing/2014/main" id="{008976BB-5B89-470D-9FB6-6B8B9D3789A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11</a:t>
            </a:fld>
            <a:endParaRPr lang="zh-TW" alt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Text Box 2">
            <a:extLst>
              <a:ext uri="{FF2B5EF4-FFF2-40B4-BE49-F238E27FC236}">
                <a16:creationId xmlns:a16="http://schemas.microsoft.com/office/drawing/2014/main" id="{4910CD0C-F7A3-49DC-A7AA-D9C4D45D2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4340" name="Text Box 3">
            <a:extLst>
              <a:ext uri="{FF2B5EF4-FFF2-40B4-BE49-F238E27FC236}">
                <a16:creationId xmlns:a16="http://schemas.microsoft.com/office/drawing/2014/main" id="{AE9641CA-482B-4158-92B2-D422F4F72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4341" name="Line 4">
            <a:extLst>
              <a:ext uri="{FF2B5EF4-FFF2-40B4-BE49-F238E27FC236}">
                <a16:creationId xmlns:a16="http://schemas.microsoft.com/office/drawing/2014/main" id="{084D6891-378F-445A-B6B4-A2FA59BF725F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42" name="Text Box 5">
            <a:extLst>
              <a:ext uri="{FF2B5EF4-FFF2-40B4-BE49-F238E27FC236}">
                <a16:creationId xmlns:a16="http://schemas.microsoft.com/office/drawing/2014/main" id="{7AFEB983-10A3-46FB-B919-23CCF036B9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4343" name="Line 6">
            <a:extLst>
              <a:ext uri="{FF2B5EF4-FFF2-40B4-BE49-F238E27FC236}">
                <a16:creationId xmlns:a16="http://schemas.microsoft.com/office/drawing/2014/main" id="{F3767C2E-3828-4BD5-9159-BBA179F64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44" name="Text Box 7">
            <a:extLst>
              <a:ext uri="{FF2B5EF4-FFF2-40B4-BE49-F238E27FC236}">
                <a16:creationId xmlns:a16="http://schemas.microsoft.com/office/drawing/2014/main" id="{86D5A528-F5A4-4ACB-B19F-0DF7666B0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1268413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4345" name="Line 8">
            <a:extLst>
              <a:ext uri="{FF2B5EF4-FFF2-40B4-BE49-F238E27FC236}">
                <a16:creationId xmlns:a16="http://schemas.microsoft.com/office/drawing/2014/main" id="{F5CE679D-6B86-4C07-9269-0068F856747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46" name="Line 9">
            <a:extLst>
              <a:ext uri="{FF2B5EF4-FFF2-40B4-BE49-F238E27FC236}">
                <a16:creationId xmlns:a16="http://schemas.microsoft.com/office/drawing/2014/main" id="{A8BF965F-2B52-466C-B112-4E13282E006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47" name="Text Box 10">
            <a:extLst>
              <a:ext uri="{FF2B5EF4-FFF2-40B4-BE49-F238E27FC236}">
                <a16:creationId xmlns:a16="http://schemas.microsoft.com/office/drawing/2014/main" id="{37C8A178-9E5A-4B14-94D7-22518B0E8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4348" name="Text Box 11">
            <a:extLst>
              <a:ext uri="{FF2B5EF4-FFF2-40B4-BE49-F238E27FC236}">
                <a16:creationId xmlns:a16="http://schemas.microsoft.com/office/drawing/2014/main" id="{C462D607-01B7-45D0-A0A4-BCFFE8468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4349" name="Line 12">
            <a:extLst>
              <a:ext uri="{FF2B5EF4-FFF2-40B4-BE49-F238E27FC236}">
                <a16:creationId xmlns:a16="http://schemas.microsoft.com/office/drawing/2014/main" id="{07CEDA9A-253C-4E38-826A-BCBE6FA11EB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50" name="Text Box 13">
            <a:extLst>
              <a:ext uri="{FF2B5EF4-FFF2-40B4-BE49-F238E27FC236}">
                <a16:creationId xmlns:a16="http://schemas.microsoft.com/office/drawing/2014/main" id="{0E483CC8-B4D3-4978-86B2-7D1DB96E7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4351" name="Text Box 14">
            <a:extLst>
              <a:ext uri="{FF2B5EF4-FFF2-40B4-BE49-F238E27FC236}">
                <a16:creationId xmlns:a16="http://schemas.microsoft.com/office/drawing/2014/main" id="{B3B9A388-0EF4-4925-86F6-EE9E45961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4352" name="Text Box 15">
            <a:extLst>
              <a:ext uri="{FF2B5EF4-FFF2-40B4-BE49-F238E27FC236}">
                <a16:creationId xmlns:a16="http://schemas.microsoft.com/office/drawing/2014/main" id="{773390F5-738F-4A13-95B2-876CF82AD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4353" name="Line 16">
            <a:extLst>
              <a:ext uri="{FF2B5EF4-FFF2-40B4-BE49-F238E27FC236}">
                <a16:creationId xmlns:a16="http://schemas.microsoft.com/office/drawing/2014/main" id="{E23E2418-A109-437E-A433-4E36739C67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54" name="Text Box 17">
            <a:extLst>
              <a:ext uri="{FF2B5EF4-FFF2-40B4-BE49-F238E27FC236}">
                <a16:creationId xmlns:a16="http://schemas.microsoft.com/office/drawing/2014/main" id="{C58A8CD4-6122-430A-814F-C976EFDEB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4355" name="Line 18">
            <a:extLst>
              <a:ext uri="{FF2B5EF4-FFF2-40B4-BE49-F238E27FC236}">
                <a16:creationId xmlns:a16="http://schemas.microsoft.com/office/drawing/2014/main" id="{E0C811A2-9A88-4930-B794-1F0087D6BC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56" name="Line 19">
            <a:extLst>
              <a:ext uri="{FF2B5EF4-FFF2-40B4-BE49-F238E27FC236}">
                <a16:creationId xmlns:a16="http://schemas.microsoft.com/office/drawing/2014/main" id="{38DDFC33-4CC6-4002-9809-1001A74CB90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4288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57" name="Line 20">
            <a:extLst>
              <a:ext uri="{FF2B5EF4-FFF2-40B4-BE49-F238E27FC236}">
                <a16:creationId xmlns:a16="http://schemas.microsoft.com/office/drawing/2014/main" id="{33AB70D1-5E2D-4122-A4F1-5FEEB32FFE23}"/>
              </a:ext>
            </a:extLst>
          </p:cNvPr>
          <p:cNvSpPr>
            <a:spLocks noChangeShapeType="1"/>
          </p:cNvSpPr>
          <p:nvPr/>
        </p:nvSpPr>
        <p:spPr bwMode="auto">
          <a:xfrm>
            <a:off x="9480550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58" name="Line 21">
            <a:extLst>
              <a:ext uri="{FF2B5EF4-FFF2-40B4-BE49-F238E27FC236}">
                <a16:creationId xmlns:a16="http://schemas.microsoft.com/office/drawing/2014/main" id="{B1D62175-ACBA-424A-9209-CB440E503645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28250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59" name="Text Box 22">
            <a:extLst>
              <a:ext uri="{FF2B5EF4-FFF2-40B4-BE49-F238E27FC236}">
                <a16:creationId xmlns:a16="http://schemas.microsoft.com/office/drawing/2014/main" id="{306659FB-1B8A-4256-9393-7135579BB1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4360" name="Text Box 23">
            <a:extLst>
              <a:ext uri="{FF2B5EF4-FFF2-40B4-BE49-F238E27FC236}">
                <a16:creationId xmlns:a16="http://schemas.microsoft.com/office/drawing/2014/main" id="{71B5CBA1-568D-4C87-829D-9321EFFA3C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4288" y="213360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4361" name="Text Box 24">
            <a:extLst>
              <a:ext uri="{FF2B5EF4-FFF2-40B4-BE49-F238E27FC236}">
                <a16:creationId xmlns:a16="http://schemas.microsoft.com/office/drawing/2014/main" id="{01C9E702-665A-48DB-9782-165E1CC9C9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1988" y="21336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4362" name="Text Box 25">
            <a:extLst>
              <a:ext uri="{FF2B5EF4-FFF2-40B4-BE49-F238E27FC236}">
                <a16:creationId xmlns:a16="http://schemas.microsoft.com/office/drawing/2014/main" id="{8E05A613-74D5-41D7-A635-E831ED5E4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1738" y="21336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4363" name="Text Box 26">
            <a:extLst>
              <a:ext uri="{FF2B5EF4-FFF2-40B4-BE49-F238E27FC236}">
                <a16:creationId xmlns:a16="http://schemas.microsoft.com/office/drawing/2014/main" id="{5370DF82-D7DF-4707-A13B-EDA37334B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4364" name="Line 27">
            <a:extLst>
              <a:ext uri="{FF2B5EF4-FFF2-40B4-BE49-F238E27FC236}">
                <a16:creationId xmlns:a16="http://schemas.microsoft.com/office/drawing/2014/main" id="{5A6D3D37-E530-48B0-9189-7E0B64737F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55913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365" name="Text Box 28">
            <a:extLst>
              <a:ext uri="{FF2B5EF4-FFF2-40B4-BE49-F238E27FC236}">
                <a16:creationId xmlns:a16="http://schemas.microsoft.com/office/drawing/2014/main" id="{1EA5BEB9-4B75-4F07-ADA3-020EC37B7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0" y="191611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30" name="灯片编号占位符 3">
            <a:extLst>
              <a:ext uri="{FF2B5EF4-FFF2-40B4-BE49-F238E27FC236}">
                <a16:creationId xmlns:a16="http://schemas.microsoft.com/office/drawing/2014/main" id="{B4BA88D8-C369-4F35-BC6F-2095C2767FC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12</a:t>
            </a:fld>
            <a:endParaRPr lang="zh-TW" alt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Text Box 2">
            <a:extLst>
              <a:ext uri="{FF2B5EF4-FFF2-40B4-BE49-F238E27FC236}">
                <a16:creationId xmlns:a16="http://schemas.microsoft.com/office/drawing/2014/main" id="{A6EEC231-1BF6-4A52-B920-FEA50DE5EE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5364" name="Text Box 3">
            <a:extLst>
              <a:ext uri="{FF2B5EF4-FFF2-40B4-BE49-F238E27FC236}">
                <a16:creationId xmlns:a16="http://schemas.microsoft.com/office/drawing/2014/main" id="{03B9E8CF-105F-42E1-85B4-AB16E9A42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5365" name="Line 4">
            <a:extLst>
              <a:ext uri="{FF2B5EF4-FFF2-40B4-BE49-F238E27FC236}">
                <a16:creationId xmlns:a16="http://schemas.microsoft.com/office/drawing/2014/main" id="{D9B0FAB8-9F01-479A-AE0A-F43F1B3434F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6" name="Text Box 5">
            <a:extLst>
              <a:ext uri="{FF2B5EF4-FFF2-40B4-BE49-F238E27FC236}">
                <a16:creationId xmlns:a16="http://schemas.microsoft.com/office/drawing/2014/main" id="{D3EC6071-9658-45E3-BBA4-785E1456E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5367" name="Line 6">
            <a:extLst>
              <a:ext uri="{FF2B5EF4-FFF2-40B4-BE49-F238E27FC236}">
                <a16:creationId xmlns:a16="http://schemas.microsoft.com/office/drawing/2014/main" id="{273A6B93-9227-4BDF-894B-0470587F2264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8" name="Text Box 7">
            <a:extLst>
              <a:ext uri="{FF2B5EF4-FFF2-40B4-BE49-F238E27FC236}">
                <a16:creationId xmlns:a16="http://schemas.microsoft.com/office/drawing/2014/main" id="{52A840D4-B572-46FC-8DDD-758A266F6E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5369" name="Line 8">
            <a:extLst>
              <a:ext uri="{FF2B5EF4-FFF2-40B4-BE49-F238E27FC236}">
                <a16:creationId xmlns:a16="http://schemas.microsoft.com/office/drawing/2014/main" id="{8830DE1F-4F2C-406A-B5E4-9398139E6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0" name="Line 9">
            <a:extLst>
              <a:ext uri="{FF2B5EF4-FFF2-40B4-BE49-F238E27FC236}">
                <a16:creationId xmlns:a16="http://schemas.microsoft.com/office/drawing/2014/main" id="{5C5FCF31-B107-42A9-9277-6204F204180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1" name="Text Box 10">
            <a:extLst>
              <a:ext uri="{FF2B5EF4-FFF2-40B4-BE49-F238E27FC236}">
                <a16:creationId xmlns:a16="http://schemas.microsoft.com/office/drawing/2014/main" id="{42E31AB5-DB4D-49C4-A5A7-72F1C73FC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5372" name="Text Box 11">
            <a:extLst>
              <a:ext uri="{FF2B5EF4-FFF2-40B4-BE49-F238E27FC236}">
                <a16:creationId xmlns:a16="http://schemas.microsoft.com/office/drawing/2014/main" id="{98650FEA-D422-4E94-B91B-6F35CC3DC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5373" name="Line 12">
            <a:extLst>
              <a:ext uri="{FF2B5EF4-FFF2-40B4-BE49-F238E27FC236}">
                <a16:creationId xmlns:a16="http://schemas.microsoft.com/office/drawing/2014/main" id="{985507DA-BD9F-4314-A379-F7A0DDEA743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4" name="Text Box 13">
            <a:extLst>
              <a:ext uri="{FF2B5EF4-FFF2-40B4-BE49-F238E27FC236}">
                <a16:creationId xmlns:a16="http://schemas.microsoft.com/office/drawing/2014/main" id="{5CBDB37A-27EE-4755-909C-82AAA9BD6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5375" name="Text Box 14">
            <a:extLst>
              <a:ext uri="{FF2B5EF4-FFF2-40B4-BE49-F238E27FC236}">
                <a16:creationId xmlns:a16="http://schemas.microsoft.com/office/drawing/2014/main" id="{E47FBE2A-32A1-4E33-A98F-484F2B0947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5376" name="Text Box 15">
            <a:extLst>
              <a:ext uri="{FF2B5EF4-FFF2-40B4-BE49-F238E27FC236}">
                <a16:creationId xmlns:a16="http://schemas.microsoft.com/office/drawing/2014/main" id="{35604374-604F-4B66-8129-A69126FBFD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5377" name="Line 16">
            <a:extLst>
              <a:ext uri="{FF2B5EF4-FFF2-40B4-BE49-F238E27FC236}">
                <a16:creationId xmlns:a16="http://schemas.microsoft.com/office/drawing/2014/main" id="{B3A58C27-A9B1-4BE0-BAD4-85BA91FE98C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8" name="Text Box 17">
            <a:extLst>
              <a:ext uri="{FF2B5EF4-FFF2-40B4-BE49-F238E27FC236}">
                <a16:creationId xmlns:a16="http://schemas.microsoft.com/office/drawing/2014/main" id="{EE3F4BB1-B583-40DD-AD55-958A44C58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5379" name="Line 18">
            <a:extLst>
              <a:ext uri="{FF2B5EF4-FFF2-40B4-BE49-F238E27FC236}">
                <a16:creationId xmlns:a16="http://schemas.microsoft.com/office/drawing/2014/main" id="{846BC6EC-D90E-4AFF-9C12-21FB2A778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0" name="Line 19">
            <a:extLst>
              <a:ext uri="{FF2B5EF4-FFF2-40B4-BE49-F238E27FC236}">
                <a16:creationId xmlns:a16="http://schemas.microsoft.com/office/drawing/2014/main" id="{A580AD5A-9A7C-4E9E-802B-5BB15C0387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4288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1" name="Line 20">
            <a:extLst>
              <a:ext uri="{FF2B5EF4-FFF2-40B4-BE49-F238E27FC236}">
                <a16:creationId xmlns:a16="http://schemas.microsoft.com/office/drawing/2014/main" id="{FF027BE2-80EA-41B2-B4B6-AB102BA239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28250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2" name="Text Box 21">
            <a:extLst>
              <a:ext uri="{FF2B5EF4-FFF2-40B4-BE49-F238E27FC236}">
                <a16:creationId xmlns:a16="http://schemas.microsoft.com/office/drawing/2014/main" id="{02B6B30D-1A71-43C0-B563-33774805B3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5383" name="Text Box 22">
            <a:extLst>
              <a:ext uri="{FF2B5EF4-FFF2-40B4-BE49-F238E27FC236}">
                <a16:creationId xmlns:a16="http://schemas.microsoft.com/office/drawing/2014/main" id="{869C5666-E7BB-419D-A96C-AD52F3859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4288" y="213360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5384" name="Text Box 23">
            <a:extLst>
              <a:ext uri="{FF2B5EF4-FFF2-40B4-BE49-F238E27FC236}">
                <a16:creationId xmlns:a16="http://schemas.microsoft.com/office/drawing/2014/main" id="{FEF7E1EF-78D2-4514-954B-27D38B71CD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5385" name="Text Box 24">
            <a:extLst>
              <a:ext uri="{FF2B5EF4-FFF2-40B4-BE49-F238E27FC236}">
                <a16:creationId xmlns:a16="http://schemas.microsoft.com/office/drawing/2014/main" id="{33231EAC-E3D3-4951-8DFD-AAB3F2E69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1738" y="21336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5386" name="Text Box 25">
            <a:extLst>
              <a:ext uri="{FF2B5EF4-FFF2-40B4-BE49-F238E27FC236}">
                <a16:creationId xmlns:a16="http://schemas.microsoft.com/office/drawing/2014/main" id="{18FE3A40-72E5-4F6F-BD37-D7A2DED407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5387" name="Text Box 26">
            <a:extLst>
              <a:ext uri="{FF2B5EF4-FFF2-40B4-BE49-F238E27FC236}">
                <a16:creationId xmlns:a16="http://schemas.microsoft.com/office/drawing/2014/main" id="{8BA5D330-7DAB-4A35-AD31-E46B48997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5388" name="Line 27">
            <a:extLst>
              <a:ext uri="{FF2B5EF4-FFF2-40B4-BE49-F238E27FC236}">
                <a16:creationId xmlns:a16="http://schemas.microsoft.com/office/drawing/2014/main" id="{65E0D4B8-72AB-463D-BF74-1EC1D2F806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9" name="Line 28">
            <a:extLst>
              <a:ext uri="{FF2B5EF4-FFF2-40B4-BE49-F238E27FC236}">
                <a16:creationId xmlns:a16="http://schemas.microsoft.com/office/drawing/2014/main" id="{A4C72C48-9513-4F2E-AD58-B85BAE7353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55913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0" name="Text Box 29">
            <a:extLst>
              <a:ext uri="{FF2B5EF4-FFF2-40B4-BE49-F238E27FC236}">
                <a16:creationId xmlns:a16="http://schemas.microsoft.com/office/drawing/2014/main" id="{C523C38B-7F75-4D6B-BFE1-F1E160EAC7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0" y="191611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31" name="灯片编号占位符 3">
            <a:extLst>
              <a:ext uri="{FF2B5EF4-FFF2-40B4-BE49-F238E27FC236}">
                <a16:creationId xmlns:a16="http://schemas.microsoft.com/office/drawing/2014/main" id="{D5CC2363-9F32-41ED-AD40-AD1D99E4795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13</a:t>
            </a:fld>
            <a:endParaRPr lang="zh-TW" altLang="en-US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Text Box 2">
            <a:extLst>
              <a:ext uri="{FF2B5EF4-FFF2-40B4-BE49-F238E27FC236}">
                <a16:creationId xmlns:a16="http://schemas.microsoft.com/office/drawing/2014/main" id="{8803E5A7-8D60-43E8-A212-9B2B2B56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6388" name="Text Box 3">
            <a:extLst>
              <a:ext uri="{FF2B5EF4-FFF2-40B4-BE49-F238E27FC236}">
                <a16:creationId xmlns:a16="http://schemas.microsoft.com/office/drawing/2014/main" id="{3A867448-9139-409F-AF98-6115C388F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6389" name="Line 4">
            <a:extLst>
              <a:ext uri="{FF2B5EF4-FFF2-40B4-BE49-F238E27FC236}">
                <a16:creationId xmlns:a16="http://schemas.microsoft.com/office/drawing/2014/main" id="{35B50849-AB45-4CF6-ABAE-873CD7D1AA5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390" name="Text Box 5">
            <a:extLst>
              <a:ext uri="{FF2B5EF4-FFF2-40B4-BE49-F238E27FC236}">
                <a16:creationId xmlns:a16="http://schemas.microsoft.com/office/drawing/2014/main" id="{C36603BD-22A8-46ED-9DB2-51F6CB017C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6391" name="Line 6">
            <a:extLst>
              <a:ext uri="{FF2B5EF4-FFF2-40B4-BE49-F238E27FC236}">
                <a16:creationId xmlns:a16="http://schemas.microsoft.com/office/drawing/2014/main" id="{DF3874D6-AC88-4F1C-A53D-5C6A5314F003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392" name="Text Box 7">
            <a:extLst>
              <a:ext uri="{FF2B5EF4-FFF2-40B4-BE49-F238E27FC236}">
                <a16:creationId xmlns:a16="http://schemas.microsoft.com/office/drawing/2014/main" id="{DAA2F624-F476-4559-96FD-DB990F8E3E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6393" name="Line 8">
            <a:extLst>
              <a:ext uri="{FF2B5EF4-FFF2-40B4-BE49-F238E27FC236}">
                <a16:creationId xmlns:a16="http://schemas.microsoft.com/office/drawing/2014/main" id="{A40AD3A3-155A-4009-BA85-AA4DD918BB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394" name="Line 9">
            <a:extLst>
              <a:ext uri="{FF2B5EF4-FFF2-40B4-BE49-F238E27FC236}">
                <a16:creationId xmlns:a16="http://schemas.microsoft.com/office/drawing/2014/main" id="{8AD4702D-DC14-4A31-9109-B3C613DE32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395" name="Text Box 10">
            <a:extLst>
              <a:ext uri="{FF2B5EF4-FFF2-40B4-BE49-F238E27FC236}">
                <a16:creationId xmlns:a16="http://schemas.microsoft.com/office/drawing/2014/main" id="{DCF2282D-31D2-44F6-8975-8B9FCC364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6396" name="Text Box 11">
            <a:extLst>
              <a:ext uri="{FF2B5EF4-FFF2-40B4-BE49-F238E27FC236}">
                <a16:creationId xmlns:a16="http://schemas.microsoft.com/office/drawing/2014/main" id="{DF23CAAD-4838-4A80-8084-A66681576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6397" name="Line 12">
            <a:extLst>
              <a:ext uri="{FF2B5EF4-FFF2-40B4-BE49-F238E27FC236}">
                <a16:creationId xmlns:a16="http://schemas.microsoft.com/office/drawing/2014/main" id="{D3D76FC1-2E81-460E-B38A-4B9B5CD09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398" name="Text Box 13">
            <a:extLst>
              <a:ext uri="{FF2B5EF4-FFF2-40B4-BE49-F238E27FC236}">
                <a16:creationId xmlns:a16="http://schemas.microsoft.com/office/drawing/2014/main" id="{836803F0-68DF-4C11-A40D-A9A6BCA55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6399" name="Text Box 14">
            <a:extLst>
              <a:ext uri="{FF2B5EF4-FFF2-40B4-BE49-F238E27FC236}">
                <a16:creationId xmlns:a16="http://schemas.microsoft.com/office/drawing/2014/main" id="{8F9C37B8-6800-4F71-A8AD-5DF75A7E9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6400" name="Text Box 15">
            <a:extLst>
              <a:ext uri="{FF2B5EF4-FFF2-40B4-BE49-F238E27FC236}">
                <a16:creationId xmlns:a16="http://schemas.microsoft.com/office/drawing/2014/main" id="{F23F5B15-3636-4BA0-8554-33196B8C3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6401" name="Line 16">
            <a:extLst>
              <a:ext uri="{FF2B5EF4-FFF2-40B4-BE49-F238E27FC236}">
                <a16:creationId xmlns:a16="http://schemas.microsoft.com/office/drawing/2014/main" id="{3F275534-2B46-4AE6-8FFA-CB93CAB3A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02" name="Text Box 17">
            <a:extLst>
              <a:ext uri="{FF2B5EF4-FFF2-40B4-BE49-F238E27FC236}">
                <a16:creationId xmlns:a16="http://schemas.microsoft.com/office/drawing/2014/main" id="{8E2EFE58-4782-4C80-B67F-6F0477326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6403" name="Line 18">
            <a:extLst>
              <a:ext uri="{FF2B5EF4-FFF2-40B4-BE49-F238E27FC236}">
                <a16:creationId xmlns:a16="http://schemas.microsoft.com/office/drawing/2014/main" id="{1B07DBDB-6EC2-48F4-9848-38EF597EC1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04" name="Line 19">
            <a:extLst>
              <a:ext uri="{FF2B5EF4-FFF2-40B4-BE49-F238E27FC236}">
                <a16:creationId xmlns:a16="http://schemas.microsoft.com/office/drawing/2014/main" id="{0315D385-831E-478E-88B8-26A65BB3326E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05" name="Text Box 20">
            <a:extLst>
              <a:ext uri="{FF2B5EF4-FFF2-40B4-BE49-F238E27FC236}">
                <a16:creationId xmlns:a16="http://schemas.microsoft.com/office/drawing/2014/main" id="{E5A92AC2-1B5A-465E-80ED-A749CE148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6406" name="Text Box 21">
            <a:extLst>
              <a:ext uri="{FF2B5EF4-FFF2-40B4-BE49-F238E27FC236}">
                <a16:creationId xmlns:a16="http://schemas.microsoft.com/office/drawing/2014/main" id="{D09F82A8-6B37-439C-9177-DF9A1A718B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6407" name="Text Box 22">
            <a:extLst>
              <a:ext uri="{FF2B5EF4-FFF2-40B4-BE49-F238E27FC236}">
                <a16:creationId xmlns:a16="http://schemas.microsoft.com/office/drawing/2014/main" id="{55E7FE1C-FE53-4B43-A1E5-AD7B777A5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6408" name="Text Box 23">
            <a:extLst>
              <a:ext uri="{FF2B5EF4-FFF2-40B4-BE49-F238E27FC236}">
                <a16:creationId xmlns:a16="http://schemas.microsoft.com/office/drawing/2014/main" id="{5441967F-2302-44EE-9780-290EC834D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6409" name="Text Box 24">
            <a:extLst>
              <a:ext uri="{FF2B5EF4-FFF2-40B4-BE49-F238E27FC236}">
                <a16:creationId xmlns:a16="http://schemas.microsoft.com/office/drawing/2014/main" id="{0A128777-DB19-4EA6-B99A-0F7A753DB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6410" name="Text Box 25">
            <a:extLst>
              <a:ext uri="{FF2B5EF4-FFF2-40B4-BE49-F238E27FC236}">
                <a16:creationId xmlns:a16="http://schemas.microsoft.com/office/drawing/2014/main" id="{C6175E0C-4AB4-46FE-BA68-BDC96A341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6411" name="Line 26">
            <a:extLst>
              <a:ext uri="{FF2B5EF4-FFF2-40B4-BE49-F238E27FC236}">
                <a16:creationId xmlns:a16="http://schemas.microsoft.com/office/drawing/2014/main" id="{97D1B8CD-D9D6-4DA7-9D7D-EA9CE5C22C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12" name="Text Box 27">
            <a:extLst>
              <a:ext uri="{FF2B5EF4-FFF2-40B4-BE49-F238E27FC236}">
                <a16:creationId xmlns:a16="http://schemas.microsoft.com/office/drawing/2014/main" id="{E0094D4C-7866-439D-A95F-78B3F2DB3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6413" name="Line 28">
            <a:extLst>
              <a:ext uri="{FF2B5EF4-FFF2-40B4-BE49-F238E27FC236}">
                <a16:creationId xmlns:a16="http://schemas.microsoft.com/office/drawing/2014/main" id="{F20FA6EB-ACA7-4FB3-A431-B1105466DB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14" name="Line 29">
            <a:extLst>
              <a:ext uri="{FF2B5EF4-FFF2-40B4-BE49-F238E27FC236}">
                <a16:creationId xmlns:a16="http://schemas.microsoft.com/office/drawing/2014/main" id="{BA09A39B-BF57-43BB-9C04-8CA4AA4B3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15" name="Text Box 30">
            <a:extLst>
              <a:ext uri="{FF2B5EF4-FFF2-40B4-BE49-F238E27FC236}">
                <a16:creationId xmlns:a16="http://schemas.microsoft.com/office/drawing/2014/main" id="{F6E61EBC-D597-45C8-BB29-B4EF19167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6416" name="Line 31">
            <a:extLst>
              <a:ext uri="{FF2B5EF4-FFF2-40B4-BE49-F238E27FC236}">
                <a16:creationId xmlns:a16="http://schemas.microsoft.com/office/drawing/2014/main" id="{13FB0A76-7A9A-48D6-8A17-F3DD59E9146A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3644900"/>
            <a:ext cx="647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17" name="Text Box 32">
            <a:extLst>
              <a:ext uri="{FF2B5EF4-FFF2-40B4-BE49-F238E27FC236}">
                <a16:creationId xmlns:a16="http://schemas.microsoft.com/office/drawing/2014/main" id="{CC7A02D8-1E88-4C3D-9489-A4FEE5850E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2131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6418" name="Line 33">
            <a:extLst>
              <a:ext uri="{FF2B5EF4-FFF2-40B4-BE49-F238E27FC236}">
                <a16:creationId xmlns:a16="http://schemas.microsoft.com/office/drawing/2014/main" id="{4121D8DE-CDDC-474E-AB4E-8D6970080F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19" name="Text Box 34">
            <a:extLst>
              <a:ext uri="{FF2B5EF4-FFF2-40B4-BE49-F238E27FC236}">
                <a16:creationId xmlns:a16="http://schemas.microsoft.com/office/drawing/2014/main" id="{B5ACB7A4-DBB2-46C0-9D00-21A186221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6420" name="Line 35">
            <a:extLst>
              <a:ext uri="{FF2B5EF4-FFF2-40B4-BE49-F238E27FC236}">
                <a16:creationId xmlns:a16="http://schemas.microsoft.com/office/drawing/2014/main" id="{6C6073B8-6C7D-475C-9518-0A65749975C2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163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21" name="Text Box 36">
            <a:extLst>
              <a:ext uri="{FF2B5EF4-FFF2-40B4-BE49-F238E27FC236}">
                <a16:creationId xmlns:a16="http://schemas.microsoft.com/office/drawing/2014/main" id="{C400DE16-91D5-4B22-A043-5C135D78EB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6422" name="Line 37">
            <a:extLst>
              <a:ext uri="{FF2B5EF4-FFF2-40B4-BE49-F238E27FC236}">
                <a16:creationId xmlns:a16="http://schemas.microsoft.com/office/drawing/2014/main" id="{14286C0A-DA7C-4006-B690-8A423DD7ACF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23" name="Text Box 38">
            <a:extLst>
              <a:ext uri="{FF2B5EF4-FFF2-40B4-BE49-F238E27FC236}">
                <a16:creationId xmlns:a16="http://schemas.microsoft.com/office/drawing/2014/main" id="{2033A6FF-F78C-4C17-9316-04CE68591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4221163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6424" name="Line 39">
            <a:extLst>
              <a:ext uri="{FF2B5EF4-FFF2-40B4-BE49-F238E27FC236}">
                <a16:creationId xmlns:a16="http://schemas.microsoft.com/office/drawing/2014/main" id="{CCB4C30D-D363-49C4-BB81-4E0ADF45C35F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5275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425" name="Text Box 40">
            <a:extLst>
              <a:ext uri="{FF2B5EF4-FFF2-40B4-BE49-F238E27FC236}">
                <a16:creationId xmlns:a16="http://schemas.microsoft.com/office/drawing/2014/main" id="{8DCA9880-E98F-455D-B7CD-48692C805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5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44" name="灯片编号占位符 3">
            <a:extLst>
              <a:ext uri="{FF2B5EF4-FFF2-40B4-BE49-F238E27FC236}">
                <a16:creationId xmlns:a16="http://schemas.microsoft.com/office/drawing/2014/main" id="{A7944624-4AA1-4556-974B-B792937E27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14</a:t>
            </a:fld>
            <a:endParaRPr lang="zh-TW" alt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Text Box 2">
            <a:extLst>
              <a:ext uri="{FF2B5EF4-FFF2-40B4-BE49-F238E27FC236}">
                <a16:creationId xmlns:a16="http://schemas.microsoft.com/office/drawing/2014/main" id="{49600748-EF13-4C7F-B38D-F0398E3F03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7412" name="Text Box 3">
            <a:extLst>
              <a:ext uri="{FF2B5EF4-FFF2-40B4-BE49-F238E27FC236}">
                <a16:creationId xmlns:a16="http://schemas.microsoft.com/office/drawing/2014/main" id="{7D485B68-F70F-4395-B6A2-ED684844D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7413" name="Line 4">
            <a:extLst>
              <a:ext uri="{FF2B5EF4-FFF2-40B4-BE49-F238E27FC236}">
                <a16:creationId xmlns:a16="http://schemas.microsoft.com/office/drawing/2014/main" id="{421E9201-82DC-40DD-80E3-CE7928EB343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4" name="Text Box 5">
            <a:extLst>
              <a:ext uri="{FF2B5EF4-FFF2-40B4-BE49-F238E27FC236}">
                <a16:creationId xmlns:a16="http://schemas.microsoft.com/office/drawing/2014/main" id="{29C104DB-2196-47BA-A35F-7F0EE427A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7415" name="Line 6">
            <a:extLst>
              <a:ext uri="{FF2B5EF4-FFF2-40B4-BE49-F238E27FC236}">
                <a16:creationId xmlns:a16="http://schemas.microsoft.com/office/drawing/2014/main" id="{5232A11A-743C-46FF-B2DD-757A73A7E51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6" name="Text Box 7">
            <a:extLst>
              <a:ext uri="{FF2B5EF4-FFF2-40B4-BE49-F238E27FC236}">
                <a16:creationId xmlns:a16="http://schemas.microsoft.com/office/drawing/2014/main" id="{31F10B9F-032D-469D-8C22-8679A5C90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7417" name="Line 8">
            <a:extLst>
              <a:ext uri="{FF2B5EF4-FFF2-40B4-BE49-F238E27FC236}">
                <a16:creationId xmlns:a16="http://schemas.microsoft.com/office/drawing/2014/main" id="{1ED7084D-EA78-4E76-9372-1B5B940B50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8" name="Line 9">
            <a:extLst>
              <a:ext uri="{FF2B5EF4-FFF2-40B4-BE49-F238E27FC236}">
                <a16:creationId xmlns:a16="http://schemas.microsoft.com/office/drawing/2014/main" id="{3957E3AA-3AEF-42FC-89A6-D468B17FEF0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9" name="Text Box 10">
            <a:extLst>
              <a:ext uri="{FF2B5EF4-FFF2-40B4-BE49-F238E27FC236}">
                <a16:creationId xmlns:a16="http://schemas.microsoft.com/office/drawing/2014/main" id="{360A1EDC-23E8-431C-AB93-443E381C6A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7420" name="Text Box 11">
            <a:extLst>
              <a:ext uri="{FF2B5EF4-FFF2-40B4-BE49-F238E27FC236}">
                <a16:creationId xmlns:a16="http://schemas.microsoft.com/office/drawing/2014/main" id="{640966A0-B92E-4CDA-B4E0-59AA45BF1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7421" name="Line 12">
            <a:extLst>
              <a:ext uri="{FF2B5EF4-FFF2-40B4-BE49-F238E27FC236}">
                <a16:creationId xmlns:a16="http://schemas.microsoft.com/office/drawing/2014/main" id="{33CC2980-E1B7-46D3-9FFE-AD2A1D0A5B5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2" name="Text Box 13">
            <a:extLst>
              <a:ext uri="{FF2B5EF4-FFF2-40B4-BE49-F238E27FC236}">
                <a16:creationId xmlns:a16="http://schemas.microsoft.com/office/drawing/2014/main" id="{34E693FC-EF92-4B53-85E3-C1BE0D09E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7423" name="Text Box 14">
            <a:extLst>
              <a:ext uri="{FF2B5EF4-FFF2-40B4-BE49-F238E27FC236}">
                <a16:creationId xmlns:a16="http://schemas.microsoft.com/office/drawing/2014/main" id="{E3B3D942-C7DF-40EC-9270-C19124C7C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7424" name="Text Box 15">
            <a:extLst>
              <a:ext uri="{FF2B5EF4-FFF2-40B4-BE49-F238E27FC236}">
                <a16:creationId xmlns:a16="http://schemas.microsoft.com/office/drawing/2014/main" id="{BABD112C-2756-4306-9E30-CDEE1481E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7425" name="Line 16">
            <a:extLst>
              <a:ext uri="{FF2B5EF4-FFF2-40B4-BE49-F238E27FC236}">
                <a16:creationId xmlns:a16="http://schemas.microsoft.com/office/drawing/2014/main" id="{144F4C46-F00E-4EC5-9DA0-7DF20839B0C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6" name="Text Box 17">
            <a:extLst>
              <a:ext uri="{FF2B5EF4-FFF2-40B4-BE49-F238E27FC236}">
                <a16:creationId xmlns:a16="http://schemas.microsoft.com/office/drawing/2014/main" id="{D5170B7E-509A-47D8-A820-C50A9F923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7427" name="Line 18">
            <a:extLst>
              <a:ext uri="{FF2B5EF4-FFF2-40B4-BE49-F238E27FC236}">
                <a16:creationId xmlns:a16="http://schemas.microsoft.com/office/drawing/2014/main" id="{6DED0C00-C0BD-4966-BDC4-0A0B7F1907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8" name="Line 19">
            <a:extLst>
              <a:ext uri="{FF2B5EF4-FFF2-40B4-BE49-F238E27FC236}">
                <a16:creationId xmlns:a16="http://schemas.microsoft.com/office/drawing/2014/main" id="{7429CEEE-967B-4D9A-ADAD-8E3A0CF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9" name="Text Box 20">
            <a:extLst>
              <a:ext uri="{FF2B5EF4-FFF2-40B4-BE49-F238E27FC236}">
                <a16:creationId xmlns:a16="http://schemas.microsoft.com/office/drawing/2014/main" id="{58E1D21D-3B66-4AEE-B116-A60E0E75B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7430" name="Text Box 21">
            <a:extLst>
              <a:ext uri="{FF2B5EF4-FFF2-40B4-BE49-F238E27FC236}">
                <a16:creationId xmlns:a16="http://schemas.microsoft.com/office/drawing/2014/main" id="{0B12D107-6947-455A-BDA5-5B9518B618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7431" name="Text Box 22">
            <a:extLst>
              <a:ext uri="{FF2B5EF4-FFF2-40B4-BE49-F238E27FC236}">
                <a16:creationId xmlns:a16="http://schemas.microsoft.com/office/drawing/2014/main" id="{F50DD10A-3E2C-41EF-A577-CD04E967F3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7432" name="Text Box 23">
            <a:extLst>
              <a:ext uri="{FF2B5EF4-FFF2-40B4-BE49-F238E27FC236}">
                <a16:creationId xmlns:a16="http://schemas.microsoft.com/office/drawing/2014/main" id="{7B1AF42B-6AAE-462A-8D82-6A4E75C8D4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7433" name="Text Box 24">
            <a:extLst>
              <a:ext uri="{FF2B5EF4-FFF2-40B4-BE49-F238E27FC236}">
                <a16:creationId xmlns:a16="http://schemas.microsoft.com/office/drawing/2014/main" id="{37611644-C4C5-45DB-B7FE-490F21C86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7434" name="Text Box 25">
            <a:extLst>
              <a:ext uri="{FF2B5EF4-FFF2-40B4-BE49-F238E27FC236}">
                <a16:creationId xmlns:a16="http://schemas.microsoft.com/office/drawing/2014/main" id="{8C0F7FE9-4EE2-45C8-9021-093ECC19CA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7435" name="Line 26">
            <a:extLst>
              <a:ext uri="{FF2B5EF4-FFF2-40B4-BE49-F238E27FC236}">
                <a16:creationId xmlns:a16="http://schemas.microsoft.com/office/drawing/2014/main" id="{2CA81AF8-7B46-4E47-8F3E-C608199DD8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6" name="Text Box 27">
            <a:extLst>
              <a:ext uri="{FF2B5EF4-FFF2-40B4-BE49-F238E27FC236}">
                <a16:creationId xmlns:a16="http://schemas.microsoft.com/office/drawing/2014/main" id="{E6C82A52-5C04-4B00-884C-E105054E2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7437" name="Line 28">
            <a:extLst>
              <a:ext uri="{FF2B5EF4-FFF2-40B4-BE49-F238E27FC236}">
                <a16:creationId xmlns:a16="http://schemas.microsoft.com/office/drawing/2014/main" id="{8AB8D31C-4415-4828-8212-224B951F02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8" name="Line 29">
            <a:extLst>
              <a:ext uri="{FF2B5EF4-FFF2-40B4-BE49-F238E27FC236}">
                <a16:creationId xmlns:a16="http://schemas.microsoft.com/office/drawing/2014/main" id="{CF7919DF-F34B-49B5-970C-DBA918CBB232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9" name="Text Box 30">
            <a:extLst>
              <a:ext uri="{FF2B5EF4-FFF2-40B4-BE49-F238E27FC236}">
                <a16:creationId xmlns:a16="http://schemas.microsoft.com/office/drawing/2014/main" id="{1DCAF491-9CDB-435A-8BDD-B9B8E75C4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7440" name="Text Box 31">
            <a:extLst>
              <a:ext uri="{FF2B5EF4-FFF2-40B4-BE49-F238E27FC236}">
                <a16:creationId xmlns:a16="http://schemas.microsoft.com/office/drawing/2014/main" id="{D8C3628F-95F5-419E-ACF2-FE6D60A0A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209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7441" name="Line 32">
            <a:extLst>
              <a:ext uri="{FF2B5EF4-FFF2-40B4-BE49-F238E27FC236}">
                <a16:creationId xmlns:a16="http://schemas.microsoft.com/office/drawing/2014/main" id="{DA1ADD1D-96FB-471B-AC7F-FEFD0649275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3644900"/>
            <a:ext cx="647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42" name="Text Box 33">
            <a:extLst>
              <a:ext uri="{FF2B5EF4-FFF2-40B4-BE49-F238E27FC236}">
                <a16:creationId xmlns:a16="http://schemas.microsoft.com/office/drawing/2014/main" id="{BE365C57-A5C8-4462-BE0B-ADB6967C2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2131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7443" name="Line 34">
            <a:extLst>
              <a:ext uri="{FF2B5EF4-FFF2-40B4-BE49-F238E27FC236}">
                <a16:creationId xmlns:a16="http://schemas.microsoft.com/office/drawing/2014/main" id="{84C757FD-A925-46F0-BEDF-AB62375296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44" name="Text Box 35">
            <a:extLst>
              <a:ext uri="{FF2B5EF4-FFF2-40B4-BE49-F238E27FC236}">
                <a16:creationId xmlns:a16="http://schemas.microsoft.com/office/drawing/2014/main" id="{A5D43F6E-DDF8-4A8D-B94E-F3F97AD0D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7445" name="Line 36">
            <a:extLst>
              <a:ext uri="{FF2B5EF4-FFF2-40B4-BE49-F238E27FC236}">
                <a16:creationId xmlns:a16="http://schemas.microsoft.com/office/drawing/2014/main" id="{8AB47FB0-F8FF-47E3-8972-2EC82295C20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163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46" name="Text Box 37">
            <a:extLst>
              <a:ext uri="{FF2B5EF4-FFF2-40B4-BE49-F238E27FC236}">
                <a16:creationId xmlns:a16="http://schemas.microsoft.com/office/drawing/2014/main" id="{E057CC77-0FCC-4760-8AEF-DB4CC9EBA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7447" name="Line 38">
            <a:extLst>
              <a:ext uri="{FF2B5EF4-FFF2-40B4-BE49-F238E27FC236}">
                <a16:creationId xmlns:a16="http://schemas.microsoft.com/office/drawing/2014/main" id="{5F219879-A3AC-4506-B76E-9C2A2C4BD96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48" name="Text Box 39">
            <a:extLst>
              <a:ext uri="{FF2B5EF4-FFF2-40B4-BE49-F238E27FC236}">
                <a16:creationId xmlns:a16="http://schemas.microsoft.com/office/drawing/2014/main" id="{E9DDAF29-969B-4A92-BCF6-34F4E96068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4221163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7449" name="Line 40">
            <a:extLst>
              <a:ext uri="{FF2B5EF4-FFF2-40B4-BE49-F238E27FC236}">
                <a16:creationId xmlns:a16="http://schemas.microsoft.com/office/drawing/2014/main" id="{DF9A6CC3-707C-4072-9630-AD62ABBB670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5275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50" name="Text Box 41">
            <a:extLst>
              <a:ext uri="{FF2B5EF4-FFF2-40B4-BE49-F238E27FC236}">
                <a16:creationId xmlns:a16="http://schemas.microsoft.com/office/drawing/2014/main" id="{C7D00C63-C1C7-4D48-81FE-ED80DA8A0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5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7451" name="Line 42">
            <a:extLst>
              <a:ext uri="{FF2B5EF4-FFF2-40B4-BE49-F238E27FC236}">
                <a16:creationId xmlns:a16="http://schemas.microsoft.com/office/drawing/2014/main" id="{BAA25024-AADC-4D51-A438-3E13ECC92C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321468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52" name="Text Box 43">
            <a:extLst>
              <a:ext uri="{FF2B5EF4-FFF2-40B4-BE49-F238E27FC236}">
                <a16:creationId xmlns:a16="http://schemas.microsoft.com/office/drawing/2014/main" id="{A1E13B03-C499-4BB0-B03D-4F3DAB9E3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33575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45" name="灯片编号占位符 3">
            <a:extLst>
              <a:ext uri="{FF2B5EF4-FFF2-40B4-BE49-F238E27FC236}">
                <a16:creationId xmlns:a16="http://schemas.microsoft.com/office/drawing/2014/main" id="{2ED2742D-D40E-4D8C-9679-3A522CF3F54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15</a:t>
            </a:fld>
            <a:endParaRPr lang="zh-TW" alt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Text Box 2">
            <a:extLst>
              <a:ext uri="{FF2B5EF4-FFF2-40B4-BE49-F238E27FC236}">
                <a16:creationId xmlns:a16="http://schemas.microsoft.com/office/drawing/2014/main" id="{37B75FEB-AD06-465F-81B1-20C8621CAA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436" name="Text Box 3">
            <a:extLst>
              <a:ext uri="{FF2B5EF4-FFF2-40B4-BE49-F238E27FC236}">
                <a16:creationId xmlns:a16="http://schemas.microsoft.com/office/drawing/2014/main" id="{6CF262F1-761B-4AEC-A5BB-6C39C59CD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8437" name="Line 4">
            <a:extLst>
              <a:ext uri="{FF2B5EF4-FFF2-40B4-BE49-F238E27FC236}">
                <a16:creationId xmlns:a16="http://schemas.microsoft.com/office/drawing/2014/main" id="{8185F815-6269-4F18-9776-44E78583D24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38" name="Text Box 5">
            <a:extLst>
              <a:ext uri="{FF2B5EF4-FFF2-40B4-BE49-F238E27FC236}">
                <a16:creationId xmlns:a16="http://schemas.microsoft.com/office/drawing/2014/main" id="{1DB353DE-2B41-4D41-BAE5-3D1593CC4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8439" name="Line 6">
            <a:extLst>
              <a:ext uri="{FF2B5EF4-FFF2-40B4-BE49-F238E27FC236}">
                <a16:creationId xmlns:a16="http://schemas.microsoft.com/office/drawing/2014/main" id="{0C1B8574-A003-4209-8B09-4CEA147817D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0" name="Text Box 7">
            <a:extLst>
              <a:ext uri="{FF2B5EF4-FFF2-40B4-BE49-F238E27FC236}">
                <a16:creationId xmlns:a16="http://schemas.microsoft.com/office/drawing/2014/main" id="{6BA923F7-0556-46B3-95E7-84F736C4D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8441" name="Line 8">
            <a:extLst>
              <a:ext uri="{FF2B5EF4-FFF2-40B4-BE49-F238E27FC236}">
                <a16:creationId xmlns:a16="http://schemas.microsoft.com/office/drawing/2014/main" id="{FE50E175-77F0-4D70-9156-F2294AB9574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2" name="Line 9">
            <a:extLst>
              <a:ext uri="{FF2B5EF4-FFF2-40B4-BE49-F238E27FC236}">
                <a16:creationId xmlns:a16="http://schemas.microsoft.com/office/drawing/2014/main" id="{0F1ACC57-D0C8-4014-B968-CB26A2866F28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3" name="Text Box 10">
            <a:extLst>
              <a:ext uri="{FF2B5EF4-FFF2-40B4-BE49-F238E27FC236}">
                <a16:creationId xmlns:a16="http://schemas.microsoft.com/office/drawing/2014/main" id="{0B037CAB-7345-4BE8-9A41-17FF98433C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8444" name="Text Box 11">
            <a:extLst>
              <a:ext uri="{FF2B5EF4-FFF2-40B4-BE49-F238E27FC236}">
                <a16:creationId xmlns:a16="http://schemas.microsoft.com/office/drawing/2014/main" id="{F54ED9AD-90FA-49DD-A5A9-E18710FD6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445" name="Line 12">
            <a:extLst>
              <a:ext uri="{FF2B5EF4-FFF2-40B4-BE49-F238E27FC236}">
                <a16:creationId xmlns:a16="http://schemas.microsoft.com/office/drawing/2014/main" id="{A8543B24-43EE-449D-86BC-0AC0CA40B11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6" name="Text Box 13">
            <a:extLst>
              <a:ext uri="{FF2B5EF4-FFF2-40B4-BE49-F238E27FC236}">
                <a16:creationId xmlns:a16="http://schemas.microsoft.com/office/drawing/2014/main" id="{F22F6C0A-D546-4B97-BBDA-1FFFD74D1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8447" name="Text Box 14">
            <a:extLst>
              <a:ext uri="{FF2B5EF4-FFF2-40B4-BE49-F238E27FC236}">
                <a16:creationId xmlns:a16="http://schemas.microsoft.com/office/drawing/2014/main" id="{89625CAB-A26B-48CD-B51B-92587EC9C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8448" name="Text Box 15">
            <a:extLst>
              <a:ext uri="{FF2B5EF4-FFF2-40B4-BE49-F238E27FC236}">
                <a16:creationId xmlns:a16="http://schemas.microsoft.com/office/drawing/2014/main" id="{DC21E76F-5800-45D4-92DA-B17654C48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449" name="Line 16">
            <a:extLst>
              <a:ext uri="{FF2B5EF4-FFF2-40B4-BE49-F238E27FC236}">
                <a16:creationId xmlns:a16="http://schemas.microsoft.com/office/drawing/2014/main" id="{79E3C763-DBCA-44DB-AF18-70D457D7ABB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0" name="Text Box 17">
            <a:extLst>
              <a:ext uri="{FF2B5EF4-FFF2-40B4-BE49-F238E27FC236}">
                <a16:creationId xmlns:a16="http://schemas.microsoft.com/office/drawing/2014/main" id="{B07FF320-85EA-4DE5-9BDB-20F161D4CC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451" name="Line 18">
            <a:extLst>
              <a:ext uri="{FF2B5EF4-FFF2-40B4-BE49-F238E27FC236}">
                <a16:creationId xmlns:a16="http://schemas.microsoft.com/office/drawing/2014/main" id="{E071A175-9190-469E-BA10-CD3722D431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2" name="Line 19">
            <a:extLst>
              <a:ext uri="{FF2B5EF4-FFF2-40B4-BE49-F238E27FC236}">
                <a16:creationId xmlns:a16="http://schemas.microsoft.com/office/drawing/2014/main" id="{A25BA8AC-EAC5-49E0-B677-4BBDADD62693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3" name="Text Box 20">
            <a:extLst>
              <a:ext uri="{FF2B5EF4-FFF2-40B4-BE49-F238E27FC236}">
                <a16:creationId xmlns:a16="http://schemas.microsoft.com/office/drawing/2014/main" id="{E8E61F72-165B-4BB8-A5B4-A284F4C380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8454" name="Text Box 21">
            <a:extLst>
              <a:ext uri="{FF2B5EF4-FFF2-40B4-BE49-F238E27FC236}">
                <a16:creationId xmlns:a16="http://schemas.microsoft.com/office/drawing/2014/main" id="{26313614-8C6C-4A32-97B2-B78504B960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8455" name="Text Box 22">
            <a:extLst>
              <a:ext uri="{FF2B5EF4-FFF2-40B4-BE49-F238E27FC236}">
                <a16:creationId xmlns:a16="http://schemas.microsoft.com/office/drawing/2014/main" id="{E0A4FA97-631C-4F3A-B406-5134A9C2F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8456" name="Text Box 23">
            <a:extLst>
              <a:ext uri="{FF2B5EF4-FFF2-40B4-BE49-F238E27FC236}">
                <a16:creationId xmlns:a16="http://schemas.microsoft.com/office/drawing/2014/main" id="{603EAD87-7A06-4063-AC7B-C77C1FF4F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8457" name="Text Box 24">
            <a:extLst>
              <a:ext uri="{FF2B5EF4-FFF2-40B4-BE49-F238E27FC236}">
                <a16:creationId xmlns:a16="http://schemas.microsoft.com/office/drawing/2014/main" id="{E729B509-7353-4F77-B1F6-FD120276F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458" name="Text Box 25">
            <a:extLst>
              <a:ext uri="{FF2B5EF4-FFF2-40B4-BE49-F238E27FC236}">
                <a16:creationId xmlns:a16="http://schemas.microsoft.com/office/drawing/2014/main" id="{9902FEB6-C279-45A6-BFB4-7C35055AB8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459" name="Line 26">
            <a:extLst>
              <a:ext uri="{FF2B5EF4-FFF2-40B4-BE49-F238E27FC236}">
                <a16:creationId xmlns:a16="http://schemas.microsoft.com/office/drawing/2014/main" id="{C565A539-4606-4417-B56C-B716ECA09B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60" name="Text Box 27">
            <a:extLst>
              <a:ext uri="{FF2B5EF4-FFF2-40B4-BE49-F238E27FC236}">
                <a16:creationId xmlns:a16="http://schemas.microsoft.com/office/drawing/2014/main" id="{4666D77E-068D-4481-8283-8AEB26892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461" name="Line 28">
            <a:extLst>
              <a:ext uri="{FF2B5EF4-FFF2-40B4-BE49-F238E27FC236}">
                <a16:creationId xmlns:a16="http://schemas.microsoft.com/office/drawing/2014/main" id="{0E15B280-D7D3-4FF9-B17A-26DA6F4D9B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62" name="Line 29">
            <a:extLst>
              <a:ext uri="{FF2B5EF4-FFF2-40B4-BE49-F238E27FC236}">
                <a16:creationId xmlns:a16="http://schemas.microsoft.com/office/drawing/2014/main" id="{9883AC91-8F84-46BE-97D0-2E662D14D9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63" name="Text Box 30">
            <a:extLst>
              <a:ext uri="{FF2B5EF4-FFF2-40B4-BE49-F238E27FC236}">
                <a16:creationId xmlns:a16="http://schemas.microsoft.com/office/drawing/2014/main" id="{5DDB8DD4-5385-475E-9FDC-5C9475856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8464" name="Text Box 31">
            <a:extLst>
              <a:ext uri="{FF2B5EF4-FFF2-40B4-BE49-F238E27FC236}">
                <a16:creationId xmlns:a16="http://schemas.microsoft.com/office/drawing/2014/main" id="{0AAE2937-7581-458D-90A8-123A9509E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209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465" name="Line 32">
            <a:extLst>
              <a:ext uri="{FF2B5EF4-FFF2-40B4-BE49-F238E27FC236}">
                <a16:creationId xmlns:a16="http://schemas.microsoft.com/office/drawing/2014/main" id="{790B6F43-C45E-4E5A-AFA4-9FE9A63E0F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3644900"/>
            <a:ext cx="647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66" name="Text Box 33">
            <a:extLst>
              <a:ext uri="{FF2B5EF4-FFF2-40B4-BE49-F238E27FC236}">
                <a16:creationId xmlns:a16="http://schemas.microsoft.com/office/drawing/2014/main" id="{CE54548E-2981-493D-8B2F-53167CE8E5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2131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8467" name="Line 34">
            <a:extLst>
              <a:ext uri="{FF2B5EF4-FFF2-40B4-BE49-F238E27FC236}">
                <a16:creationId xmlns:a16="http://schemas.microsoft.com/office/drawing/2014/main" id="{838601C8-86FF-4595-A3B7-589BCAD119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68" name="Text Box 35">
            <a:extLst>
              <a:ext uri="{FF2B5EF4-FFF2-40B4-BE49-F238E27FC236}">
                <a16:creationId xmlns:a16="http://schemas.microsoft.com/office/drawing/2014/main" id="{1C63BFB0-6540-4930-87B0-052F7B3D9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8469" name="Line 36">
            <a:extLst>
              <a:ext uri="{FF2B5EF4-FFF2-40B4-BE49-F238E27FC236}">
                <a16:creationId xmlns:a16="http://schemas.microsoft.com/office/drawing/2014/main" id="{4DC2FFA1-E9E0-48A2-83D1-79AF98EDEDFA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163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70" name="Text Box 37">
            <a:extLst>
              <a:ext uri="{FF2B5EF4-FFF2-40B4-BE49-F238E27FC236}">
                <a16:creationId xmlns:a16="http://schemas.microsoft.com/office/drawing/2014/main" id="{50944949-DCB4-4E49-9227-6FBA9BFF1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8471" name="Line 38">
            <a:extLst>
              <a:ext uri="{FF2B5EF4-FFF2-40B4-BE49-F238E27FC236}">
                <a16:creationId xmlns:a16="http://schemas.microsoft.com/office/drawing/2014/main" id="{7EEF6D7F-E716-4E17-9B06-948CEA4C60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72" name="Text Box 39">
            <a:extLst>
              <a:ext uri="{FF2B5EF4-FFF2-40B4-BE49-F238E27FC236}">
                <a16:creationId xmlns:a16="http://schemas.microsoft.com/office/drawing/2014/main" id="{24F95A55-2A19-4AD2-8150-CA8F3C6C6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4221163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8473" name="Line 40">
            <a:extLst>
              <a:ext uri="{FF2B5EF4-FFF2-40B4-BE49-F238E27FC236}">
                <a16:creationId xmlns:a16="http://schemas.microsoft.com/office/drawing/2014/main" id="{1FC9D5B5-67E2-44C0-805F-6F18B98BAE7F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5275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74" name="Text Box 41">
            <a:extLst>
              <a:ext uri="{FF2B5EF4-FFF2-40B4-BE49-F238E27FC236}">
                <a16:creationId xmlns:a16="http://schemas.microsoft.com/office/drawing/2014/main" id="{9C657E6B-8A19-4FCA-A440-002AF4C92F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5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8475" name="Line 42">
            <a:extLst>
              <a:ext uri="{FF2B5EF4-FFF2-40B4-BE49-F238E27FC236}">
                <a16:creationId xmlns:a16="http://schemas.microsoft.com/office/drawing/2014/main" id="{A1A32131-029A-472A-8FF9-08F41D46CC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3214688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76" name="Text Box 43">
            <a:extLst>
              <a:ext uri="{FF2B5EF4-FFF2-40B4-BE49-F238E27FC236}">
                <a16:creationId xmlns:a16="http://schemas.microsoft.com/office/drawing/2014/main" id="{7AC92F26-1860-42FD-B85F-57FB54C9A9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32845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18477" name="Text Box 44">
            <a:extLst>
              <a:ext uri="{FF2B5EF4-FFF2-40B4-BE49-F238E27FC236}">
                <a16:creationId xmlns:a16="http://schemas.microsoft.com/office/drawing/2014/main" id="{4F10CAA5-40E1-4CD3-8BF7-C36FA3833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644900"/>
            <a:ext cx="2124075" cy="9810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478" name="Line 45">
            <a:extLst>
              <a:ext uri="{FF2B5EF4-FFF2-40B4-BE49-F238E27FC236}">
                <a16:creationId xmlns:a16="http://schemas.microsoft.com/office/drawing/2014/main" id="{6B6F5FFA-C2F0-4BE8-B3A4-658B40234B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2060575"/>
            <a:ext cx="1511300" cy="1800225"/>
          </a:xfrm>
          <a:prstGeom prst="line">
            <a:avLst/>
          </a:prstGeom>
          <a:noFill/>
          <a:ln w="9525">
            <a:solidFill>
              <a:srgbClr val="CA145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79" name="Text Box 46">
            <a:extLst>
              <a:ext uri="{FF2B5EF4-FFF2-40B4-BE49-F238E27FC236}">
                <a16:creationId xmlns:a16="http://schemas.microsoft.com/office/drawing/2014/main" id="{8EAA564B-0397-4633-8106-7E4AAB509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263683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CA1459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8480" name="Line 47">
            <a:extLst>
              <a:ext uri="{FF2B5EF4-FFF2-40B4-BE49-F238E27FC236}">
                <a16:creationId xmlns:a16="http://schemas.microsoft.com/office/drawing/2014/main" id="{03C6BF9D-7CE9-43F0-AA14-8B6ECBDEC4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46529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81" name="Text Box 48">
            <a:extLst>
              <a:ext uri="{FF2B5EF4-FFF2-40B4-BE49-F238E27FC236}">
                <a16:creationId xmlns:a16="http://schemas.microsoft.com/office/drawing/2014/main" id="{1475B7E5-B5CC-4A32-BEE6-4A285FC0A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6529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8482" name="Line 49">
            <a:extLst>
              <a:ext uri="{FF2B5EF4-FFF2-40B4-BE49-F238E27FC236}">
                <a16:creationId xmlns:a16="http://schemas.microsoft.com/office/drawing/2014/main" id="{0071C2DF-9E11-4755-B8FB-C7464EC15C0A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4076700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83" name="Text Box 50">
            <a:extLst>
              <a:ext uri="{FF2B5EF4-FFF2-40B4-BE49-F238E27FC236}">
                <a16:creationId xmlns:a16="http://schemas.microsoft.com/office/drawing/2014/main" id="{89A031C3-59F6-4FC2-A2FE-5EFC118FEE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4338" y="37163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2" name="灯片编号占位符 3">
            <a:extLst>
              <a:ext uri="{FF2B5EF4-FFF2-40B4-BE49-F238E27FC236}">
                <a16:creationId xmlns:a16="http://schemas.microsoft.com/office/drawing/2014/main" id="{6F0DC4E1-C42F-4A07-BCF3-48109AE25A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16</a:t>
            </a:fld>
            <a:endParaRPr lang="zh-TW" alt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Text Box 2">
            <a:extLst>
              <a:ext uri="{FF2B5EF4-FFF2-40B4-BE49-F238E27FC236}">
                <a16:creationId xmlns:a16="http://schemas.microsoft.com/office/drawing/2014/main" id="{56B82000-E4A1-4F0B-A7C2-68F429BBC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9460" name="Text Box 3">
            <a:extLst>
              <a:ext uri="{FF2B5EF4-FFF2-40B4-BE49-F238E27FC236}">
                <a16:creationId xmlns:a16="http://schemas.microsoft.com/office/drawing/2014/main" id="{1D4B07EC-F951-4883-BDEC-ECA0EE1C4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9461" name="Line 4">
            <a:extLst>
              <a:ext uri="{FF2B5EF4-FFF2-40B4-BE49-F238E27FC236}">
                <a16:creationId xmlns:a16="http://schemas.microsoft.com/office/drawing/2014/main" id="{BDB43078-115E-45CD-9687-C9EC3A55F6B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2" name="Text Box 5">
            <a:extLst>
              <a:ext uri="{FF2B5EF4-FFF2-40B4-BE49-F238E27FC236}">
                <a16:creationId xmlns:a16="http://schemas.microsoft.com/office/drawing/2014/main" id="{CB4FD0B5-50D1-4AF7-8D47-69DF5BDF8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9463" name="Line 6">
            <a:extLst>
              <a:ext uri="{FF2B5EF4-FFF2-40B4-BE49-F238E27FC236}">
                <a16:creationId xmlns:a16="http://schemas.microsoft.com/office/drawing/2014/main" id="{F9D9B14A-820C-432B-977C-281F28DE5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4" name="Text Box 7">
            <a:extLst>
              <a:ext uri="{FF2B5EF4-FFF2-40B4-BE49-F238E27FC236}">
                <a16:creationId xmlns:a16="http://schemas.microsoft.com/office/drawing/2014/main" id="{AAD93F25-4E20-4BB9-9BB7-932D4CB2C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9465" name="Line 8">
            <a:extLst>
              <a:ext uri="{FF2B5EF4-FFF2-40B4-BE49-F238E27FC236}">
                <a16:creationId xmlns:a16="http://schemas.microsoft.com/office/drawing/2014/main" id="{F811E9BE-A593-499A-A747-D9890B1FCB4D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6" name="Line 9">
            <a:extLst>
              <a:ext uri="{FF2B5EF4-FFF2-40B4-BE49-F238E27FC236}">
                <a16:creationId xmlns:a16="http://schemas.microsoft.com/office/drawing/2014/main" id="{950EC9B6-7EE0-47CB-A9C3-4C4C877D71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7" name="Text Box 10">
            <a:extLst>
              <a:ext uri="{FF2B5EF4-FFF2-40B4-BE49-F238E27FC236}">
                <a16:creationId xmlns:a16="http://schemas.microsoft.com/office/drawing/2014/main" id="{59F69BDA-DAB7-4EDE-8EAB-702822487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9468" name="Text Box 11">
            <a:extLst>
              <a:ext uri="{FF2B5EF4-FFF2-40B4-BE49-F238E27FC236}">
                <a16:creationId xmlns:a16="http://schemas.microsoft.com/office/drawing/2014/main" id="{C3FC0520-E69B-4904-B204-275140377B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9469" name="Line 12">
            <a:extLst>
              <a:ext uri="{FF2B5EF4-FFF2-40B4-BE49-F238E27FC236}">
                <a16:creationId xmlns:a16="http://schemas.microsoft.com/office/drawing/2014/main" id="{5D4C1A4F-7CB9-4A41-B2C0-7F20B1E44B0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0" name="Text Box 13">
            <a:extLst>
              <a:ext uri="{FF2B5EF4-FFF2-40B4-BE49-F238E27FC236}">
                <a16:creationId xmlns:a16="http://schemas.microsoft.com/office/drawing/2014/main" id="{8F19BC6E-E211-4861-8518-745977177A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9471" name="Text Box 14">
            <a:extLst>
              <a:ext uri="{FF2B5EF4-FFF2-40B4-BE49-F238E27FC236}">
                <a16:creationId xmlns:a16="http://schemas.microsoft.com/office/drawing/2014/main" id="{E7226FE7-BB82-4024-837F-29B0F16C6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9472" name="Text Box 15">
            <a:extLst>
              <a:ext uri="{FF2B5EF4-FFF2-40B4-BE49-F238E27FC236}">
                <a16:creationId xmlns:a16="http://schemas.microsoft.com/office/drawing/2014/main" id="{833FA28C-A847-4D5D-BC5C-FA964921CB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9473" name="Line 16">
            <a:extLst>
              <a:ext uri="{FF2B5EF4-FFF2-40B4-BE49-F238E27FC236}">
                <a16:creationId xmlns:a16="http://schemas.microsoft.com/office/drawing/2014/main" id="{74744200-B2D4-48D3-AAAE-4B39EDF379F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4" name="Text Box 17">
            <a:extLst>
              <a:ext uri="{FF2B5EF4-FFF2-40B4-BE49-F238E27FC236}">
                <a16:creationId xmlns:a16="http://schemas.microsoft.com/office/drawing/2014/main" id="{EFB5C46E-57CD-47C8-810D-8BF1FD89B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9475" name="Line 18">
            <a:extLst>
              <a:ext uri="{FF2B5EF4-FFF2-40B4-BE49-F238E27FC236}">
                <a16:creationId xmlns:a16="http://schemas.microsoft.com/office/drawing/2014/main" id="{F64FD494-2128-4DB0-A8EF-7F471FFB56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6" name="Line 19">
            <a:extLst>
              <a:ext uri="{FF2B5EF4-FFF2-40B4-BE49-F238E27FC236}">
                <a16:creationId xmlns:a16="http://schemas.microsoft.com/office/drawing/2014/main" id="{26F0C846-5FD5-4BB3-98D4-78798271D651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7" name="Text Box 20">
            <a:extLst>
              <a:ext uri="{FF2B5EF4-FFF2-40B4-BE49-F238E27FC236}">
                <a16:creationId xmlns:a16="http://schemas.microsoft.com/office/drawing/2014/main" id="{22578B5B-AAFC-4DA6-B632-36FF853C1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9478" name="Text Box 21">
            <a:extLst>
              <a:ext uri="{FF2B5EF4-FFF2-40B4-BE49-F238E27FC236}">
                <a16:creationId xmlns:a16="http://schemas.microsoft.com/office/drawing/2014/main" id="{EA071ED1-FAE6-46E7-B598-26E99906B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9479" name="Text Box 22">
            <a:extLst>
              <a:ext uri="{FF2B5EF4-FFF2-40B4-BE49-F238E27FC236}">
                <a16:creationId xmlns:a16="http://schemas.microsoft.com/office/drawing/2014/main" id="{444E3BD7-0324-4121-B76D-77DDB577BF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9480" name="Text Box 23">
            <a:extLst>
              <a:ext uri="{FF2B5EF4-FFF2-40B4-BE49-F238E27FC236}">
                <a16:creationId xmlns:a16="http://schemas.microsoft.com/office/drawing/2014/main" id="{225169FB-116C-4517-9CC5-EE358E2D0C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9481" name="Text Box 24">
            <a:extLst>
              <a:ext uri="{FF2B5EF4-FFF2-40B4-BE49-F238E27FC236}">
                <a16:creationId xmlns:a16="http://schemas.microsoft.com/office/drawing/2014/main" id="{2C7C446C-7C20-4232-805C-8F9F39944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9482" name="Text Box 25">
            <a:extLst>
              <a:ext uri="{FF2B5EF4-FFF2-40B4-BE49-F238E27FC236}">
                <a16:creationId xmlns:a16="http://schemas.microsoft.com/office/drawing/2014/main" id="{4A35A32D-6D61-486C-BB04-7EB8F4C63A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9483" name="Line 26">
            <a:extLst>
              <a:ext uri="{FF2B5EF4-FFF2-40B4-BE49-F238E27FC236}">
                <a16:creationId xmlns:a16="http://schemas.microsoft.com/office/drawing/2014/main" id="{11AF67C8-7959-49C6-8DFD-94AC6E5D21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4" name="Text Box 27">
            <a:extLst>
              <a:ext uri="{FF2B5EF4-FFF2-40B4-BE49-F238E27FC236}">
                <a16:creationId xmlns:a16="http://schemas.microsoft.com/office/drawing/2014/main" id="{92BE7085-89C8-4100-9EFE-24F3874085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9485" name="Line 28">
            <a:extLst>
              <a:ext uri="{FF2B5EF4-FFF2-40B4-BE49-F238E27FC236}">
                <a16:creationId xmlns:a16="http://schemas.microsoft.com/office/drawing/2014/main" id="{B0A4BE1F-B21E-4D6A-9FF4-90FA55771D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6" name="Line 29">
            <a:extLst>
              <a:ext uri="{FF2B5EF4-FFF2-40B4-BE49-F238E27FC236}">
                <a16:creationId xmlns:a16="http://schemas.microsoft.com/office/drawing/2014/main" id="{E0BBD36D-74A1-472A-B2CF-3785D2FFC21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7" name="Text Box 30">
            <a:extLst>
              <a:ext uri="{FF2B5EF4-FFF2-40B4-BE49-F238E27FC236}">
                <a16:creationId xmlns:a16="http://schemas.microsoft.com/office/drawing/2014/main" id="{537BDF2A-5258-4502-8FB9-48155927B3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9488" name="Text Box 31">
            <a:extLst>
              <a:ext uri="{FF2B5EF4-FFF2-40B4-BE49-F238E27FC236}">
                <a16:creationId xmlns:a16="http://schemas.microsoft.com/office/drawing/2014/main" id="{5D0336C8-8E9B-452A-B561-99C873DB7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209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9489" name="Line 32">
            <a:extLst>
              <a:ext uri="{FF2B5EF4-FFF2-40B4-BE49-F238E27FC236}">
                <a16:creationId xmlns:a16="http://schemas.microsoft.com/office/drawing/2014/main" id="{B87EA29B-BC5F-4A98-A632-A5357D39A8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3644900"/>
            <a:ext cx="647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90" name="Text Box 33">
            <a:extLst>
              <a:ext uri="{FF2B5EF4-FFF2-40B4-BE49-F238E27FC236}">
                <a16:creationId xmlns:a16="http://schemas.microsoft.com/office/drawing/2014/main" id="{C4477421-23A1-4887-ADF2-EAF6674BD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2131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9491" name="Line 34">
            <a:extLst>
              <a:ext uri="{FF2B5EF4-FFF2-40B4-BE49-F238E27FC236}">
                <a16:creationId xmlns:a16="http://schemas.microsoft.com/office/drawing/2014/main" id="{DB6BB101-BBBB-48BA-970D-0729288D25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92" name="Text Box 35">
            <a:extLst>
              <a:ext uri="{FF2B5EF4-FFF2-40B4-BE49-F238E27FC236}">
                <a16:creationId xmlns:a16="http://schemas.microsoft.com/office/drawing/2014/main" id="{097CBC56-C892-47B0-9BF5-EBA15AAE4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9493" name="Line 36">
            <a:extLst>
              <a:ext uri="{FF2B5EF4-FFF2-40B4-BE49-F238E27FC236}">
                <a16:creationId xmlns:a16="http://schemas.microsoft.com/office/drawing/2014/main" id="{86E2B8EE-8838-4411-8E92-3AFD7C64B4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163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94" name="Text Box 37">
            <a:extLst>
              <a:ext uri="{FF2B5EF4-FFF2-40B4-BE49-F238E27FC236}">
                <a16:creationId xmlns:a16="http://schemas.microsoft.com/office/drawing/2014/main" id="{029C2393-442C-4654-B605-AE49BD174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9495" name="Line 38">
            <a:extLst>
              <a:ext uri="{FF2B5EF4-FFF2-40B4-BE49-F238E27FC236}">
                <a16:creationId xmlns:a16="http://schemas.microsoft.com/office/drawing/2014/main" id="{37618FCA-D829-4CB1-BF76-EE457EAC1E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96" name="Text Box 39">
            <a:extLst>
              <a:ext uri="{FF2B5EF4-FFF2-40B4-BE49-F238E27FC236}">
                <a16:creationId xmlns:a16="http://schemas.microsoft.com/office/drawing/2014/main" id="{762FDB00-D09D-4521-B80E-68E3779E8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4221163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9497" name="Line 40">
            <a:extLst>
              <a:ext uri="{FF2B5EF4-FFF2-40B4-BE49-F238E27FC236}">
                <a16:creationId xmlns:a16="http://schemas.microsoft.com/office/drawing/2014/main" id="{0D6CBC58-1877-4057-8EEB-F19549FF8D25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5275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98" name="Text Box 41">
            <a:extLst>
              <a:ext uri="{FF2B5EF4-FFF2-40B4-BE49-F238E27FC236}">
                <a16:creationId xmlns:a16="http://schemas.microsoft.com/office/drawing/2014/main" id="{89129050-220E-4134-8AE5-A6ADBEBE5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5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9499" name="Line 42">
            <a:extLst>
              <a:ext uri="{FF2B5EF4-FFF2-40B4-BE49-F238E27FC236}">
                <a16:creationId xmlns:a16="http://schemas.microsoft.com/office/drawing/2014/main" id="{BC39F3CD-6C58-4ACE-A4BE-2444DB6C3528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3214688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500" name="Text Box 43">
            <a:extLst>
              <a:ext uri="{FF2B5EF4-FFF2-40B4-BE49-F238E27FC236}">
                <a16:creationId xmlns:a16="http://schemas.microsoft.com/office/drawing/2014/main" id="{3ACE8BF7-5602-4343-97DB-14B88A8E3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32845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19501" name="Text Box 44">
            <a:extLst>
              <a:ext uri="{FF2B5EF4-FFF2-40B4-BE49-F238E27FC236}">
                <a16:creationId xmlns:a16="http://schemas.microsoft.com/office/drawing/2014/main" id="{30C2AED8-A934-49E1-B6CF-AAC06EB7D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644900"/>
            <a:ext cx="2124075" cy="9810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9502" name="Line 45">
            <a:extLst>
              <a:ext uri="{FF2B5EF4-FFF2-40B4-BE49-F238E27FC236}">
                <a16:creationId xmlns:a16="http://schemas.microsoft.com/office/drawing/2014/main" id="{4EAA1E13-9462-4A4E-8627-762E89A775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2060575"/>
            <a:ext cx="1511300" cy="1800225"/>
          </a:xfrm>
          <a:prstGeom prst="line">
            <a:avLst/>
          </a:prstGeom>
          <a:noFill/>
          <a:ln w="9525">
            <a:solidFill>
              <a:srgbClr val="CA145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503" name="Text Box 46">
            <a:extLst>
              <a:ext uri="{FF2B5EF4-FFF2-40B4-BE49-F238E27FC236}">
                <a16:creationId xmlns:a16="http://schemas.microsoft.com/office/drawing/2014/main" id="{B1D9B2EC-6102-413D-A303-056784D90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263683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CA1459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9504" name="Line 47">
            <a:extLst>
              <a:ext uri="{FF2B5EF4-FFF2-40B4-BE49-F238E27FC236}">
                <a16:creationId xmlns:a16="http://schemas.microsoft.com/office/drawing/2014/main" id="{F4916D01-4F8A-4BF5-B7A9-A4D5FD220E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46529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505" name="Text Box 48">
            <a:extLst>
              <a:ext uri="{FF2B5EF4-FFF2-40B4-BE49-F238E27FC236}">
                <a16:creationId xmlns:a16="http://schemas.microsoft.com/office/drawing/2014/main" id="{2FA0E531-4C7E-41ED-AD41-E4204A616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6529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9506" name="Line 49">
            <a:extLst>
              <a:ext uri="{FF2B5EF4-FFF2-40B4-BE49-F238E27FC236}">
                <a16:creationId xmlns:a16="http://schemas.microsoft.com/office/drawing/2014/main" id="{4B1B9EDA-D571-4DF5-AE6C-E4556D305F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4076700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507" name="Text Box 50">
            <a:extLst>
              <a:ext uri="{FF2B5EF4-FFF2-40B4-BE49-F238E27FC236}">
                <a16:creationId xmlns:a16="http://schemas.microsoft.com/office/drawing/2014/main" id="{F5B62C35-C4D9-4BAE-9917-90BDEDA32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4338" y="37163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9508" name="Text Box 51">
            <a:extLst>
              <a:ext uri="{FF2B5EF4-FFF2-40B4-BE49-F238E27FC236}">
                <a16:creationId xmlns:a16="http://schemas.microsoft.com/office/drawing/2014/main" id="{9761FEC1-CD26-45D6-89AF-0C8C8130F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157788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9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53" name="灯片编号占位符 3">
            <a:extLst>
              <a:ext uri="{FF2B5EF4-FFF2-40B4-BE49-F238E27FC236}">
                <a16:creationId xmlns:a16="http://schemas.microsoft.com/office/drawing/2014/main" id="{3E74D6A5-B573-466A-B63D-010CB185A99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17</a:t>
            </a:fld>
            <a:endParaRPr lang="zh-TW" altLang="en-US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Text Box 2">
            <a:extLst>
              <a:ext uri="{FF2B5EF4-FFF2-40B4-BE49-F238E27FC236}">
                <a16:creationId xmlns:a16="http://schemas.microsoft.com/office/drawing/2014/main" id="{678CF797-CEDC-43EF-BF51-B946470A76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484" name="Text Box 3">
            <a:extLst>
              <a:ext uri="{FF2B5EF4-FFF2-40B4-BE49-F238E27FC236}">
                <a16:creationId xmlns:a16="http://schemas.microsoft.com/office/drawing/2014/main" id="{3F241661-0393-4BD4-8022-BACD03F71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0485" name="Line 4">
            <a:extLst>
              <a:ext uri="{FF2B5EF4-FFF2-40B4-BE49-F238E27FC236}">
                <a16:creationId xmlns:a16="http://schemas.microsoft.com/office/drawing/2014/main" id="{3B0A96A8-DA3B-4732-A6B4-9E835D7D17F0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6" name="Text Box 5">
            <a:extLst>
              <a:ext uri="{FF2B5EF4-FFF2-40B4-BE49-F238E27FC236}">
                <a16:creationId xmlns:a16="http://schemas.microsoft.com/office/drawing/2014/main" id="{029013F9-5CD9-4378-8267-2946F4FE4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0487" name="Line 6">
            <a:extLst>
              <a:ext uri="{FF2B5EF4-FFF2-40B4-BE49-F238E27FC236}">
                <a16:creationId xmlns:a16="http://schemas.microsoft.com/office/drawing/2014/main" id="{C6CFB91D-7096-4728-8084-6652B0364B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8" name="Text Box 7">
            <a:extLst>
              <a:ext uri="{FF2B5EF4-FFF2-40B4-BE49-F238E27FC236}">
                <a16:creationId xmlns:a16="http://schemas.microsoft.com/office/drawing/2014/main" id="{BAA7BC2F-F3AF-428F-9EF3-B93645E6E8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0489" name="Line 8">
            <a:extLst>
              <a:ext uri="{FF2B5EF4-FFF2-40B4-BE49-F238E27FC236}">
                <a16:creationId xmlns:a16="http://schemas.microsoft.com/office/drawing/2014/main" id="{A73FBD6A-B3FC-4822-BA7D-91234FDC77C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0" name="Line 9">
            <a:extLst>
              <a:ext uri="{FF2B5EF4-FFF2-40B4-BE49-F238E27FC236}">
                <a16:creationId xmlns:a16="http://schemas.microsoft.com/office/drawing/2014/main" id="{4C917800-C489-4E17-ACFE-8109ADA294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1" name="Text Box 10">
            <a:extLst>
              <a:ext uri="{FF2B5EF4-FFF2-40B4-BE49-F238E27FC236}">
                <a16:creationId xmlns:a16="http://schemas.microsoft.com/office/drawing/2014/main" id="{12D08BFA-E6E7-48D9-BB0C-F4F53FC2A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0492" name="Text Box 11">
            <a:extLst>
              <a:ext uri="{FF2B5EF4-FFF2-40B4-BE49-F238E27FC236}">
                <a16:creationId xmlns:a16="http://schemas.microsoft.com/office/drawing/2014/main" id="{915032E5-E38F-44D3-9A14-3D47B4490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493" name="Line 12">
            <a:extLst>
              <a:ext uri="{FF2B5EF4-FFF2-40B4-BE49-F238E27FC236}">
                <a16:creationId xmlns:a16="http://schemas.microsoft.com/office/drawing/2014/main" id="{C8E57F92-F8A8-4162-90F0-FB4756CB89C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4" name="Text Box 13">
            <a:extLst>
              <a:ext uri="{FF2B5EF4-FFF2-40B4-BE49-F238E27FC236}">
                <a16:creationId xmlns:a16="http://schemas.microsoft.com/office/drawing/2014/main" id="{6BF06684-69BA-48D8-B650-35A378A6D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0495" name="Text Box 14">
            <a:extLst>
              <a:ext uri="{FF2B5EF4-FFF2-40B4-BE49-F238E27FC236}">
                <a16:creationId xmlns:a16="http://schemas.microsoft.com/office/drawing/2014/main" id="{C8946F87-BC77-4AF2-B109-3ABD98F4D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20496" name="Text Box 15">
            <a:extLst>
              <a:ext uri="{FF2B5EF4-FFF2-40B4-BE49-F238E27FC236}">
                <a16:creationId xmlns:a16="http://schemas.microsoft.com/office/drawing/2014/main" id="{FBF4FB0C-6448-4060-8389-3A28D4AE2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497" name="Line 16">
            <a:extLst>
              <a:ext uri="{FF2B5EF4-FFF2-40B4-BE49-F238E27FC236}">
                <a16:creationId xmlns:a16="http://schemas.microsoft.com/office/drawing/2014/main" id="{4950D284-E935-4058-A023-3CBF73ED700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8" name="Text Box 17">
            <a:extLst>
              <a:ext uri="{FF2B5EF4-FFF2-40B4-BE49-F238E27FC236}">
                <a16:creationId xmlns:a16="http://schemas.microsoft.com/office/drawing/2014/main" id="{B8CDC4CD-9090-4DD9-998F-3840619594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499" name="Line 18">
            <a:extLst>
              <a:ext uri="{FF2B5EF4-FFF2-40B4-BE49-F238E27FC236}">
                <a16:creationId xmlns:a16="http://schemas.microsoft.com/office/drawing/2014/main" id="{63A54E43-376A-458A-BD3A-FE1767FCB0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0" name="Line 19">
            <a:extLst>
              <a:ext uri="{FF2B5EF4-FFF2-40B4-BE49-F238E27FC236}">
                <a16:creationId xmlns:a16="http://schemas.microsoft.com/office/drawing/2014/main" id="{DEB32E69-18A3-4BF9-BD40-7327985E644F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1" name="Text Box 20">
            <a:extLst>
              <a:ext uri="{FF2B5EF4-FFF2-40B4-BE49-F238E27FC236}">
                <a16:creationId xmlns:a16="http://schemas.microsoft.com/office/drawing/2014/main" id="{CA2B6498-CADE-4D6F-9EA9-5C7A3EAED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0502" name="Text Box 21">
            <a:extLst>
              <a:ext uri="{FF2B5EF4-FFF2-40B4-BE49-F238E27FC236}">
                <a16:creationId xmlns:a16="http://schemas.microsoft.com/office/drawing/2014/main" id="{7DAA6BC6-FE4A-4C19-A30C-82F465CF5B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0503" name="Text Box 22">
            <a:extLst>
              <a:ext uri="{FF2B5EF4-FFF2-40B4-BE49-F238E27FC236}">
                <a16:creationId xmlns:a16="http://schemas.microsoft.com/office/drawing/2014/main" id="{4A798697-37E4-40BE-9C9C-B92B26B9E5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0504" name="Text Box 23">
            <a:extLst>
              <a:ext uri="{FF2B5EF4-FFF2-40B4-BE49-F238E27FC236}">
                <a16:creationId xmlns:a16="http://schemas.microsoft.com/office/drawing/2014/main" id="{B9B006D5-00A5-49CF-8570-989F49472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0505" name="Text Box 24">
            <a:extLst>
              <a:ext uri="{FF2B5EF4-FFF2-40B4-BE49-F238E27FC236}">
                <a16:creationId xmlns:a16="http://schemas.microsoft.com/office/drawing/2014/main" id="{EF411C54-F8E9-4AB4-8D88-381E62709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506" name="Text Box 25">
            <a:extLst>
              <a:ext uri="{FF2B5EF4-FFF2-40B4-BE49-F238E27FC236}">
                <a16:creationId xmlns:a16="http://schemas.microsoft.com/office/drawing/2014/main" id="{C6427344-EB32-4B24-B07C-A25CC08DC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507" name="Line 26">
            <a:extLst>
              <a:ext uri="{FF2B5EF4-FFF2-40B4-BE49-F238E27FC236}">
                <a16:creationId xmlns:a16="http://schemas.microsoft.com/office/drawing/2014/main" id="{99D4BA9D-36C6-4F6F-80AD-C8D03E4EF6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8" name="Text Box 27">
            <a:extLst>
              <a:ext uri="{FF2B5EF4-FFF2-40B4-BE49-F238E27FC236}">
                <a16:creationId xmlns:a16="http://schemas.microsoft.com/office/drawing/2014/main" id="{3B5F3304-8498-4E38-8BA1-226F2C0BC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509" name="Line 28">
            <a:extLst>
              <a:ext uri="{FF2B5EF4-FFF2-40B4-BE49-F238E27FC236}">
                <a16:creationId xmlns:a16="http://schemas.microsoft.com/office/drawing/2014/main" id="{1DEA644D-ED39-4678-B46B-2F9E6668C2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0" name="Line 29">
            <a:extLst>
              <a:ext uri="{FF2B5EF4-FFF2-40B4-BE49-F238E27FC236}">
                <a16:creationId xmlns:a16="http://schemas.microsoft.com/office/drawing/2014/main" id="{23BFC685-C646-4A07-8F39-A6014E8D0DD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1" name="Text Box 30">
            <a:extLst>
              <a:ext uri="{FF2B5EF4-FFF2-40B4-BE49-F238E27FC236}">
                <a16:creationId xmlns:a16="http://schemas.microsoft.com/office/drawing/2014/main" id="{4701FFAD-6A25-41D2-83F6-8C2803B0E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0512" name="Text Box 31">
            <a:extLst>
              <a:ext uri="{FF2B5EF4-FFF2-40B4-BE49-F238E27FC236}">
                <a16:creationId xmlns:a16="http://schemas.microsoft.com/office/drawing/2014/main" id="{78CA09AC-06DD-4B23-B502-4C2BF0945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209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513" name="Line 32">
            <a:extLst>
              <a:ext uri="{FF2B5EF4-FFF2-40B4-BE49-F238E27FC236}">
                <a16:creationId xmlns:a16="http://schemas.microsoft.com/office/drawing/2014/main" id="{19E615AC-973A-4B9F-A392-184DEA76435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3644900"/>
            <a:ext cx="647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4" name="Text Box 33">
            <a:extLst>
              <a:ext uri="{FF2B5EF4-FFF2-40B4-BE49-F238E27FC236}">
                <a16:creationId xmlns:a16="http://schemas.microsoft.com/office/drawing/2014/main" id="{0C67169E-4945-421D-BB72-0482CAF10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2131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0515" name="Line 34">
            <a:extLst>
              <a:ext uri="{FF2B5EF4-FFF2-40B4-BE49-F238E27FC236}">
                <a16:creationId xmlns:a16="http://schemas.microsoft.com/office/drawing/2014/main" id="{082A14F5-1A35-409D-BC36-E50DB0C1CE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6" name="Text Box 35">
            <a:extLst>
              <a:ext uri="{FF2B5EF4-FFF2-40B4-BE49-F238E27FC236}">
                <a16:creationId xmlns:a16="http://schemas.microsoft.com/office/drawing/2014/main" id="{9FBD61DE-AC0C-437C-82C8-CCA4F25DD1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0517" name="Line 36">
            <a:extLst>
              <a:ext uri="{FF2B5EF4-FFF2-40B4-BE49-F238E27FC236}">
                <a16:creationId xmlns:a16="http://schemas.microsoft.com/office/drawing/2014/main" id="{2B85F9FA-562D-41E4-B9A8-A8D69D77E28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163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8" name="Text Box 37">
            <a:extLst>
              <a:ext uri="{FF2B5EF4-FFF2-40B4-BE49-F238E27FC236}">
                <a16:creationId xmlns:a16="http://schemas.microsoft.com/office/drawing/2014/main" id="{053EBA31-E53E-4B19-AB17-12915D694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0519" name="Line 38">
            <a:extLst>
              <a:ext uri="{FF2B5EF4-FFF2-40B4-BE49-F238E27FC236}">
                <a16:creationId xmlns:a16="http://schemas.microsoft.com/office/drawing/2014/main" id="{41771295-D065-4964-9541-808F941873F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20" name="Line 39">
            <a:extLst>
              <a:ext uri="{FF2B5EF4-FFF2-40B4-BE49-F238E27FC236}">
                <a16:creationId xmlns:a16="http://schemas.microsoft.com/office/drawing/2014/main" id="{05692620-7CB9-4781-A23B-BD99969C0F3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3214688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21" name="Text Box 40">
            <a:extLst>
              <a:ext uri="{FF2B5EF4-FFF2-40B4-BE49-F238E27FC236}">
                <a16:creationId xmlns:a16="http://schemas.microsoft.com/office/drawing/2014/main" id="{C2FE30A6-974D-4888-9C9B-F75C71228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32845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0522" name="Text Box 41">
            <a:extLst>
              <a:ext uri="{FF2B5EF4-FFF2-40B4-BE49-F238E27FC236}">
                <a16:creationId xmlns:a16="http://schemas.microsoft.com/office/drawing/2014/main" id="{26EE488D-2204-4CB9-8166-D9767F7A81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644900"/>
            <a:ext cx="2124075" cy="9810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523" name="Line 42">
            <a:extLst>
              <a:ext uri="{FF2B5EF4-FFF2-40B4-BE49-F238E27FC236}">
                <a16:creationId xmlns:a16="http://schemas.microsoft.com/office/drawing/2014/main" id="{7875FFA5-519C-46DB-83CB-4202F4883B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2060575"/>
            <a:ext cx="1511300" cy="1800225"/>
          </a:xfrm>
          <a:prstGeom prst="line">
            <a:avLst/>
          </a:prstGeom>
          <a:noFill/>
          <a:ln w="9525">
            <a:solidFill>
              <a:srgbClr val="CA145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24" name="Text Box 43">
            <a:extLst>
              <a:ext uri="{FF2B5EF4-FFF2-40B4-BE49-F238E27FC236}">
                <a16:creationId xmlns:a16="http://schemas.microsoft.com/office/drawing/2014/main" id="{11CD7B21-623D-4063-8506-4A2D5F1A7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263683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CA1459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0525" name="Line 44">
            <a:extLst>
              <a:ext uri="{FF2B5EF4-FFF2-40B4-BE49-F238E27FC236}">
                <a16:creationId xmlns:a16="http://schemas.microsoft.com/office/drawing/2014/main" id="{36F64F93-BFB7-42D5-A0E7-725DF5B6D052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46529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26" name="Text Box 45">
            <a:extLst>
              <a:ext uri="{FF2B5EF4-FFF2-40B4-BE49-F238E27FC236}">
                <a16:creationId xmlns:a16="http://schemas.microsoft.com/office/drawing/2014/main" id="{1B6738B1-E1C4-4096-839C-5F50FE826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6529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0527" name="Line 46">
            <a:extLst>
              <a:ext uri="{FF2B5EF4-FFF2-40B4-BE49-F238E27FC236}">
                <a16:creationId xmlns:a16="http://schemas.microsoft.com/office/drawing/2014/main" id="{52C4C433-7834-450F-9781-B138FDEE6872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4076700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28" name="Text Box 47">
            <a:extLst>
              <a:ext uri="{FF2B5EF4-FFF2-40B4-BE49-F238E27FC236}">
                <a16:creationId xmlns:a16="http://schemas.microsoft.com/office/drawing/2014/main" id="{CDF36B4E-8030-4468-972E-551C7CC6AE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4338" y="37163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0529" name="Text Box 48">
            <a:extLst>
              <a:ext uri="{FF2B5EF4-FFF2-40B4-BE49-F238E27FC236}">
                <a16:creationId xmlns:a16="http://schemas.microsoft.com/office/drawing/2014/main" id="{8E350B2A-6248-4793-87B1-BA4CFFF80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157788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9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530" name="Text Box 49">
            <a:extLst>
              <a:ext uri="{FF2B5EF4-FFF2-40B4-BE49-F238E27FC236}">
                <a16:creationId xmlns:a16="http://schemas.microsoft.com/office/drawing/2014/main" id="{68EC4EA7-3B64-4B69-AFAA-20C8D7CC8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609282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dirty="0">
                <a:solidFill>
                  <a:srgbClr val="0366A9"/>
                </a:solidFill>
                <a:latin typeface="Times New Roman" panose="02020603050405020304" pitchFamily="18" charset="0"/>
              </a:rPr>
              <a:t>state 10</a:t>
            </a:r>
            <a:endParaRPr kumimoji="0" lang="en-US" altLang="zh-TW" sz="1800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 dirty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0531" name="Text Box 50">
            <a:extLst>
              <a:ext uri="{FF2B5EF4-FFF2-40B4-BE49-F238E27FC236}">
                <a16:creationId xmlns:a16="http://schemas.microsoft.com/office/drawing/2014/main" id="{6309CC97-666D-4A10-B99F-C95720356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0532" name="Line 51">
            <a:extLst>
              <a:ext uri="{FF2B5EF4-FFF2-40B4-BE49-F238E27FC236}">
                <a16:creationId xmlns:a16="http://schemas.microsoft.com/office/drawing/2014/main" id="{3D2E1107-9A1A-434D-93C2-F6F20D49357E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3838" y="414972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33" name="Line 52">
            <a:extLst>
              <a:ext uri="{FF2B5EF4-FFF2-40B4-BE49-F238E27FC236}">
                <a16:creationId xmlns:a16="http://schemas.microsoft.com/office/drawing/2014/main" id="{079A09FF-A300-4C11-A340-FE2FF8F606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8438" y="45815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34" name="Line 53">
            <a:extLst>
              <a:ext uri="{FF2B5EF4-FFF2-40B4-BE49-F238E27FC236}">
                <a16:creationId xmlns:a16="http://schemas.microsoft.com/office/drawing/2014/main" id="{B960A9E4-91D1-4B66-8007-9B75686F775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8438" y="4581525"/>
            <a:ext cx="0" cy="1655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35" name="Line 54">
            <a:extLst>
              <a:ext uri="{FF2B5EF4-FFF2-40B4-BE49-F238E27FC236}">
                <a16:creationId xmlns:a16="http://schemas.microsoft.com/office/drawing/2014/main" id="{7655324E-B654-40D4-B720-CB3DEAB9B2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48075" y="6237288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36" name="Text Box 55">
            <a:extLst>
              <a:ext uri="{FF2B5EF4-FFF2-40B4-BE49-F238E27FC236}">
                <a16:creationId xmlns:a16="http://schemas.microsoft.com/office/drawing/2014/main" id="{C8246CE4-9FF6-4775-B180-6967302E2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438" y="515778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7" name="灯片编号占位符 3">
            <a:extLst>
              <a:ext uri="{FF2B5EF4-FFF2-40B4-BE49-F238E27FC236}">
                <a16:creationId xmlns:a16="http://schemas.microsoft.com/office/drawing/2014/main" id="{1D54A260-8BB7-42D4-8CE5-684C442C816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18</a:t>
            </a:fld>
            <a:endParaRPr lang="zh-TW" altLang="en-US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Text Box 2">
            <a:extLst>
              <a:ext uri="{FF2B5EF4-FFF2-40B4-BE49-F238E27FC236}">
                <a16:creationId xmlns:a16="http://schemas.microsoft.com/office/drawing/2014/main" id="{D352D880-A614-4B5E-8EB7-ED5C0B4F7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08" name="Text Box 3">
            <a:extLst>
              <a:ext uri="{FF2B5EF4-FFF2-40B4-BE49-F238E27FC236}">
                <a16:creationId xmlns:a16="http://schemas.microsoft.com/office/drawing/2014/main" id="{C998F0DC-258D-47AC-9039-9D0DB8051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1509" name="Line 4">
            <a:extLst>
              <a:ext uri="{FF2B5EF4-FFF2-40B4-BE49-F238E27FC236}">
                <a16:creationId xmlns:a16="http://schemas.microsoft.com/office/drawing/2014/main" id="{B7D01B43-5D37-4E00-A10E-ACD86C893A2F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0" name="Text Box 5">
            <a:extLst>
              <a:ext uri="{FF2B5EF4-FFF2-40B4-BE49-F238E27FC236}">
                <a16:creationId xmlns:a16="http://schemas.microsoft.com/office/drawing/2014/main" id="{C937F678-50C0-49D6-AA0D-826284556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1511" name="Line 6">
            <a:extLst>
              <a:ext uri="{FF2B5EF4-FFF2-40B4-BE49-F238E27FC236}">
                <a16:creationId xmlns:a16="http://schemas.microsoft.com/office/drawing/2014/main" id="{72B5DFA5-C916-4697-948E-515C595EDB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2" name="Text Box 7">
            <a:extLst>
              <a:ext uri="{FF2B5EF4-FFF2-40B4-BE49-F238E27FC236}">
                <a16:creationId xmlns:a16="http://schemas.microsoft.com/office/drawing/2014/main" id="{380250F7-D57F-4179-B346-117482845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1513" name="Line 8">
            <a:extLst>
              <a:ext uri="{FF2B5EF4-FFF2-40B4-BE49-F238E27FC236}">
                <a16:creationId xmlns:a16="http://schemas.microsoft.com/office/drawing/2014/main" id="{A1E24A5E-2ADB-4A53-8651-34B6A0474F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4" name="Line 9">
            <a:extLst>
              <a:ext uri="{FF2B5EF4-FFF2-40B4-BE49-F238E27FC236}">
                <a16:creationId xmlns:a16="http://schemas.microsoft.com/office/drawing/2014/main" id="{E6B27C65-6012-403A-AA5E-DE983DAF1016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5" name="Text Box 10">
            <a:extLst>
              <a:ext uri="{FF2B5EF4-FFF2-40B4-BE49-F238E27FC236}">
                <a16:creationId xmlns:a16="http://schemas.microsoft.com/office/drawing/2014/main" id="{00AFEF3F-BC32-4C17-9F4F-E046361BD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1516" name="Text Box 11">
            <a:extLst>
              <a:ext uri="{FF2B5EF4-FFF2-40B4-BE49-F238E27FC236}">
                <a16:creationId xmlns:a16="http://schemas.microsoft.com/office/drawing/2014/main" id="{7ADB81A7-8954-49AD-B1BF-5A55D7BE0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17" name="Line 12">
            <a:extLst>
              <a:ext uri="{FF2B5EF4-FFF2-40B4-BE49-F238E27FC236}">
                <a16:creationId xmlns:a16="http://schemas.microsoft.com/office/drawing/2014/main" id="{0065E3D0-EF57-4FCB-AF04-38E5E31720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8" name="Text Box 13">
            <a:extLst>
              <a:ext uri="{FF2B5EF4-FFF2-40B4-BE49-F238E27FC236}">
                <a16:creationId xmlns:a16="http://schemas.microsoft.com/office/drawing/2014/main" id="{DFBF8117-0D44-466B-A6A5-4546085B3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1519" name="Text Box 14">
            <a:extLst>
              <a:ext uri="{FF2B5EF4-FFF2-40B4-BE49-F238E27FC236}">
                <a16:creationId xmlns:a16="http://schemas.microsoft.com/office/drawing/2014/main" id="{2157CC2F-ECC0-41E7-BCC5-4B0E5E33F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21520" name="Text Box 15">
            <a:extLst>
              <a:ext uri="{FF2B5EF4-FFF2-40B4-BE49-F238E27FC236}">
                <a16:creationId xmlns:a16="http://schemas.microsoft.com/office/drawing/2014/main" id="{4B5742B6-A22A-4FFD-8A04-520890088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21" name="Line 16">
            <a:extLst>
              <a:ext uri="{FF2B5EF4-FFF2-40B4-BE49-F238E27FC236}">
                <a16:creationId xmlns:a16="http://schemas.microsoft.com/office/drawing/2014/main" id="{21D2C764-4ACB-4FF2-8C4E-7967D85F136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2" name="Text Box 17">
            <a:extLst>
              <a:ext uri="{FF2B5EF4-FFF2-40B4-BE49-F238E27FC236}">
                <a16:creationId xmlns:a16="http://schemas.microsoft.com/office/drawing/2014/main" id="{7ED7A29A-788F-4005-A6D2-3D33A4E6C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23" name="Line 18">
            <a:extLst>
              <a:ext uri="{FF2B5EF4-FFF2-40B4-BE49-F238E27FC236}">
                <a16:creationId xmlns:a16="http://schemas.microsoft.com/office/drawing/2014/main" id="{D6C3D249-0B46-4BAE-8CC3-F532920B75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4" name="Line 19">
            <a:extLst>
              <a:ext uri="{FF2B5EF4-FFF2-40B4-BE49-F238E27FC236}">
                <a16:creationId xmlns:a16="http://schemas.microsoft.com/office/drawing/2014/main" id="{ECD59087-FA7C-4996-A74E-DEFE9291CFFC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5" name="Text Box 20">
            <a:extLst>
              <a:ext uri="{FF2B5EF4-FFF2-40B4-BE49-F238E27FC236}">
                <a16:creationId xmlns:a16="http://schemas.microsoft.com/office/drawing/2014/main" id="{FF9CD7D8-72D6-4BEF-A4D2-BA4BF6976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1526" name="Text Box 21">
            <a:extLst>
              <a:ext uri="{FF2B5EF4-FFF2-40B4-BE49-F238E27FC236}">
                <a16:creationId xmlns:a16="http://schemas.microsoft.com/office/drawing/2014/main" id="{85C33DDB-D1DF-4B92-92A9-567024830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1527" name="Text Box 22">
            <a:extLst>
              <a:ext uri="{FF2B5EF4-FFF2-40B4-BE49-F238E27FC236}">
                <a16:creationId xmlns:a16="http://schemas.microsoft.com/office/drawing/2014/main" id="{C9CB1650-D048-4961-ACC1-B54DA82E9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1528" name="Text Box 23">
            <a:extLst>
              <a:ext uri="{FF2B5EF4-FFF2-40B4-BE49-F238E27FC236}">
                <a16:creationId xmlns:a16="http://schemas.microsoft.com/office/drawing/2014/main" id="{D65B1739-C379-4D99-8F11-3AAD0FACDC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1529" name="Text Box 24">
            <a:extLst>
              <a:ext uri="{FF2B5EF4-FFF2-40B4-BE49-F238E27FC236}">
                <a16:creationId xmlns:a16="http://schemas.microsoft.com/office/drawing/2014/main" id="{4D302A7F-35E5-49A8-938F-0F9A7D095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30" name="Text Box 25">
            <a:extLst>
              <a:ext uri="{FF2B5EF4-FFF2-40B4-BE49-F238E27FC236}">
                <a16:creationId xmlns:a16="http://schemas.microsoft.com/office/drawing/2014/main" id="{ABC70BF9-651C-42A4-B836-2C6D6D59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31" name="Line 26">
            <a:extLst>
              <a:ext uri="{FF2B5EF4-FFF2-40B4-BE49-F238E27FC236}">
                <a16:creationId xmlns:a16="http://schemas.microsoft.com/office/drawing/2014/main" id="{1EEDFBB6-D62D-49BB-80E0-6A212579F0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2" name="Text Box 27">
            <a:extLst>
              <a:ext uri="{FF2B5EF4-FFF2-40B4-BE49-F238E27FC236}">
                <a16:creationId xmlns:a16="http://schemas.microsoft.com/office/drawing/2014/main" id="{F79241CC-1CDE-42A3-817E-D3719951E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33" name="Line 28">
            <a:extLst>
              <a:ext uri="{FF2B5EF4-FFF2-40B4-BE49-F238E27FC236}">
                <a16:creationId xmlns:a16="http://schemas.microsoft.com/office/drawing/2014/main" id="{C0FF264E-B25E-4902-B812-0B08015324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4" name="Line 29">
            <a:extLst>
              <a:ext uri="{FF2B5EF4-FFF2-40B4-BE49-F238E27FC236}">
                <a16:creationId xmlns:a16="http://schemas.microsoft.com/office/drawing/2014/main" id="{E43C10D5-D986-4BFB-A5D4-821F5F24B6E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5" name="Text Box 30">
            <a:extLst>
              <a:ext uri="{FF2B5EF4-FFF2-40B4-BE49-F238E27FC236}">
                <a16:creationId xmlns:a16="http://schemas.microsoft.com/office/drawing/2014/main" id="{3F9D15A7-9356-44FB-A305-518F9D78D2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1536" name="Text Box 31">
            <a:extLst>
              <a:ext uri="{FF2B5EF4-FFF2-40B4-BE49-F238E27FC236}">
                <a16:creationId xmlns:a16="http://schemas.microsoft.com/office/drawing/2014/main" id="{44C5ECF8-2015-48B8-A34F-CD951FC12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209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37" name="Line 32">
            <a:extLst>
              <a:ext uri="{FF2B5EF4-FFF2-40B4-BE49-F238E27FC236}">
                <a16:creationId xmlns:a16="http://schemas.microsoft.com/office/drawing/2014/main" id="{BCF68C5A-8655-4F3A-894C-E3AE08F634E2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3644900"/>
            <a:ext cx="647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8" name="Text Box 33">
            <a:extLst>
              <a:ext uri="{FF2B5EF4-FFF2-40B4-BE49-F238E27FC236}">
                <a16:creationId xmlns:a16="http://schemas.microsoft.com/office/drawing/2014/main" id="{5EBBF29F-D6D4-4BBA-A791-D81E37469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2131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1539" name="Line 34">
            <a:extLst>
              <a:ext uri="{FF2B5EF4-FFF2-40B4-BE49-F238E27FC236}">
                <a16:creationId xmlns:a16="http://schemas.microsoft.com/office/drawing/2014/main" id="{6E7B9325-A6B7-4BDA-A590-4343166F17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0" name="Text Box 35">
            <a:extLst>
              <a:ext uri="{FF2B5EF4-FFF2-40B4-BE49-F238E27FC236}">
                <a16:creationId xmlns:a16="http://schemas.microsoft.com/office/drawing/2014/main" id="{E63F2F41-6862-4E80-9D0F-CFD5DE11B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1541" name="Line 36">
            <a:extLst>
              <a:ext uri="{FF2B5EF4-FFF2-40B4-BE49-F238E27FC236}">
                <a16:creationId xmlns:a16="http://schemas.microsoft.com/office/drawing/2014/main" id="{42034DED-2107-4FCC-91BC-012E07664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163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2" name="Text Box 37">
            <a:extLst>
              <a:ext uri="{FF2B5EF4-FFF2-40B4-BE49-F238E27FC236}">
                <a16:creationId xmlns:a16="http://schemas.microsoft.com/office/drawing/2014/main" id="{5344A407-5146-49CA-991E-A6CA2F355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1543" name="Line 38">
            <a:extLst>
              <a:ext uri="{FF2B5EF4-FFF2-40B4-BE49-F238E27FC236}">
                <a16:creationId xmlns:a16="http://schemas.microsoft.com/office/drawing/2014/main" id="{FE5559F2-F0DE-47DC-8F7C-DD4F5F240A1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4" name="Line 39">
            <a:extLst>
              <a:ext uri="{FF2B5EF4-FFF2-40B4-BE49-F238E27FC236}">
                <a16:creationId xmlns:a16="http://schemas.microsoft.com/office/drawing/2014/main" id="{6F914AB5-A0D3-41BF-B96D-56A7B0B6960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3214688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5" name="Text Box 40">
            <a:extLst>
              <a:ext uri="{FF2B5EF4-FFF2-40B4-BE49-F238E27FC236}">
                <a16:creationId xmlns:a16="http://schemas.microsoft.com/office/drawing/2014/main" id="{B9A4118E-A09E-4649-B900-B3EB41F5F0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32845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1546" name="Text Box 41">
            <a:extLst>
              <a:ext uri="{FF2B5EF4-FFF2-40B4-BE49-F238E27FC236}">
                <a16:creationId xmlns:a16="http://schemas.microsoft.com/office/drawing/2014/main" id="{FE6C5F83-A378-483C-8863-B20078EE86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644900"/>
            <a:ext cx="2124075" cy="9810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47" name="Line 42">
            <a:extLst>
              <a:ext uri="{FF2B5EF4-FFF2-40B4-BE49-F238E27FC236}">
                <a16:creationId xmlns:a16="http://schemas.microsoft.com/office/drawing/2014/main" id="{EE04586D-D08E-4A17-8396-3D4F986BC0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2060575"/>
            <a:ext cx="1511300" cy="1800225"/>
          </a:xfrm>
          <a:prstGeom prst="line">
            <a:avLst/>
          </a:prstGeom>
          <a:noFill/>
          <a:ln w="9525">
            <a:solidFill>
              <a:srgbClr val="CA145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8" name="Text Box 43">
            <a:extLst>
              <a:ext uri="{FF2B5EF4-FFF2-40B4-BE49-F238E27FC236}">
                <a16:creationId xmlns:a16="http://schemas.microsoft.com/office/drawing/2014/main" id="{B4F97EED-71BA-46A1-ACD6-C0FD8DE96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263683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CA1459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1549" name="Line 44">
            <a:extLst>
              <a:ext uri="{FF2B5EF4-FFF2-40B4-BE49-F238E27FC236}">
                <a16:creationId xmlns:a16="http://schemas.microsoft.com/office/drawing/2014/main" id="{FB0E8CD2-7695-4B74-9BB2-ED4C1EC098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46529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0" name="Text Box 45">
            <a:extLst>
              <a:ext uri="{FF2B5EF4-FFF2-40B4-BE49-F238E27FC236}">
                <a16:creationId xmlns:a16="http://schemas.microsoft.com/office/drawing/2014/main" id="{5F176480-25CB-41D4-8BAF-2C993C690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6529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1551" name="Line 46">
            <a:extLst>
              <a:ext uri="{FF2B5EF4-FFF2-40B4-BE49-F238E27FC236}">
                <a16:creationId xmlns:a16="http://schemas.microsoft.com/office/drawing/2014/main" id="{6AC859FA-1B4A-4C2D-8DA9-68D4E89BFEB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4076700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2" name="Text Box 47">
            <a:extLst>
              <a:ext uri="{FF2B5EF4-FFF2-40B4-BE49-F238E27FC236}">
                <a16:creationId xmlns:a16="http://schemas.microsoft.com/office/drawing/2014/main" id="{122588CF-14FE-4BCA-9310-0C3E66134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4338" y="37163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1553" name="Text Box 48">
            <a:extLst>
              <a:ext uri="{FF2B5EF4-FFF2-40B4-BE49-F238E27FC236}">
                <a16:creationId xmlns:a16="http://schemas.microsoft.com/office/drawing/2014/main" id="{4E194050-29CC-4030-8740-9F033008C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157788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9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54" name="Text Box 49">
            <a:extLst>
              <a:ext uri="{FF2B5EF4-FFF2-40B4-BE49-F238E27FC236}">
                <a16:creationId xmlns:a16="http://schemas.microsoft.com/office/drawing/2014/main" id="{0840135E-FEC4-4704-9D16-8BA47826A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609282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55" name="Text Box 50">
            <a:extLst>
              <a:ext uri="{FF2B5EF4-FFF2-40B4-BE49-F238E27FC236}">
                <a16:creationId xmlns:a16="http://schemas.microsoft.com/office/drawing/2014/main" id="{1561711F-3B81-4038-8D3E-7B6296605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1556" name="Line 51">
            <a:extLst>
              <a:ext uri="{FF2B5EF4-FFF2-40B4-BE49-F238E27FC236}">
                <a16:creationId xmlns:a16="http://schemas.microsoft.com/office/drawing/2014/main" id="{3ABF9FD9-0941-4520-8178-EBB54308EF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3838" y="414972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7" name="Line 52">
            <a:extLst>
              <a:ext uri="{FF2B5EF4-FFF2-40B4-BE49-F238E27FC236}">
                <a16:creationId xmlns:a16="http://schemas.microsoft.com/office/drawing/2014/main" id="{D228C736-04A2-47B7-A3B0-8EF5FBCD24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8438" y="45815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8" name="Line 53">
            <a:extLst>
              <a:ext uri="{FF2B5EF4-FFF2-40B4-BE49-F238E27FC236}">
                <a16:creationId xmlns:a16="http://schemas.microsoft.com/office/drawing/2014/main" id="{79CBA5CE-A9E6-4133-8587-D2401BDBF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8438" y="4581525"/>
            <a:ext cx="0" cy="1655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9" name="Line 54">
            <a:extLst>
              <a:ext uri="{FF2B5EF4-FFF2-40B4-BE49-F238E27FC236}">
                <a16:creationId xmlns:a16="http://schemas.microsoft.com/office/drawing/2014/main" id="{5CC653C4-7174-4B2A-89BE-B395A93DF7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48075" y="6237288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60" name="Text Box 55">
            <a:extLst>
              <a:ext uri="{FF2B5EF4-FFF2-40B4-BE49-F238E27FC236}">
                <a16:creationId xmlns:a16="http://schemas.microsoft.com/office/drawing/2014/main" id="{E9F154F4-B888-4DFB-BD32-6A2473A7C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438" y="515778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1561" name="Text Box 56">
            <a:extLst>
              <a:ext uri="{FF2B5EF4-FFF2-40B4-BE49-F238E27FC236}">
                <a16:creationId xmlns:a16="http://schemas.microsoft.com/office/drawing/2014/main" id="{B5C6DBEF-B074-48D2-AE67-DD34D3ACF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26368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1562" name="Line 57">
            <a:extLst>
              <a:ext uri="{FF2B5EF4-FFF2-40B4-BE49-F238E27FC236}">
                <a16:creationId xmlns:a16="http://schemas.microsoft.com/office/drawing/2014/main" id="{BD07CF8B-64D4-4A1F-802D-549D317BB0E2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3429000"/>
            <a:ext cx="0" cy="3603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63" name="Line 58">
            <a:extLst>
              <a:ext uri="{FF2B5EF4-FFF2-40B4-BE49-F238E27FC236}">
                <a16:creationId xmlns:a16="http://schemas.microsoft.com/office/drawing/2014/main" id="{2E54D4EF-9178-4E46-A329-40743E8757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48750" y="3789363"/>
            <a:ext cx="503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64" name="Text Box 59">
            <a:extLst>
              <a:ext uri="{FF2B5EF4-FFF2-40B4-BE49-F238E27FC236}">
                <a16:creationId xmlns:a16="http://schemas.microsoft.com/office/drawing/2014/main" id="{8570D458-50FF-4D2D-8305-047409C91D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8388" y="342900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1565" name="Text Box 60">
            <a:extLst>
              <a:ext uri="{FF2B5EF4-FFF2-40B4-BE49-F238E27FC236}">
                <a16:creationId xmlns:a16="http://schemas.microsoft.com/office/drawing/2014/main" id="{943DEF5C-11B3-4711-A4B4-409F94C218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1988" y="3573463"/>
            <a:ext cx="11160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</a:p>
        </p:txBody>
      </p:sp>
      <p:sp>
        <p:nvSpPr>
          <p:cNvPr id="62" name="灯片编号占位符 3">
            <a:extLst>
              <a:ext uri="{FF2B5EF4-FFF2-40B4-BE49-F238E27FC236}">
                <a16:creationId xmlns:a16="http://schemas.microsoft.com/office/drawing/2014/main" id="{AA077238-CE53-4BE5-959F-92C98A7C34F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19</a:t>
            </a:fld>
            <a:endParaRPr lang="zh-TW" alt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投影片編號版面配置區 3">
            <a:extLst>
              <a:ext uri="{FF2B5EF4-FFF2-40B4-BE49-F238E27FC236}">
                <a16:creationId xmlns:a16="http://schemas.microsoft.com/office/drawing/2014/main" id="{579BFEAC-99AE-41A8-96E4-2100444F5E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kern="1200" smtClean="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3C5AA930-5999-45C8-911A-EC9EAC0680A9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</a:t>
            </a:fld>
            <a:endParaRPr kumimoji="0"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00" name="Rectangle 2">
            <a:extLst>
              <a:ext uri="{FF2B5EF4-FFF2-40B4-BE49-F238E27FC236}">
                <a16:creationId xmlns:a16="http://schemas.microsoft.com/office/drawing/2014/main" id="{1BE7F1E5-7C21-420B-8E94-EC06F0C3230B}"/>
              </a:ext>
            </a:extLst>
          </p:cNvPr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zh-TW"/>
              <a:t>Outline</a:t>
            </a:r>
          </a:p>
        </p:txBody>
      </p:sp>
      <p:sp>
        <p:nvSpPr>
          <p:cNvPr id="4101" name="Rectangle 3">
            <a:extLst>
              <a:ext uri="{FF2B5EF4-FFF2-40B4-BE49-F238E27FC236}">
                <a16:creationId xmlns:a16="http://schemas.microsoft.com/office/drawing/2014/main" id="{E5A902B7-6A2F-4690-B0B6-8E9BF801CD74}"/>
              </a:ext>
            </a:extLst>
          </p:cNvPr>
          <p:cNvSpPr>
            <a:spLocks noGrp="1"/>
          </p:cNvSpPr>
          <p:nvPr>
            <p:ph type="body" idx="4294967295"/>
          </p:nvPr>
        </p:nvSpPr>
        <p:spPr>
          <a:xfrm>
            <a:off x="1204856" y="1125537"/>
            <a:ext cx="10377544" cy="4895851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6.0   Introduction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6.1   Shift-Reduce Parsers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6.2   LR Parsers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>
                <a:solidFill>
                  <a:srgbClr val="FF0000"/>
                </a:solidFill>
              </a:rPr>
              <a:t>6.3   LR(1) Parsing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6.4   S</a:t>
            </a:r>
            <a:r>
              <a:rPr lang="fr-FR" altLang="zh-TW" sz="2400" dirty="0"/>
              <a:t>LR(1)Parsing</a:t>
            </a:r>
            <a:endParaRPr lang="en-US" altLang="zh-TW" sz="2400" dirty="0"/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6.5   LALR(1)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6.6   Calling Semantic Routines in Shift-Reduce Parsers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>
                <a:solidFill>
                  <a:srgbClr val="0366A9"/>
                </a:solidFill>
              </a:rPr>
              <a:t>6.7   Using a Parser Generator  (TA course)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6.8   Optimizing Parse Tables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6.9   Practical LR(1) Parsers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6.10 Properties of LR Parsing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6.11 LL(1) or </a:t>
            </a:r>
            <a:r>
              <a:rPr lang="en-US" altLang="zh-TW" sz="2400" dirty="0" err="1"/>
              <a:t>LAlR</a:t>
            </a:r>
            <a:r>
              <a:rPr lang="en-US" altLang="zh-TW" sz="2400" dirty="0"/>
              <a:t>(1) , That is the question</a:t>
            </a:r>
          </a:p>
          <a:p>
            <a:pPr eaLnBrk="1" hangingPunct="1">
              <a:lnSpc>
                <a:spcPct val="80000"/>
              </a:lnSpc>
            </a:pPr>
            <a:r>
              <a:rPr lang="en-US" altLang="zh-TW" sz="2400" dirty="0"/>
              <a:t>6.12 Other Shift-Reduce Technique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78FE13D5-9BEB-4924-8379-9A5534F2107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</a:t>
            </a:fld>
            <a:endParaRPr lang="zh-TW" alt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Text Box 2">
            <a:extLst>
              <a:ext uri="{FF2B5EF4-FFF2-40B4-BE49-F238E27FC236}">
                <a16:creationId xmlns:a16="http://schemas.microsoft.com/office/drawing/2014/main" id="{609FDBE6-4BE4-4BE5-9AAF-78A383058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32" name="Text Box 3">
            <a:extLst>
              <a:ext uri="{FF2B5EF4-FFF2-40B4-BE49-F238E27FC236}">
                <a16:creationId xmlns:a16="http://schemas.microsoft.com/office/drawing/2014/main" id="{C8A6A600-B5AD-4DEC-B4B3-4305386E9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2533" name="Line 4">
            <a:extLst>
              <a:ext uri="{FF2B5EF4-FFF2-40B4-BE49-F238E27FC236}">
                <a16:creationId xmlns:a16="http://schemas.microsoft.com/office/drawing/2014/main" id="{3CFFBD7D-C23B-4488-AE36-30E9A2BDAF9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4" name="Text Box 5">
            <a:extLst>
              <a:ext uri="{FF2B5EF4-FFF2-40B4-BE49-F238E27FC236}">
                <a16:creationId xmlns:a16="http://schemas.microsoft.com/office/drawing/2014/main" id="{10155B1A-8FF5-4C3A-AA4B-942E7A19BB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2535" name="Line 6">
            <a:extLst>
              <a:ext uri="{FF2B5EF4-FFF2-40B4-BE49-F238E27FC236}">
                <a16:creationId xmlns:a16="http://schemas.microsoft.com/office/drawing/2014/main" id="{4CCA0DCF-50F7-477E-BAC4-74875E1F5073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6" name="Text Box 7">
            <a:extLst>
              <a:ext uri="{FF2B5EF4-FFF2-40B4-BE49-F238E27FC236}">
                <a16:creationId xmlns:a16="http://schemas.microsoft.com/office/drawing/2014/main" id="{1C3446E0-1820-4A93-B86F-BF8E5BE2A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2537" name="Line 8">
            <a:extLst>
              <a:ext uri="{FF2B5EF4-FFF2-40B4-BE49-F238E27FC236}">
                <a16:creationId xmlns:a16="http://schemas.microsoft.com/office/drawing/2014/main" id="{BE3BDDB1-D938-4BF5-9BE6-5FFF9852EE2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8" name="Line 9">
            <a:extLst>
              <a:ext uri="{FF2B5EF4-FFF2-40B4-BE49-F238E27FC236}">
                <a16:creationId xmlns:a16="http://schemas.microsoft.com/office/drawing/2014/main" id="{BD88B000-9D9B-4FC2-906B-D80E3C4AD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9" name="Text Box 10">
            <a:extLst>
              <a:ext uri="{FF2B5EF4-FFF2-40B4-BE49-F238E27FC236}">
                <a16:creationId xmlns:a16="http://schemas.microsoft.com/office/drawing/2014/main" id="{B25D22DA-E4D5-4636-9215-05EED4C95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2540" name="Text Box 11">
            <a:extLst>
              <a:ext uri="{FF2B5EF4-FFF2-40B4-BE49-F238E27FC236}">
                <a16:creationId xmlns:a16="http://schemas.microsoft.com/office/drawing/2014/main" id="{9DEA675E-C1DA-477A-A6F1-7854CF771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41" name="Line 12">
            <a:extLst>
              <a:ext uri="{FF2B5EF4-FFF2-40B4-BE49-F238E27FC236}">
                <a16:creationId xmlns:a16="http://schemas.microsoft.com/office/drawing/2014/main" id="{A7C6E89B-EEF6-4E80-BF2A-ED77A14397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2" name="Text Box 13">
            <a:extLst>
              <a:ext uri="{FF2B5EF4-FFF2-40B4-BE49-F238E27FC236}">
                <a16:creationId xmlns:a16="http://schemas.microsoft.com/office/drawing/2014/main" id="{821CE223-DBFD-48DC-BC25-7C6E2E503B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2543" name="Text Box 14">
            <a:extLst>
              <a:ext uri="{FF2B5EF4-FFF2-40B4-BE49-F238E27FC236}">
                <a16:creationId xmlns:a16="http://schemas.microsoft.com/office/drawing/2014/main" id="{444906CA-04D1-4C7D-B9F1-7C976201D0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22544" name="Text Box 15">
            <a:extLst>
              <a:ext uri="{FF2B5EF4-FFF2-40B4-BE49-F238E27FC236}">
                <a16:creationId xmlns:a16="http://schemas.microsoft.com/office/drawing/2014/main" id="{1F262028-600B-4F8F-BC6B-E2FDB5C90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45" name="Line 16">
            <a:extLst>
              <a:ext uri="{FF2B5EF4-FFF2-40B4-BE49-F238E27FC236}">
                <a16:creationId xmlns:a16="http://schemas.microsoft.com/office/drawing/2014/main" id="{62E34363-B42E-4B96-8F3C-3B750E6771A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6" name="Text Box 17">
            <a:extLst>
              <a:ext uri="{FF2B5EF4-FFF2-40B4-BE49-F238E27FC236}">
                <a16:creationId xmlns:a16="http://schemas.microsoft.com/office/drawing/2014/main" id="{40D29651-0BD7-4250-915B-6D57ECC286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47" name="Line 18">
            <a:extLst>
              <a:ext uri="{FF2B5EF4-FFF2-40B4-BE49-F238E27FC236}">
                <a16:creationId xmlns:a16="http://schemas.microsoft.com/office/drawing/2014/main" id="{AF397C5D-ACD2-4A02-BF62-B199CB30A6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8" name="Line 19">
            <a:extLst>
              <a:ext uri="{FF2B5EF4-FFF2-40B4-BE49-F238E27FC236}">
                <a16:creationId xmlns:a16="http://schemas.microsoft.com/office/drawing/2014/main" id="{A4DDE37D-20CC-4B08-99F0-993702910834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9" name="Text Box 20">
            <a:extLst>
              <a:ext uri="{FF2B5EF4-FFF2-40B4-BE49-F238E27FC236}">
                <a16:creationId xmlns:a16="http://schemas.microsoft.com/office/drawing/2014/main" id="{E2B27C40-79C3-4088-80C9-7DAD92AF75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2550" name="Text Box 21">
            <a:extLst>
              <a:ext uri="{FF2B5EF4-FFF2-40B4-BE49-F238E27FC236}">
                <a16:creationId xmlns:a16="http://schemas.microsoft.com/office/drawing/2014/main" id="{5FA62C06-EBA3-4FE8-B95E-468710055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2551" name="Text Box 22">
            <a:extLst>
              <a:ext uri="{FF2B5EF4-FFF2-40B4-BE49-F238E27FC236}">
                <a16:creationId xmlns:a16="http://schemas.microsoft.com/office/drawing/2014/main" id="{C08E69F9-AF07-4E8D-83A9-ABB9EEAE4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2552" name="Text Box 23">
            <a:extLst>
              <a:ext uri="{FF2B5EF4-FFF2-40B4-BE49-F238E27FC236}">
                <a16:creationId xmlns:a16="http://schemas.microsoft.com/office/drawing/2014/main" id="{104E24D4-D667-466B-9537-0E52EA0C0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2553" name="Text Box 24">
            <a:extLst>
              <a:ext uri="{FF2B5EF4-FFF2-40B4-BE49-F238E27FC236}">
                <a16:creationId xmlns:a16="http://schemas.microsoft.com/office/drawing/2014/main" id="{6A985517-A3F8-47C3-83B3-DCBA77870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54" name="Text Box 25">
            <a:extLst>
              <a:ext uri="{FF2B5EF4-FFF2-40B4-BE49-F238E27FC236}">
                <a16:creationId xmlns:a16="http://schemas.microsoft.com/office/drawing/2014/main" id="{321D2F69-6012-48FC-A719-76133D9F28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55" name="Line 26">
            <a:extLst>
              <a:ext uri="{FF2B5EF4-FFF2-40B4-BE49-F238E27FC236}">
                <a16:creationId xmlns:a16="http://schemas.microsoft.com/office/drawing/2014/main" id="{AE6C4E4A-2EF5-409B-B2FE-D7D8E01AF1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6" name="Text Box 27">
            <a:extLst>
              <a:ext uri="{FF2B5EF4-FFF2-40B4-BE49-F238E27FC236}">
                <a16:creationId xmlns:a16="http://schemas.microsoft.com/office/drawing/2014/main" id="{11C9D2C8-E1EB-4FC1-9426-69DF54A9E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57" name="Line 28">
            <a:extLst>
              <a:ext uri="{FF2B5EF4-FFF2-40B4-BE49-F238E27FC236}">
                <a16:creationId xmlns:a16="http://schemas.microsoft.com/office/drawing/2014/main" id="{D276C918-D680-4B69-8887-DCBD68C25A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8" name="Line 29">
            <a:extLst>
              <a:ext uri="{FF2B5EF4-FFF2-40B4-BE49-F238E27FC236}">
                <a16:creationId xmlns:a16="http://schemas.microsoft.com/office/drawing/2014/main" id="{0E0AA96D-6AB3-46F2-99CB-94E2678AC15A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9" name="Text Box 30">
            <a:extLst>
              <a:ext uri="{FF2B5EF4-FFF2-40B4-BE49-F238E27FC236}">
                <a16:creationId xmlns:a16="http://schemas.microsoft.com/office/drawing/2014/main" id="{62B0C476-B0DF-4556-94C7-FB6D58686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2560" name="Text Box 31">
            <a:extLst>
              <a:ext uri="{FF2B5EF4-FFF2-40B4-BE49-F238E27FC236}">
                <a16:creationId xmlns:a16="http://schemas.microsoft.com/office/drawing/2014/main" id="{9F099AA0-C95E-40E0-89D6-4D8E6AFDE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209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61" name="Line 32">
            <a:extLst>
              <a:ext uri="{FF2B5EF4-FFF2-40B4-BE49-F238E27FC236}">
                <a16:creationId xmlns:a16="http://schemas.microsoft.com/office/drawing/2014/main" id="{224F12D1-7DB1-4E68-8B3E-D158B9EC65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4076700"/>
            <a:ext cx="12239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62" name="Text Box 33">
            <a:extLst>
              <a:ext uri="{FF2B5EF4-FFF2-40B4-BE49-F238E27FC236}">
                <a16:creationId xmlns:a16="http://schemas.microsoft.com/office/drawing/2014/main" id="{C4DFBB62-DFAD-40A1-A4BD-B782C533D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0325" y="37163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2563" name="Line 34">
            <a:extLst>
              <a:ext uri="{FF2B5EF4-FFF2-40B4-BE49-F238E27FC236}">
                <a16:creationId xmlns:a16="http://schemas.microsoft.com/office/drawing/2014/main" id="{F2698897-626C-48C5-9EE4-D8D098B417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64" name="Text Box 35">
            <a:extLst>
              <a:ext uri="{FF2B5EF4-FFF2-40B4-BE49-F238E27FC236}">
                <a16:creationId xmlns:a16="http://schemas.microsoft.com/office/drawing/2014/main" id="{2476374C-1B1A-4780-964F-C84C40F84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2565" name="Line 36">
            <a:extLst>
              <a:ext uri="{FF2B5EF4-FFF2-40B4-BE49-F238E27FC236}">
                <a16:creationId xmlns:a16="http://schemas.microsoft.com/office/drawing/2014/main" id="{066F1A9D-1B89-4ACF-B42E-9D0FA31069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163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66" name="Text Box 37">
            <a:extLst>
              <a:ext uri="{FF2B5EF4-FFF2-40B4-BE49-F238E27FC236}">
                <a16:creationId xmlns:a16="http://schemas.microsoft.com/office/drawing/2014/main" id="{34F6947D-F0C3-4747-86D1-3CAF6E8CE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2567" name="Line 38">
            <a:extLst>
              <a:ext uri="{FF2B5EF4-FFF2-40B4-BE49-F238E27FC236}">
                <a16:creationId xmlns:a16="http://schemas.microsoft.com/office/drawing/2014/main" id="{2895F66B-AE24-480E-AAAF-EB03AABC016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68" name="Line 39">
            <a:extLst>
              <a:ext uri="{FF2B5EF4-FFF2-40B4-BE49-F238E27FC236}">
                <a16:creationId xmlns:a16="http://schemas.microsoft.com/office/drawing/2014/main" id="{5222B17A-3C01-4D58-9BBD-F32F432C652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3214688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69" name="Text Box 40">
            <a:extLst>
              <a:ext uri="{FF2B5EF4-FFF2-40B4-BE49-F238E27FC236}">
                <a16:creationId xmlns:a16="http://schemas.microsoft.com/office/drawing/2014/main" id="{18B62DB9-6157-453C-8DFA-7505F9831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32845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2570" name="Text Box 41">
            <a:extLst>
              <a:ext uri="{FF2B5EF4-FFF2-40B4-BE49-F238E27FC236}">
                <a16:creationId xmlns:a16="http://schemas.microsoft.com/office/drawing/2014/main" id="{ACF35389-4E8F-4CA9-8B5F-2313D83DB9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644900"/>
            <a:ext cx="2124075" cy="9810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71" name="Line 42">
            <a:extLst>
              <a:ext uri="{FF2B5EF4-FFF2-40B4-BE49-F238E27FC236}">
                <a16:creationId xmlns:a16="http://schemas.microsoft.com/office/drawing/2014/main" id="{814CA52B-9743-44A0-A6F9-6D3488A49D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2060575"/>
            <a:ext cx="1511300" cy="1800225"/>
          </a:xfrm>
          <a:prstGeom prst="line">
            <a:avLst/>
          </a:prstGeom>
          <a:noFill/>
          <a:ln w="9525">
            <a:solidFill>
              <a:srgbClr val="CA145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72" name="Text Box 43">
            <a:extLst>
              <a:ext uri="{FF2B5EF4-FFF2-40B4-BE49-F238E27FC236}">
                <a16:creationId xmlns:a16="http://schemas.microsoft.com/office/drawing/2014/main" id="{A65C9A59-4445-492B-AC68-F19F104FC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263683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CA1459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2573" name="Line 44">
            <a:extLst>
              <a:ext uri="{FF2B5EF4-FFF2-40B4-BE49-F238E27FC236}">
                <a16:creationId xmlns:a16="http://schemas.microsoft.com/office/drawing/2014/main" id="{4748A142-95B4-4252-8D5A-F881E85398A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46529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74" name="Text Box 45">
            <a:extLst>
              <a:ext uri="{FF2B5EF4-FFF2-40B4-BE49-F238E27FC236}">
                <a16:creationId xmlns:a16="http://schemas.microsoft.com/office/drawing/2014/main" id="{012E2AA6-8813-4557-B3A7-70BA15E4CE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6529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2575" name="Line 46">
            <a:extLst>
              <a:ext uri="{FF2B5EF4-FFF2-40B4-BE49-F238E27FC236}">
                <a16:creationId xmlns:a16="http://schemas.microsoft.com/office/drawing/2014/main" id="{E792D400-FFE1-47C4-95DC-BDC05F2E4A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4076700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76" name="Text Box 47">
            <a:extLst>
              <a:ext uri="{FF2B5EF4-FFF2-40B4-BE49-F238E27FC236}">
                <a16:creationId xmlns:a16="http://schemas.microsoft.com/office/drawing/2014/main" id="{4A7DC84D-4D8E-4D87-B4BC-6424528483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4338" y="37163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2577" name="Text Box 48">
            <a:extLst>
              <a:ext uri="{FF2B5EF4-FFF2-40B4-BE49-F238E27FC236}">
                <a16:creationId xmlns:a16="http://schemas.microsoft.com/office/drawing/2014/main" id="{75BA32E3-38EB-4A33-82AB-0570F904F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157788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9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78" name="Text Box 49">
            <a:extLst>
              <a:ext uri="{FF2B5EF4-FFF2-40B4-BE49-F238E27FC236}">
                <a16:creationId xmlns:a16="http://schemas.microsoft.com/office/drawing/2014/main" id="{5F3A4C60-19FC-4E00-8D8E-FD1D492039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609282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79" name="Text Box 50">
            <a:extLst>
              <a:ext uri="{FF2B5EF4-FFF2-40B4-BE49-F238E27FC236}">
                <a16:creationId xmlns:a16="http://schemas.microsoft.com/office/drawing/2014/main" id="{4FB6F8EF-5203-4CF8-9913-E22A6E9034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2580" name="Line 51">
            <a:extLst>
              <a:ext uri="{FF2B5EF4-FFF2-40B4-BE49-F238E27FC236}">
                <a16:creationId xmlns:a16="http://schemas.microsoft.com/office/drawing/2014/main" id="{C510CCF7-4DCC-4D2C-9EA1-B9EFBA9013CD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3838" y="414972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81" name="Line 52">
            <a:extLst>
              <a:ext uri="{FF2B5EF4-FFF2-40B4-BE49-F238E27FC236}">
                <a16:creationId xmlns:a16="http://schemas.microsoft.com/office/drawing/2014/main" id="{EDC38BD6-E579-4D49-B871-F357CF459D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8438" y="45815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82" name="Line 53">
            <a:extLst>
              <a:ext uri="{FF2B5EF4-FFF2-40B4-BE49-F238E27FC236}">
                <a16:creationId xmlns:a16="http://schemas.microsoft.com/office/drawing/2014/main" id="{B1D252DB-D23B-4452-A54B-8B9427B1E5D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8438" y="4581525"/>
            <a:ext cx="0" cy="1655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83" name="Line 54">
            <a:extLst>
              <a:ext uri="{FF2B5EF4-FFF2-40B4-BE49-F238E27FC236}">
                <a16:creationId xmlns:a16="http://schemas.microsoft.com/office/drawing/2014/main" id="{01D52538-700E-4EAC-8B3F-53F18C1B93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48075" y="6237288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84" name="Text Box 55">
            <a:extLst>
              <a:ext uri="{FF2B5EF4-FFF2-40B4-BE49-F238E27FC236}">
                <a16:creationId xmlns:a16="http://schemas.microsoft.com/office/drawing/2014/main" id="{65D5158C-A526-4AE3-9F5B-9273B683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438" y="515778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2585" name="Text Box 56">
            <a:extLst>
              <a:ext uri="{FF2B5EF4-FFF2-40B4-BE49-F238E27FC236}">
                <a16:creationId xmlns:a16="http://schemas.microsoft.com/office/drawing/2014/main" id="{51CA8F6D-32C5-42F2-83B2-07BA8537C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26368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86" name="Line 57">
            <a:extLst>
              <a:ext uri="{FF2B5EF4-FFF2-40B4-BE49-F238E27FC236}">
                <a16:creationId xmlns:a16="http://schemas.microsoft.com/office/drawing/2014/main" id="{C2A7F7E4-BEB4-4D7B-8E66-370B4CE65F34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3429000"/>
            <a:ext cx="0" cy="3603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87" name="Line 58">
            <a:extLst>
              <a:ext uri="{FF2B5EF4-FFF2-40B4-BE49-F238E27FC236}">
                <a16:creationId xmlns:a16="http://schemas.microsoft.com/office/drawing/2014/main" id="{7765E7BD-9E2A-4C3C-A4A9-4111937707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48750" y="3789363"/>
            <a:ext cx="503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88" name="Text Box 59">
            <a:extLst>
              <a:ext uri="{FF2B5EF4-FFF2-40B4-BE49-F238E27FC236}">
                <a16:creationId xmlns:a16="http://schemas.microsoft.com/office/drawing/2014/main" id="{A71F4F01-266C-4CB1-8476-F0F80F451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8388" y="342900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2589" name="Text Box 60">
            <a:extLst>
              <a:ext uri="{FF2B5EF4-FFF2-40B4-BE49-F238E27FC236}">
                <a16:creationId xmlns:a16="http://schemas.microsoft.com/office/drawing/2014/main" id="{F466A70E-E728-4017-9F89-76D068B11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1988" y="3573463"/>
            <a:ext cx="11160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</a:p>
        </p:txBody>
      </p:sp>
      <p:sp>
        <p:nvSpPr>
          <p:cNvPr id="22590" name="Text Box 61">
            <a:extLst>
              <a:ext uri="{FF2B5EF4-FFF2-40B4-BE49-F238E27FC236}">
                <a16:creationId xmlns:a16="http://schemas.microsoft.com/office/drawing/2014/main" id="{05A997BA-F298-4A6B-A3F8-0E2E5C564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4005263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12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2591" name="Line 62">
            <a:extLst>
              <a:ext uri="{FF2B5EF4-FFF2-40B4-BE49-F238E27FC236}">
                <a16:creationId xmlns:a16="http://schemas.microsoft.com/office/drawing/2014/main" id="{FC099311-5810-4C49-9A4B-18E45FC7619C}"/>
              </a:ext>
            </a:extLst>
          </p:cNvPr>
          <p:cNvSpPr>
            <a:spLocks noChangeShapeType="1"/>
          </p:cNvSpPr>
          <p:nvPr/>
        </p:nvSpPr>
        <p:spPr bwMode="auto">
          <a:xfrm>
            <a:off x="9912350" y="479742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92" name="Text Box 63">
            <a:extLst>
              <a:ext uri="{FF2B5EF4-FFF2-40B4-BE49-F238E27FC236}">
                <a16:creationId xmlns:a16="http://schemas.microsoft.com/office/drawing/2014/main" id="{54E19D7B-FDBB-4AF4-8FCB-581AB2FF0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3788" y="479742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2593" name="Line 64">
            <a:extLst>
              <a:ext uri="{FF2B5EF4-FFF2-40B4-BE49-F238E27FC236}">
                <a16:creationId xmlns:a16="http://schemas.microsoft.com/office/drawing/2014/main" id="{A9C3AD4C-88CF-4DE3-AF3C-D083D68CC84B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4799013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94" name="Text Box 65">
            <a:extLst>
              <a:ext uri="{FF2B5EF4-FFF2-40B4-BE49-F238E27FC236}">
                <a16:creationId xmlns:a16="http://schemas.microsoft.com/office/drawing/2014/main" id="{474330B8-CF82-462B-A42B-3AB9FB16F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0188" y="479742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67" name="灯片编号占位符 3">
            <a:extLst>
              <a:ext uri="{FF2B5EF4-FFF2-40B4-BE49-F238E27FC236}">
                <a16:creationId xmlns:a16="http://schemas.microsoft.com/office/drawing/2014/main" id="{947D68D9-4C4B-49AB-B740-D503D636759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20</a:t>
            </a:fld>
            <a:endParaRPr lang="zh-TW" alt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5" name="Text Box 2">
            <a:extLst>
              <a:ext uri="{FF2B5EF4-FFF2-40B4-BE49-F238E27FC236}">
                <a16:creationId xmlns:a16="http://schemas.microsoft.com/office/drawing/2014/main" id="{24C9788C-E374-490B-9E42-4572B3A94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556" name="Text Box 3">
            <a:extLst>
              <a:ext uri="{FF2B5EF4-FFF2-40B4-BE49-F238E27FC236}">
                <a16:creationId xmlns:a16="http://schemas.microsoft.com/office/drawing/2014/main" id="{AE436781-E11A-4C3C-A784-98A07F18C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3557" name="Line 4">
            <a:extLst>
              <a:ext uri="{FF2B5EF4-FFF2-40B4-BE49-F238E27FC236}">
                <a16:creationId xmlns:a16="http://schemas.microsoft.com/office/drawing/2014/main" id="{2A78E1AC-BE3F-41AB-8B76-92C9744B45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58" name="Text Box 5">
            <a:extLst>
              <a:ext uri="{FF2B5EF4-FFF2-40B4-BE49-F238E27FC236}">
                <a16:creationId xmlns:a16="http://schemas.microsoft.com/office/drawing/2014/main" id="{602CE580-B5A2-4116-A32E-772AFD4ED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3559" name="Line 6">
            <a:extLst>
              <a:ext uri="{FF2B5EF4-FFF2-40B4-BE49-F238E27FC236}">
                <a16:creationId xmlns:a16="http://schemas.microsoft.com/office/drawing/2014/main" id="{175481F5-224D-4C29-97AB-67509A2583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0" name="Text Box 7">
            <a:extLst>
              <a:ext uri="{FF2B5EF4-FFF2-40B4-BE49-F238E27FC236}">
                <a16:creationId xmlns:a16="http://schemas.microsoft.com/office/drawing/2014/main" id="{0A7C1730-A72D-4888-A10C-205DE2B41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3561" name="Line 8">
            <a:extLst>
              <a:ext uri="{FF2B5EF4-FFF2-40B4-BE49-F238E27FC236}">
                <a16:creationId xmlns:a16="http://schemas.microsoft.com/office/drawing/2014/main" id="{D938B799-6725-43B0-88F1-F07EA4022574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2" name="Line 9">
            <a:extLst>
              <a:ext uri="{FF2B5EF4-FFF2-40B4-BE49-F238E27FC236}">
                <a16:creationId xmlns:a16="http://schemas.microsoft.com/office/drawing/2014/main" id="{B2FA4BC5-7797-4F09-B7CD-36B1450F3E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3" name="Text Box 10">
            <a:extLst>
              <a:ext uri="{FF2B5EF4-FFF2-40B4-BE49-F238E27FC236}">
                <a16:creationId xmlns:a16="http://schemas.microsoft.com/office/drawing/2014/main" id="{1BBAE16C-0B01-464D-95E6-3621CBB824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3564" name="Text Box 11">
            <a:extLst>
              <a:ext uri="{FF2B5EF4-FFF2-40B4-BE49-F238E27FC236}">
                <a16:creationId xmlns:a16="http://schemas.microsoft.com/office/drawing/2014/main" id="{62143E22-803E-405A-BAE7-6A28E9A1B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565" name="Line 12">
            <a:extLst>
              <a:ext uri="{FF2B5EF4-FFF2-40B4-BE49-F238E27FC236}">
                <a16:creationId xmlns:a16="http://schemas.microsoft.com/office/drawing/2014/main" id="{88CA397E-8F40-4B9E-B331-BAF7833403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6" name="Text Box 13">
            <a:extLst>
              <a:ext uri="{FF2B5EF4-FFF2-40B4-BE49-F238E27FC236}">
                <a16:creationId xmlns:a16="http://schemas.microsoft.com/office/drawing/2014/main" id="{F148B7BB-EE57-4B2A-9400-4D2F627E5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3567" name="Text Box 14">
            <a:extLst>
              <a:ext uri="{FF2B5EF4-FFF2-40B4-BE49-F238E27FC236}">
                <a16:creationId xmlns:a16="http://schemas.microsoft.com/office/drawing/2014/main" id="{377F802C-18A4-48FE-B686-8EC6E6DF4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23568" name="Text Box 15">
            <a:extLst>
              <a:ext uri="{FF2B5EF4-FFF2-40B4-BE49-F238E27FC236}">
                <a16:creationId xmlns:a16="http://schemas.microsoft.com/office/drawing/2014/main" id="{1AE35916-E811-4FB6-84D9-0E5E86A62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569" name="Line 16">
            <a:extLst>
              <a:ext uri="{FF2B5EF4-FFF2-40B4-BE49-F238E27FC236}">
                <a16:creationId xmlns:a16="http://schemas.microsoft.com/office/drawing/2014/main" id="{F6BAF655-3B80-449C-B0B5-93EF4E8AA0E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0" name="Text Box 17">
            <a:extLst>
              <a:ext uri="{FF2B5EF4-FFF2-40B4-BE49-F238E27FC236}">
                <a16:creationId xmlns:a16="http://schemas.microsoft.com/office/drawing/2014/main" id="{F2A0D8E8-16E2-4D34-A76B-4242017E4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571" name="Line 18">
            <a:extLst>
              <a:ext uri="{FF2B5EF4-FFF2-40B4-BE49-F238E27FC236}">
                <a16:creationId xmlns:a16="http://schemas.microsoft.com/office/drawing/2014/main" id="{DBB58303-2B0E-4491-9AFF-A7030AF1B1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2" name="Line 19">
            <a:extLst>
              <a:ext uri="{FF2B5EF4-FFF2-40B4-BE49-F238E27FC236}">
                <a16:creationId xmlns:a16="http://schemas.microsoft.com/office/drawing/2014/main" id="{F259506D-552F-4702-9569-BEAB5F1152C9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3" name="Text Box 20">
            <a:extLst>
              <a:ext uri="{FF2B5EF4-FFF2-40B4-BE49-F238E27FC236}">
                <a16:creationId xmlns:a16="http://schemas.microsoft.com/office/drawing/2014/main" id="{2CBB0960-F9AB-41BB-AE5B-12393DB41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3574" name="Text Box 21">
            <a:extLst>
              <a:ext uri="{FF2B5EF4-FFF2-40B4-BE49-F238E27FC236}">
                <a16:creationId xmlns:a16="http://schemas.microsoft.com/office/drawing/2014/main" id="{CA23D4B1-D508-4E9D-AD41-77D71CA92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3575" name="Text Box 22">
            <a:extLst>
              <a:ext uri="{FF2B5EF4-FFF2-40B4-BE49-F238E27FC236}">
                <a16:creationId xmlns:a16="http://schemas.microsoft.com/office/drawing/2014/main" id="{D5B40912-F139-4C13-A276-051C313E5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3576" name="Text Box 23">
            <a:extLst>
              <a:ext uri="{FF2B5EF4-FFF2-40B4-BE49-F238E27FC236}">
                <a16:creationId xmlns:a16="http://schemas.microsoft.com/office/drawing/2014/main" id="{CA0FC8A0-DE5F-46C2-BF72-55AF201E3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3577" name="Text Box 24">
            <a:extLst>
              <a:ext uri="{FF2B5EF4-FFF2-40B4-BE49-F238E27FC236}">
                <a16:creationId xmlns:a16="http://schemas.microsoft.com/office/drawing/2014/main" id="{A2966B50-30C4-46F3-8A57-A73EFBDA61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578" name="Text Box 25">
            <a:extLst>
              <a:ext uri="{FF2B5EF4-FFF2-40B4-BE49-F238E27FC236}">
                <a16:creationId xmlns:a16="http://schemas.microsoft.com/office/drawing/2014/main" id="{7137E115-FBBF-4AB6-BAEE-3F769858E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579" name="Line 26">
            <a:extLst>
              <a:ext uri="{FF2B5EF4-FFF2-40B4-BE49-F238E27FC236}">
                <a16:creationId xmlns:a16="http://schemas.microsoft.com/office/drawing/2014/main" id="{76F52BB1-5248-4797-BA17-4C3C6B1528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0" name="Text Box 27">
            <a:extLst>
              <a:ext uri="{FF2B5EF4-FFF2-40B4-BE49-F238E27FC236}">
                <a16:creationId xmlns:a16="http://schemas.microsoft.com/office/drawing/2014/main" id="{A51BB0C1-35CD-43C4-B81A-7900177FA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581" name="Line 28">
            <a:extLst>
              <a:ext uri="{FF2B5EF4-FFF2-40B4-BE49-F238E27FC236}">
                <a16:creationId xmlns:a16="http://schemas.microsoft.com/office/drawing/2014/main" id="{AE8EE044-55E3-4D59-8590-C57741F689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2" name="Line 29">
            <a:extLst>
              <a:ext uri="{FF2B5EF4-FFF2-40B4-BE49-F238E27FC236}">
                <a16:creationId xmlns:a16="http://schemas.microsoft.com/office/drawing/2014/main" id="{B30BA859-D8A3-495F-B890-3A489043B14D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3" name="Text Box 30">
            <a:extLst>
              <a:ext uri="{FF2B5EF4-FFF2-40B4-BE49-F238E27FC236}">
                <a16:creationId xmlns:a16="http://schemas.microsoft.com/office/drawing/2014/main" id="{6EBE4FB7-BD4C-41CD-850A-D621BEDBE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3584" name="Text Box 31">
            <a:extLst>
              <a:ext uri="{FF2B5EF4-FFF2-40B4-BE49-F238E27FC236}">
                <a16:creationId xmlns:a16="http://schemas.microsoft.com/office/drawing/2014/main" id="{84199CC4-788A-4D4A-B578-6B39D9971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209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585" name="Line 32">
            <a:extLst>
              <a:ext uri="{FF2B5EF4-FFF2-40B4-BE49-F238E27FC236}">
                <a16:creationId xmlns:a16="http://schemas.microsoft.com/office/drawing/2014/main" id="{0187DFF7-7AC4-42CB-B8B8-1B37F1A3CB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4076700"/>
            <a:ext cx="12239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6" name="Text Box 33">
            <a:extLst>
              <a:ext uri="{FF2B5EF4-FFF2-40B4-BE49-F238E27FC236}">
                <a16:creationId xmlns:a16="http://schemas.microsoft.com/office/drawing/2014/main" id="{D1ACCF84-A129-4FC4-8C6E-713329BDE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0325" y="37163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3587" name="Line 34">
            <a:extLst>
              <a:ext uri="{FF2B5EF4-FFF2-40B4-BE49-F238E27FC236}">
                <a16:creationId xmlns:a16="http://schemas.microsoft.com/office/drawing/2014/main" id="{53777099-1E42-4741-B7C1-DCF4CAD315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8" name="Text Box 35">
            <a:extLst>
              <a:ext uri="{FF2B5EF4-FFF2-40B4-BE49-F238E27FC236}">
                <a16:creationId xmlns:a16="http://schemas.microsoft.com/office/drawing/2014/main" id="{5AD7EB26-85FC-4214-95E6-FFC7035F0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3589" name="Line 36">
            <a:extLst>
              <a:ext uri="{FF2B5EF4-FFF2-40B4-BE49-F238E27FC236}">
                <a16:creationId xmlns:a16="http://schemas.microsoft.com/office/drawing/2014/main" id="{3A247C93-C7D6-40A8-9766-9E7BB2F2B2DA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163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0" name="Text Box 37">
            <a:extLst>
              <a:ext uri="{FF2B5EF4-FFF2-40B4-BE49-F238E27FC236}">
                <a16:creationId xmlns:a16="http://schemas.microsoft.com/office/drawing/2014/main" id="{FDAA822A-5FAB-4855-B387-E3FD773020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3591" name="Line 38">
            <a:extLst>
              <a:ext uri="{FF2B5EF4-FFF2-40B4-BE49-F238E27FC236}">
                <a16:creationId xmlns:a16="http://schemas.microsoft.com/office/drawing/2014/main" id="{6EBEBD4C-4916-4110-9229-3294362C0E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2" name="Line 39">
            <a:extLst>
              <a:ext uri="{FF2B5EF4-FFF2-40B4-BE49-F238E27FC236}">
                <a16:creationId xmlns:a16="http://schemas.microsoft.com/office/drawing/2014/main" id="{96570912-953C-44E1-84EC-FBECD0D3ED09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3214688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3" name="Text Box 40">
            <a:extLst>
              <a:ext uri="{FF2B5EF4-FFF2-40B4-BE49-F238E27FC236}">
                <a16:creationId xmlns:a16="http://schemas.microsoft.com/office/drawing/2014/main" id="{A8BD4A46-AF5A-4310-859F-BB3E245B62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32845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3594" name="Text Box 41">
            <a:extLst>
              <a:ext uri="{FF2B5EF4-FFF2-40B4-BE49-F238E27FC236}">
                <a16:creationId xmlns:a16="http://schemas.microsoft.com/office/drawing/2014/main" id="{B33FA7E5-615D-4019-80CE-797AB05AA8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644900"/>
            <a:ext cx="2124075" cy="9810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595" name="Line 42">
            <a:extLst>
              <a:ext uri="{FF2B5EF4-FFF2-40B4-BE49-F238E27FC236}">
                <a16:creationId xmlns:a16="http://schemas.microsoft.com/office/drawing/2014/main" id="{0DB1E9CC-9109-420A-A29B-8D92D97E70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2060575"/>
            <a:ext cx="1511300" cy="1800225"/>
          </a:xfrm>
          <a:prstGeom prst="line">
            <a:avLst/>
          </a:prstGeom>
          <a:noFill/>
          <a:ln w="9525">
            <a:solidFill>
              <a:srgbClr val="CA145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6" name="Text Box 43">
            <a:extLst>
              <a:ext uri="{FF2B5EF4-FFF2-40B4-BE49-F238E27FC236}">
                <a16:creationId xmlns:a16="http://schemas.microsoft.com/office/drawing/2014/main" id="{814BF723-7B87-4E45-9E78-360A6CBAE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263683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CA1459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3597" name="Line 44">
            <a:extLst>
              <a:ext uri="{FF2B5EF4-FFF2-40B4-BE49-F238E27FC236}">
                <a16:creationId xmlns:a16="http://schemas.microsoft.com/office/drawing/2014/main" id="{CBC18228-AFE2-44CA-BD2F-509B241A68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46529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8" name="Text Box 45">
            <a:extLst>
              <a:ext uri="{FF2B5EF4-FFF2-40B4-BE49-F238E27FC236}">
                <a16:creationId xmlns:a16="http://schemas.microsoft.com/office/drawing/2014/main" id="{1469B3F4-F4DD-45BA-8F4C-9AADF1BFE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6529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3599" name="Line 46">
            <a:extLst>
              <a:ext uri="{FF2B5EF4-FFF2-40B4-BE49-F238E27FC236}">
                <a16:creationId xmlns:a16="http://schemas.microsoft.com/office/drawing/2014/main" id="{8ED48DBA-C397-43E5-B25A-9BFB9BCA0CD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4076700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600" name="Text Box 47">
            <a:extLst>
              <a:ext uri="{FF2B5EF4-FFF2-40B4-BE49-F238E27FC236}">
                <a16:creationId xmlns:a16="http://schemas.microsoft.com/office/drawing/2014/main" id="{0E29DE8A-CDC0-40FB-99A6-87C4785995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4338" y="37163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3601" name="Text Box 48">
            <a:extLst>
              <a:ext uri="{FF2B5EF4-FFF2-40B4-BE49-F238E27FC236}">
                <a16:creationId xmlns:a16="http://schemas.microsoft.com/office/drawing/2014/main" id="{A8D6A555-DC67-4C6F-ADCD-D41DE53CB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157788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9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602" name="Text Box 49">
            <a:extLst>
              <a:ext uri="{FF2B5EF4-FFF2-40B4-BE49-F238E27FC236}">
                <a16:creationId xmlns:a16="http://schemas.microsoft.com/office/drawing/2014/main" id="{4336A6CC-8104-49B1-A65E-F1738FE201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609282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603" name="Text Box 50">
            <a:extLst>
              <a:ext uri="{FF2B5EF4-FFF2-40B4-BE49-F238E27FC236}">
                <a16:creationId xmlns:a16="http://schemas.microsoft.com/office/drawing/2014/main" id="{02289192-F465-428C-9219-3CA481497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42211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3604" name="Line 51">
            <a:extLst>
              <a:ext uri="{FF2B5EF4-FFF2-40B4-BE49-F238E27FC236}">
                <a16:creationId xmlns:a16="http://schemas.microsoft.com/office/drawing/2014/main" id="{5B238006-8181-4249-A778-4CAD2A931731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3838" y="414972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605" name="Line 52">
            <a:extLst>
              <a:ext uri="{FF2B5EF4-FFF2-40B4-BE49-F238E27FC236}">
                <a16:creationId xmlns:a16="http://schemas.microsoft.com/office/drawing/2014/main" id="{C88674CA-83A2-4FF2-AAAB-63BCA2E5CD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8438" y="45815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606" name="Line 53">
            <a:extLst>
              <a:ext uri="{FF2B5EF4-FFF2-40B4-BE49-F238E27FC236}">
                <a16:creationId xmlns:a16="http://schemas.microsoft.com/office/drawing/2014/main" id="{839B63D5-78CE-43F4-A4BC-B7F2486230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8438" y="4581525"/>
            <a:ext cx="0" cy="1655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607" name="Line 54">
            <a:extLst>
              <a:ext uri="{FF2B5EF4-FFF2-40B4-BE49-F238E27FC236}">
                <a16:creationId xmlns:a16="http://schemas.microsoft.com/office/drawing/2014/main" id="{5AB0E36E-CFB8-4950-9168-2AD9FFFBD3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48075" y="6237288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608" name="Text Box 55">
            <a:extLst>
              <a:ext uri="{FF2B5EF4-FFF2-40B4-BE49-F238E27FC236}">
                <a16:creationId xmlns:a16="http://schemas.microsoft.com/office/drawing/2014/main" id="{3770D188-7491-4FEE-B172-8F7C14B2C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438" y="515778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3609" name="Text Box 56">
            <a:extLst>
              <a:ext uri="{FF2B5EF4-FFF2-40B4-BE49-F238E27FC236}">
                <a16:creationId xmlns:a16="http://schemas.microsoft.com/office/drawing/2014/main" id="{5710E1B5-D0C6-461B-9DD3-98D27E4F3A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26368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610" name="Line 57">
            <a:extLst>
              <a:ext uri="{FF2B5EF4-FFF2-40B4-BE49-F238E27FC236}">
                <a16:creationId xmlns:a16="http://schemas.microsoft.com/office/drawing/2014/main" id="{B709839E-E430-400B-9432-31B4F88867ED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3429000"/>
            <a:ext cx="0" cy="3603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611" name="Line 58">
            <a:extLst>
              <a:ext uri="{FF2B5EF4-FFF2-40B4-BE49-F238E27FC236}">
                <a16:creationId xmlns:a16="http://schemas.microsoft.com/office/drawing/2014/main" id="{6E1A72C9-EB39-48A9-B95D-BB84910424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48750" y="3789363"/>
            <a:ext cx="503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612" name="Text Box 59">
            <a:extLst>
              <a:ext uri="{FF2B5EF4-FFF2-40B4-BE49-F238E27FC236}">
                <a16:creationId xmlns:a16="http://schemas.microsoft.com/office/drawing/2014/main" id="{E9B02F6E-2A0F-4D52-A30C-6AD8AC04A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8388" y="342900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3613" name="Text Box 60">
            <a:extLst>
              <a:ext uri="{FF2B5EF4-FFF2-40B4-BE49-F238E27FC236}">
                <a16:creationId xmlns:a16="http://schemas.microsoft.com/office/drawing/2014/main" id="{F338911B-38C4-41C0-9DF7-547923CB8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1988" y="3573463"/>
            <a:ext cx="11160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</a:p>
        </p:txBody>
      </p:sp>
      <p:sp>
        <p:nvSpPr>
          <p:cNvPr id="23614" name="Text Box 61">
            <a:extLst>
              <a:ext uri="{FF2B5EF4-FFF2-40B4-BE49-F238E27FC236}">
                <a16:creationId xmlns:a16="http://schemas.microsoft.com/office/drawing/2014/main" id="{170405AD-F96C-4DFD-850F-D7CF38606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4005263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12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615" name="Text Box 62">
            <a:extLst>
              <a:ext uri="{FF2B5EF4-FFF2-40B4-BE49-F238E27FC236}">
                <a16:creationId xmlns:a16="http://schemas.microsoft.com/office/drawing/2014/main" id="{D985E56F-B8FA-4859-B23C-AE011C1CC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2125" y="45085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3616" name="Line 63">
            <a:extLst>
              <a:ext uri="{FF2B5EF4-FFF2-40B4-BE49-F238E27FC236}">
                <a16:creationId xmlns:a16="http://schemas.microsoft.com/office/drawing/2014/main" id="{13A67896-EF46-4A77-B5D4-FCBDC3384D7B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4799013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617" name="Text Box 64">
            <a:extLst>
              <a:ext uri="{FF2B5EF4-FFF2-40B4-BE49-F238E27FC236}">
                <a16:creationId xmlns:a16="http://schemas.microsoft.com/office/drawing/2014/main" id="{26697C76-5318-4C3A-96BF-3FC9A99878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0188" y="479742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23618" name="Text Box 65">
            <a:extLst>
              <a:ext uri="{FF2B5EF4-FFF2-40B4-BE49-F238E27FC236}">
                <a16:creationId xmlns:a16="http://schemas.microsoft.com/office/drawing/2014/main" id="{DB88498B-4D90-4567-BFBD-A7D33E6D0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522922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 )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3619" name="Line 66">
            <a:extLst>
              <a:ext uri="{FF2B5EF4-FFF2-40B4-BE49-F238E27FC236}">
                <a16:creationId xmlns:a16="http://schemas.microsoft.com/office/drawing/2014/main" id="{0304BD01-207A-463B-8197-73CA3D84CC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40688" y="4508500"/>
            <a:ext cx="5032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620" name="Line 67">
            <a:extLst>
              <a:ext uri="{FF2B5EF4-FFF2-40B4-BE49-F238E27FC236}">
                <a16:creationId xmlns:a16="http://schemas.microsoft.com/office/drawing/2014/main" id="{9C0CD16E-C8FC-4F3D-A1EA-C05DF596EB5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0688" y="4508500"/>
            <a:ext cx="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9" name="灯片编号占位符 3">
            <a:extLst>
              <a:ext uri="{FF2B5EF4-FFF2-40B4-BE49-F238E27FC236}">
                <a16:creationId xmlns:a16="http://schemas.microsoft.com/office/drawing/2014/main" id="{DE0E441B-9BC8-4904-8539-53636240679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21</a:t>
            </a:fld>
            <a:endParaRPr lang="zh-TW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Text Box 2">
            <a:extLst>
              <a:ext uri="{FF2B5EF4-FFF2-40B4-BE49-F238E27FC236}">
                <a16:creationId xmlns:a16="http://schemas.microsoft.com/office/drawing/2014/main" id="{1CC6C48E-158A-4220-80FC-E408A11E7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580" name="Text Box 3">
            <a:extLst>
              <a:ext uri="{FF2B5EF4-FFF2-40B4-BE49-F238E27FC236}">
                <a16:creationId xmlns:a16="http://schemas.microsoft.com/office/drawing/2014/main" id="{16633A3B-B04D-4013-8D3B-6027154BE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4581" name="Line 4">
            <a:extLst>
              <a:ext uri="{FF2B5EF4-FFF2-40B4-BE49-F238E27FC236}">
                <a16:creationId xmlns:a16="http://schemas.microsoft.com/office/drawing/2014/main" id="{4B5416BE-DADE-4809-9FA8-4F640F9A8B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2" name="Text Box 5">
            <a:extLst>
              <a:ext uri="{FF2B5EF4-FFF2-40B4-BE49-F238E27FC236}">
                <a16:creationId xmlns:a16="http://schemas.microsoft.com/office/drawing/2014/main" id="{C5846186-D47E-4686-9714-14E374CAD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4583" name="Line 6">
            <a:extLst>
              <a:ext uri="{FF2B5EF4-FFF2-40B4-BE49-F238E27FC236}">
                <a16:creationId xmlns:a16="http://schemas.microsoft.com/office/drawing/2014/main" id="{1FFBD104-029A-428F-8770-9D903D777C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4" name="Text Box 7">
            <a:extLst>
              <a:ext uri="{FF2B5EF4-FFF2-40B4-BE49-F238E27FC236}">
                <a16:creationId xmlns:a16="http://schemas.microsoft.com/office/drawing/2014/main" id="{7138906B-F947-4E2F-B7F2-71CB761BED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4585" name="Line 8">
            <a:extLst>
              <a:ext uri="{FF2B5EF4-FFF2-40B4-BE49-F238E27FC236}">
                <a16:creationId xmlns:a16="http://schemas.microsoft.com/office/drawing/2014/main" id="{FD9B7E34-29DE-4B2E-A523-A54378D099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6" name="Line 9">
            <a:extLst>
              <a:ext uri="{FF2B5EF4-FFF2-40B4-BE49-F238E27FC236}">
                <a16:creationId xmlns:a16="http://schemas.microsoft.com/office/drawing/2014/main" id="{B8FE21A7-0E14-45DD-90B6-80E2882BDD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7" name="Text Box 10">
            <a:extLst>
              <a:ext uri="{FF2B5EF4-FFF2-40B4-BE49-F238E27FC236}">
                <a16:creationId xmlns:a16="http://schemas.microsoft.com/office/drawing/2014/main" id="{08A35CF0-C604-4B8C-8CF3-C22595B0E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4588" name="Text Box 11">
            <a:extLst>
              <a:ext uri="{FF2B5EF4-FFF2-40B4-BE49-F238E27FC236}">
                <a16:creationId xmlns:a16="http://schemas.microsoft.com/office/drawing/2014/main" id="{8A1B3676-F562-4FEA-ADD7-47C8A25AC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589" name="Line 12">
            <a:extLst>
              <a:ext uri="{FF2B5EF4-FFF2-40B4-BE49-F238E27FC236}">
                <a16:creationId xmlns:a16="http://schemas.microsoft.com/office/drawing/2014/main" id="{AC7B40E1-C4E3-44C0-A8E5-8D69A7FC2B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0" name="Text Box 13">
            <a:extLst>
              <a:ext uri="{FF2B5EF4-FFF2-40B4-BE49-F238E27FC236}">
                <a16:creationId xmlns:a16="http://schemas.microsoft.com/office/drawing/2014/main" id="{6037B282-429A-4375-A734-9D2D9C682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4591" name="Text Box 14">
            <a:extLst>
              <a:ext uri="{FF2B5EF4-FFF2-40B4-BE49-F238E27FC236}">
                <a16:creationId xmlns:a16="http://schemas.microsoft.com/office/drawing/2014/main" id="{4477637A-6A65-4A15-B348-557E75777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24592" name="Text Box 15">
            <a:extLst>
              <a:ext uri="{FF2B5EF4-FFF2-40B4-BE49-F238E27FC236}">
                <a16:creationId xmlns:a16="http://schemas.microsoft.com/office/drawing/2014/main" id="{15518014-BD26-42BD-9D57-BD581E7E1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593" name="Line 16">
            <a:extLst>
              <a:ext uri="{FF2B5EF4-FFF2-40B4-BE49-F238E27FC236}">
                <a16:creationId xmlns:a16="http://schemas.microsoft.com/office/drawing/2014/main" id="{7E76603F-3ECB-4CCB-A4D8-B9AF6EC5CE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4" name="Text Box 17">
            <a:extLst>
              <a:ext uri="{FF2B5EF4-FFF2-40B4-BE49-F238E27FC236}">
                <a16:creationId xmlns:a16="http://schemas.microsoft.com/office/drawing/2014/main" id="{7783A2FE-EF1E-4DF2-A638-EA6E877F48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595" name="Line 18">
            <a:extLst>
              <a:ext uri="{FF2B5EF4-FFF2-40B4-BE49-F238E27FC236}">
                <a16:creationId xmlns:a16="http://schemas.microsoft.com/office/drawing/2014/main" id="{B6A82593-9776-4F20-8507-7F9D610E55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6" name="Line 19">
            <a:extLst>
              <a:ext uri="{FF2B5EF4-FFF2-40B4-BE49-F238E27FC236}">
                <a16:creationId xmlns:a16="http://schemas.microsoft.com/office/drawing/2014/main" id="{1FD8C2A5-CBC6-4DAE-B61D-DF91319CACC7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7" name="Text Box 20">
            <a:extLst>
              <a:ext uri="{FF2B5EF4-FFF2-40B4-BE49-F238E27FC236}">
                <a16:creationId xmlns:a16="http://schemas.microsoft.com/office/drawing/2014/main" id="{0E4493D6-5BF4-4626-B151-95270DAF66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4598" name="Text Box 21">
            <a:extLst>
              <a:ext uri="{FF2B5EF4-FFF2-40B4-BE49-F238E27FC236}">
                <a16:creationId xmlns:a16="http://schemas.microsoft.com/office/drawing/2014/main" id="{3CF13BBC-89FE-4393-81DB-3FA978E95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4599" name="Text Box 22">
            <a:extLst>
              <a:ext uri="{FF2B5EF4-FFF2-40B4-BE49-F238E27FC236}">
                <a16:creationId xmlns:a16="http://schemas.microsoft.com/office/drawing/2014/main" id="{71C1B403-0837-4215-AFAC-0AEA7403A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4600" name="Text Box 23">
            <a:extLst>
              <a:ext uri="{FF2B5EF4-FFF2-40B4-BE49-F238E27FC236}">
                <a16:creationId xmlns:a16="http://schemas.microsoft.com/office/drawing/2014/main" id="{0C23D2D2-8316-4DE6-BC4F-BEA3392AE8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4601" name="Text Box 24">
            <a:extLst>
              <a:ext uri="{FF2B5EF4-FFF2-40B4-BE49-F238E27FC236}">
                <a16:creationId xmlns:a16="http://schemas.microsoft.com/office/drawing/2014/main" id="{CC8DAC79-4A77-4AF3-A8E3-EFEC80B5C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02" name="Text Box 25">
            <a:extLst>
              <a:ext uri="{FF2B5EF4-FFF2-40B4-BE49-F238E27FC236}">
                <a16:creationId xmlns:a16="http://schemas.microsoft.com/office/drawing/2014/main" id="{03145488-C96F-4790-9DE5-D0636A4E35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03" name="Line 26">
            <a:extLst>
              <a:ext uri="{FF2B5EF4-FFF2-40B4-BE49-F238E27FC236}">
                <a16:creationId xmlns:a16="http://schemas.microsoft.com/office/drawing/2014/main" id="{E5ABBDE3-21CE-42DE-BF20-D9EED63C77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4" name="Text Box 27">
            <a:extLst>
              <a:ext uri="{FF2B5EF4-FFF2-40B4-BE49-F238E27FC236}">
                <a16:creationId xmlns:a16="http://schemas.microsoft.com/office/drawing/2014/main" id="{CFF335E2-FA41-45DA-B4B1-B588FBC23C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05" name="Line 28">
            <a:extLst>
              <a:ext uri="{FF2B5EF4-FFF2-40B4-BE49-F238E27FC236}">
                <a16:creationId xmlns:a16="http://schemas.microsoft.com/office/drawing/2014/main" id="{4DD4A237-7AFD-4B7A-B27F-9B7A98BDE0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6" name="Line 29">
            <a:extLst>
              <a:ext uri="{FF2B5EF4-FFF2-40B4-BE49-F238E27FC236}">
                <a16:creationId xmlns:a16="http://schemas.microsoft.com/office/drawing/2014/main" id="{EDADDA0B-6819-487A-B2CF-603F2407AD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7" name="Text Box 30">
            <a:extLst>
              <a:ext uri="{FF2B5EF4-FFF2-40B4-BE49-F238E27FC236}">
                <a16:creationId xmlns:a16="http://schemas.microsoft.com/office/drawing/2014/main" id="{4EC350F1-494E-4B37-8FAC-8F70548C5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4608" name="Text Box 31">
            <a:extLst>
              <a:ext uri="{FF2B5EF4-FFF2-40B4-BE49-F238E27FC236}">
                <a16:creationId xmlns:a16="http://schemas.microsoft.com/office/drawing/2014/main" id="{0BD94CC3-EB22-4706-A14B-EC43B03E76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209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09" name="Line 32">
            <a:extLst>
              <a:ext uri="{FF2B5EF4-FFF2-40B4-BE49-F238E27FC236}">
                <a16:creationId xmlns:a16="http://schemas.microsoft.com/office/drawing/2014/main" id="{AC86B8D1-74F1-4DB6-A80C-D83BECF41A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4076700"/>
            <a:ext cx="12239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10" name="Text Box 33">
            <a:extLst>
              <a:ext uri="{FF2B5EF4-FFF2-40B4-BE49-F238E27FC236}">
                <a16:creationId xmlns:a16="http://schemas.microsoft.com/office/drawing/2014/main" id="{C683A068-D27B-49D9-B129-777F6C5BD8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0325" y="37163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4611" name="Line 34">
            <a:extLst>
              <a:ext uri="{FF2B5EF4-FFF2-40B4-BE49-F238E27FC236}">
                <a16:creationId xmlns:a16="http://schemas.microsoft.com/office/drawing/2014/main" id="{DD4A82CE-DAA7-465F-A328-28FD7325B7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12" name="Text Box 35">
            <a:extLst>
              <a:ext uri="{FF2B5EF4-FFF2-40B4-BE49-F238E27FC236}">
                <a16:creationId xmlns:a16="http://schemas.microsoft.com/office/drawing/2014/main" id="{709D8749-66FE-4A8C-80BF-BC1AD508A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4613" name="Line 36">
            <a:extLst>
              <a:ext uri="{FF2B5EF4-FFF2-40B4-BE49-F238E27FC236}">
                <a16:creationId xmlns:a16="http://schemas.microsoft.com/office/drawing/2014/main" id="{39FF85EC-3D18-41FC-8F78-9B091199A61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14" name="Line 37">
            <a:extLst>
              <a:ext uri="{FF2B5EF4-FFF2-40B4-BE49-F238E27FC236}">
                <a16:creationId xmlns:a16="http://schemas.microsoft.com/office/drawing/2014/main" id="{00B4D08B-5502-47FA-965B-8189C397DF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3214688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15" name="Text Box 38">
            <a:extLst>
              <a:ext uri="{FF2B5EF4-FFF2-40B4-BE49-F238E27FC236}">
                <a16:creationId xmlns:a16="http://schemas.microsoft.com/office/drawing/2014/main" id="{8C62BE34-C582-4ED8-B097-80CBDA168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32845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4616" name="Text Box 39">
            <a:extLst>
              <a:ext uri="{FF2B5EF4-FFF2-40B4-BE49-F238E27FC236}">
                <a16:creationId xmlns:a16="http://schemas.microsoft.com/office/drawing/2014/main" id="{E10F6D27-5798-4A89-AC71-56D5F7B69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644900"/>
            <a:ext cx="2124075" cy="9810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17" name="Line 40">
            <a:extLst>
              <a:ext uri="{FF2B5EF4-FFF2-40B4-BE49-F238E27FC236}">
                <a16:creationId xmlns:a16="http://schemas.microsoft.com/office/drawing/2014/main" id="{AD6FB84F-2BAD-4405-A67E-867E64505B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2060575"/>
            <a:ext cx="1511300" cy="1800225"/>
          </a:xfrm>
          <a:prstGeom prst="line">
            <a:avLst/>
          </a:prstGeom>
          <a:noFill/>
          <a:ln w="9525">
            <a:solidFill>
              <a:srgbClr val="CA145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18" name="Text Box 41">
            <a:extLst>
              <a:ext uri="{FF2B5EF4-FFF2-40B4-BE49-F238E27FC236}">
                <a16:creationId xmlns:a16="http://schemas.microsoft.com/office/drawing/2014/main" id="{EE9399FD-0AFE-4644-AED8-554CD6E06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263683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CA1459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4619" name="Line 42">
            <a:extLst>
              <a:ext uri="{FF2B5EF4-FFF2-40B4-BE49-F238E27FC236}">
                <a16:creationId xmlns:a16="http://schemas.microsoft.com/office/drawing/2014/main" id="{CAFED582-7A8C-4CA7-A274-36A60351C0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46529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20" name="Text Box 43">
            <a:extLst>
              <a:ext uri="{FF2B5EF4-FFF2-40B4-BE49-F238E27FC236}">
                <a16:creationId xmlns:a16="http://schemas.microsoft.com/office/drawing/2014/main" id="{6B5A7986-F61A-4993-B074-2BBC802BB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6529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4621" name="Line 44">
            <a:extLst>
              <a:ext uri="{FF2B5EF4-FFF2-40B4-BE49-F238E27FC236}">
                <a16:creationId xmlns:a16="http://schemas.microsoft.com/office/drawing/2014/main" id="{B5F9E451-C1C3-41D9-9F12-5959A7ED8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4076700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22" name="Text Box 45">
            <a:extLst>
              <a:ext uri="{FF2B5EF4-FFF2-40B4-BE49-F238E27FC236}">
                <a16:creationId xmlns:a16="http://schemas.microsoft.com/office/drawing/2014/main" id="{277DE843-F408-49C6-8D78-6DB7F59C7E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4338" y="37163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4623" name="Text Box 46">
            <a:extLst>
              <a:ext uri="{FF2B5EF4-FFF2-40B4-BE49-F238E27FC236}">
                <a16:creationId xmlns:a16="http://schemas.microsoft.com/office/drawing/2014/main" id="{41C8211E-7F08-4B38-8C10-B096AF7E4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157788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9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24" name="Text Box 47">
            <a:extLst>
              <a:ext uri="{FF2B5EF4-FFF2-40B4-BE49-F238E27FC236}">
                <a16:creationId xmlns:a16="http://schemas.microsoft.com/office/drawing/2014/main" id="{8DE6C3EA-4049-41BD-BDD6-E368AA456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609282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25" name="Line 48">
            <a:extLst>
              <a:ext uri="{FF2B5EF4-FFF2-40B4-BE49-F238E27FC236}">
                <a16:creationId xmlns:a16="http://schemas.microsoft.com/office/drawing/2014/main" id="{D758DBB0-290B-40D3-8D4C-6BC9342396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3838" y="414972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26" name="Line 49">
            <a:extLst>
              <a:ext uri="{FF2B5EF4-FFF2-40B4-BE49-F238E27FC236}">
                <a16:creationId xmlns:a16="http://schemas.microsoft.com/office/drawing/2014/main" id="{77BBC932-16F4-492D-8ABC-E3E35D4ED4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8438" y="45815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27" name="Line 50">
            <a:extLst>
              <a:ext uri="{FF2B5EF4-FFF2-40B4-BE49-F238E27FC236}">
                <a16:creationId xmlns:a16="http://schemas.microsoft.com/office/drawing/2014/main" id="{0899C857-3F29-48AB-BE5D-AA3DC97367C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8438" y="4581525"/>
            <a:ext cx="0" cy="1655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28" name="Line 51">
            <a:extLst>
              <a:ext uri="{FF2B5EF4-FFF2-40B4-BE49-F238E27FC236}">
                <a16:creationId xmlns:a16="http://schemas.microsoft.com/office/drawing/2014/main" id="{8CDF913C-F521-47EF-86C8-4A64A9918E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48075" y="6237288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29" name="Text Box 52">
            <a:extLst>
              <a:ext uri="{FF2B5EF4-FFF2-40B4-BE49-F238E27FC236}">
                <a16:creationId xmlns:a16="http://schemas.microsoft.com/office/drawing/2014/main" id="{2E61D3F4-3FF7-423A-9A5E-AC63EC02D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438" y="515778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4630" name="Text Box 53">
            <a:extLst>
              <a:ext uri="{FF2B5EF4-FFF2-40B4-BE49-F238E27FC236}">
                <a16:creationId xmlns:a16="http://schemas.microsoft.com/office/drawing/2014/main" id="{0D5B3897-116F-424F-B62D-E3FD7FBE0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26368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31" name="Line 54">
            <a:extLst>
              <a:ext uri="{FF2B5EF4-FFF2-40B4-BE49-F238E27FC236}">
                <a16:creationId xmlns:a16="http://schemas.microsoft.com/office/drawing/2014/main" id="{C236F659-DD65-40CE-ACD0-ADB72F0C2522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3429000"/>
            <a:ext cx="0" cy="3603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32" name="Line 55">
            <a:extLst>
              <a:ext uri="{FF2B5EF4-FFF2-40B4-BE49-F238E27FC236}">
                <a16:creationId xmlns:a16="http://schemas.microsoft.com/office/drawing/2014/main" id="{44DC8B85-4376-46AB-8591-3DBE277A3D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48750" y="3789363"/>
            <a:ext cx="503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33" name="Text Box 56">
            <a:extLst>
              <a:ext uri="{FF2B5EF4-FFF2-40B4-BE49-F238E27FC236}">
                <a16:creationId xmlns:a16="http://schemas.microsoft.com/office/drawing/2014/main" id="{A0A8ABB8-D5F2-4D87-8FC5-EB7C15EE2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8388" y="342900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4634" name="Text Box 57">
            <a:extLst>
              <a:ext uri="{FF2B5EF4-FFF2-40B4-BE49-F238E27FC236}">
                <a16:creationId xmlns:a16="http://schemas.microsoft.com/office/drawing/2014/main" id="{2FA7608B-8245-47E4-91F0-B0CBF2BEBB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1988" y="3573463"/>
            <a:ext cx="11160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</a:p>
        </p:txBody>
      </p:sp>
      <p:sp>
        <p:nvSpPr>
          <p:cNvPr id="24635" name="Text Box 58">
            <a:extLst>
              <a:ext uri="{FF2B5EF4-FFF2-40B4-BE49-F238E27FC236}">
                <a16:creationId xmlns:a16="http://schemas.microsoft.com/office/drawing/2014/main" id="{31A3BD7A-E450-46E6-8440-302D1BE6D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4005263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12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36" name="Text Box 59">
            <a:extLst>
              <a:ext uri="{FF2B5EF4-FFF2-40B4-BE49-F238E27FC236}">
                <a16:creationId xmlns:a16="http://schemas.microsoft.com/office/drawing/2014/main" id="{3631C011-7E42-43CC-8370-93C56F57B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2125" y="45085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4637" name="Line 60">
            <a:extLst>
              <a:ext uri="{FF2B5EF4-FFF2-40B4-BE49-F238E27FC236}">
                <a16:creationId xmlns:a16="http://schemas.microsoft.com/office/drawing/2014/main" id="{DF71C315-6769-4A1D-98F9-3BBBC5ABD69A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4799013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38" name="Text Box 61">
            <a:extLst>
              <a:ext uri="{FF2B5EF4-FFF2-40B4-BE49-F238E27FC236}">
                <a16:creationId xmlns:a16="http://schemas.microsoft.com/office/drawing/2014/main" id="{9FAA87B0-E077-4CFE-A982-68F491FAB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0188" y="479742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24639" name="Text Box 62">
            <a:extLst>
              <a:ext uri="{FF2B5EF4-FFF2-40B4-BE49-F238E27FC236}">
                <a16:creationId xmlns:a16="http://schemas.microsoft.com/office/drawing/2014/main" id="{2F094467-09B7-4A0C-9E83-A2B73F5262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522922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 )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40" name="Line 63">
            <a:extLst>
              <a:ext uri="{FF2B5EF4-FFF2-40B4-BE49-F238E27FC236}">
                <a16:creationId xmlns:a16="http://schemas.microsoft.com/office/drawing/2014/main" id="{3F4B1F7E-2086-4C52-80C6-9468D99D8A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40688" y="4508500"/>
            <a:ext cx="5032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41" name="Line 64">
            <a:extLst>
              <a:ext uri="{FF2B5EF4-FFF2-40B4-BE49-F238E27FC236}">
                <a16:creationId xmlns:a16="http://schemas.microsoft.com/office/drawing/2014/main" id="{D17652C4-FF80-4D2B-BB7D-5491EE1EE0A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0688" y="4508500"/>
            <a:ext cx="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42" name="Text Box 65">
            <a:extLst>
              <a:ext uri="{FF2B5EF4-FFF2-40B4-BE49-F238E27FC236}">
                <a16:creationId xmlns:a16="http://schemas.microsoft.com/office/drawing/2014/main" id="{1AAEA656-A9A3-4278-8E4A-12C074569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42211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4643" name="Text Box 66">
            <a:extLst>
              <a:ext uri="{FF2B5EF4-FFF2-40B4-BE49-F238E27FC236}">
                <a16:creationId xmlns:a16="http://schemas.microsoft.com/office/drawing/2014/main" id="{30E7DEE4-25A4-47F3-BB0E-AF06F2D9D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59499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4644" name="Line 67">
            <a:extLst>
              <a:ext uri="{FF2B5EF4-FFF2-40B4-BE49-F238E27FC236}">
                <a16:creationId xmlns:a16="http://schemas.microsoft.com/office/drawing/2014/main" id="{7301BAD2-2664-4132-841D-DA07BAFC3A8D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414972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45" name="Line 68">
            <a:extLst>
              <a:ext uri="{FF2B5EF4-FFF2-40B4-BE49-F238E27FC236}">
                <a16:creationId xmlns:a16="http://schemas.microsoft.com/office/drawing/2014/main" id="{0CB66207-0468-48B4-BC68-ECEE47772F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4581525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46" name="Line 69">
            <a:extLst>
              <a:ext uri="{FF2B5EF4-FFF2-40B4-BE49-F238E27FC236}">
                <a16:creationId xmlns:a16="http://schemas.microsoft.com/office/drawing/2014/main" id="{8715804D-F59C-42BF-8DEF-0047C65584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4788" y="4581525"/>
            <a:ext cx="0" cy="143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47" name="Line 70">
            <a:extLst>
              <a:ext uri="{FF2B5EF4-FFF2-40B4-BE49-F238E27FC236}">
                <a16:creationId xmlns:a16="http://schemas.microsoft.com/office/drawing/2014/main" id="{F7A351E9-78CD-4893-97BC-E8D80EE95D7F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4788" y="6021388"/>
            <a:ext cx="719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48" name="Text Box 71">
            <a:extLst>
              <a:ext uri="{FF2B5EF4-FFF2-40B4-BE49-F238E27FC236}">
                <a16:creationId xmlns:a16="http://schemas.microsoft.com/office/drawing/2014/main" id="{189C3F89-D6F8-477A-8C27-6FE0DF229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3" y="566102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73" name="灯片编号占位符 3">
            <a:extLst>
              <a:ext uri="{FF2B5EF4-FFF2-40B4-BE49-F238E27FC236}">
                <a16:creationId xmlns:a16="http://schemas.microsoft.com/office/drawing/2014/main" id="{CEF26263-32EB-416C-9548-6E269805A53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22</a:t>
            </a:fld>
            <a:endParaRPr lang="zh-TW" alt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Text Box 2">
            <a:extLst>
              <a:ext uri="{FF2B5EF4-FFF2-40B4-BE49-F238E27FC236}">
                <a16:creationId xmlns:a16="http://schemas.microsoft.com/office/drawing/2014/main" id="{ACC6ACF4-1906-4CE8-BAEF-8A21310E2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04" name="Text Box 3">
            <a:extLst>
              <a:ext uri="{FF2B5EF4-FFF2-40B4-BE49-F238E27FC236}">
                <a16:creationId xmlns:a16="http://schemas.microsoft.com/office/drawing/2014/main" id="{62FEF8BE-595D-4908-8B3F-CFFF1B649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5605" name="Line 4">
            <a:extLst>
              <a:ext uri="{FF2B5EF4-FFF2-40B4-BE49-F238E27FC236}">
                <a16:creationId xmlns:a16="http://schemas.microsoft.com/office/drawing/2014/main" id="{62381EDB-F657-4536-9313-AAD1C61D4DE4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6" name="Text Box 5">
            <a:extLst>
              <a:ext uri="{FF2B5EF4-FFF2-40B4-BE49-F238E27FC236}">
                <a16:creationId xmlns:a16="http://schemas.microsoft.com/office/drawing/2014/main" id="{37CE8DA3-5973-4426-8B5B-619BB2077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9215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5607" name="Line 6">
            <a:extLst>
              <a:ext uri="{FF2B5EF4-FFF2-40B4-BE49-F238E27FC236}">
                <a16:creationId xmlns:a16="http://schemas.microsoft.com/office/drawing/2014/main" id="{592061B0-28B0-4CA5-A2A6-B17227418114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8" name="Text Box 7">
            <a:extLst>
              <a:ext uri="{FF2B5EF4-FFF2-40B4-BE49-F238E27FC236}">
                <a16:creationId xmlns:a16="http://schemas.microsoft.com/office/drawing/2014/main" id="{34FB995F-EC69-4FBC-8B15-31F1884E3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412875"/>
            <a:ext cx="504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5609" name="Line 8">
            <a:extLst>
              <a:ext uri="{FF2B5EF4-FFF2-40B4-BE49-F238E27FC236}">
                <a16:creationId xmlns:a16="http://schemas.microsoft.com/office/drawing/2014/main" id="{D6677F9F-3354-4C8F-A816-4DF903D05F64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773238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0" name="Line 9">
            <a:extLst>
              <a:ext uri="{FF2B5EF4-FFF2-40B4-BE49-F238E27FC236}">
                <a16:creationId xmlns:a16="http://schemas.microsoft.com/office/drawing/2014/main" id="{ABB63B49-F5EA-4E27-B8F9-8CA56EEAABCA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1" name="Text Box 10">
            <a:extLst>
              <a:ext uri="{FF2B5EF4-FFF2-40B4-BE49-F238E27FC236}">
                <a16:creationId xmlns:a16="http://schemas.microsoft.com/office/drawing/2014/main" id="{6F686049-A7CA-42A6-AFC8-BEC21C212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5612" name="Text Box 11">
            <a:extLst>
              <a:ext uri="{FF2B5EF4-FFF2-40B4-BE49-F238E27FC236}">
                <a16:creationId xmlns:a16="http://schemas.microsoft.com/office/drawing/2014/main" id="{21C08497-F880-44D2-9FE8-ABA60CF1B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13" name="Line 12">
            <a:extLst>
              <a:ext uri="{FF2B5EF4-FFF2-40B4-BE49-F238E27FC236}">
                <a16:creationId xmlns:a16="http://schemas.microsoft.com/office/drawing/2014/main" id="{8B81DA6D-B4E7-4B67-9D7B-95CE5D2D8A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7625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4" name="Text Box 13">
            <a:extLst>
              <a:ext uri="{FF2B5EF4-FFF2-40B4-BE49-F238E27FC236}">
                <a16:creationId xmlns:a16="http://schemas.microsoft.com/office/drawing/2014/main" id="{93D0FB1F-BF8F-4263-929F-72AAEA1FA6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7651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5615" name="Text Box 14">
            <a:extLst>
              <a:ext uri="{FF2B5EF4-FFF2-40B4-BE49-F238E27FC236}">
                <a16:creationId xmlns:a16="http://schemas.microsoft.com/office/drawing/2014/main" id="{FAEBFD58-3419-4397-8E1F-2F619D1730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25616" name="Text Box 15">
            <a:extLst>
              <a:ext uri="{FF2B5EF4-FFF2-40B4-BE49-F238E27FC236}">
                <a16:creationId xmlns:a16="http://schemas.microsoft.com/office/drawing/2014/main" id="{4A085EED-A805-4E8D-B26E-8BB9AA8DBB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2  //Accept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$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17" name="Line 16">
            <a:extLst>
              <a:ext uri="{FF2B5EF4-FFF2-40B4-BE49-F238E27FC236}">
                <a16:creationId xmlns:a16="http://schemas.microsoft.com/office/drawing/2014/main" id="{3FD58351-C8A7-4422-9657-D4715A64B4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692150"/>
            <a:ext cx="11525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8" name="Text Box 17">
            <a:extLst>
              <a:ext uri="{FF2B5EF4-FFF2-40B4-BE49-F238E27FC236}">
                <a16:creationId xmlns:a16="http://schemas.microsoft.com/office/drawing/2014/main" id="{22C0891E-5941-483D-8793-1A91FC5B9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692150"/>
            <a:ext cx="2124075" cy="13938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19" name="Line 18">
            <a:extLst>
              <a:ext uri="{FF2B5EF4-FFF2-40B4-BE49-F238E27FC236}">
                <a16:creationId xmlns:a16="http://schemas.microsoft.com/office/drawing/2014/main" id="{FA127247-C192-4079-8B55-5706D7BFAA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3414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0" name="Line 19">
            <a:extLst>
              <a:ext uri="{FF2B5EF4-FFF2-40B4-BE49-F238E27FC236}">
                <a16:creationId xmlns:a16="http://schemas.microsoft.com/office/drawing/2014/main" id="{84BD76BD-48A5-4AFF-938B-466BB2D7DE20}"/>
              </a:ext>
            </a:extLst>
          </p:cNvPr>
          <p:cNvSpPr>
            <a:spLocks noChangeShapeType="1"/>
          </p:cNvSpPr>
          <p:nvPr/>
        </p:nvSpPr>
        <p:spPr bwMode="auto">
          <a:xfrm>
            <a:off x="9625013" y="2060575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1" name="Text Box 20">
            <a:extLst>
              <a:ext uri="{FF2B5EF4-FFF2-40B4-BE49-F238E27FC236}">
                <a16:creationId xmlns:a16="http://schemas.microsoft.com/office/drawing/2014/main" id="{E44FAD45-5E66-4C63-B468-126173E7E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2684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5622" name="Text Box 21">
            <a:extLst>
              <a:ext uri="{FF2B5EF4-FFF2-40B4-BE49-F238E27FC236}">
                <a16:creationId xmlns:a16="http://schemas.microsoft.com/office/drawing/2014/main" id="{56FC26DF-3841-49FE-B99C-F7575A34D9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21336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5623" name="Text Box 22">
            <a:extLst>
              <a:ext uri="{FF2B5EF4-FFF2-40B4-BE49-F238E27FC236}">
                <a16:creationId xmlns:a16="http://schemas.microsoft.com/office/drawing/2014/main" id="{D34BAA8F-1647-4450-AD22-5361C95BD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916113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5624" name="Text Box 23">
            <a:extLst>
              <a:ext uri="{FF2B5EF4-FFF2-40B4-BE49-F238E27FC236}">
                <a16:creationId xmlns:a16="http://schemas.microsoft.com/office/drawing/2014/main" id="{905AC2A5-A967-476C-A4DE-17349DB76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2565400"/>
            <a:ext cx="576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5625" name="Text Box 24">
            <a:extLst>
              <a:ext uri="{FF2B5EF4-FFF2-40B4-BE49-F238E27FC236}">
                <a16:creationId xmlns:a16="http://schemas.microsoft.com/office/drawing/2014/main" id="{5D563EDF-C506-4395-A79C-F07BAA68C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9080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26" name="Text Box 25">
            <a:extLst>
              <a:ext uri="{FF2B5EF4-FFF2-40B4-BE49-F238E27FC236}">
                <a16:creationId xmlns:a16="http://schemas.microsoft.com/office/drawing/2014/main" id="{0BF56B88-BC5F-43A0-B65C-10E58BE49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162877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27" name="Line 26">
            <a:extLst>
              <a:ext uri="{FF2B5EF4-FFF2-40B4-BE49-F238E27FC236}">
                <a16:creationId xmlns:a16="http://schemas.microsoft.com/office/drawing/2014/main" id="{B7F5E911-7A75-400D-AFCB-5319605597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1989138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8" name="Text Box 27">
            <a:extLst>
              <a:ext uri="{FF2B5EF4-FFF2-40B4-BE49-F238E27FC236}">
                <a16:creationId xmlns:a16="http://schemas.microsoft.com/office/drawing/2014/main" id="{866675A6-56EA-46AC-A32D-C2CD20D60D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23495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29" name="Line 28">
            <a:extLst>
              <a:ext uri="{FF2B5EF4-FFF2-40B4-BE49-F238E27FC236}">
                <a16:creationId xmlns:a16="http://schemas.microsoft.com/office/drawing/2014/main" id="{4E119E53-478F-4ED5-BF92-96EB5A46BF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2133600"/>
            <a:ext cx="1296987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0" name="Line 29">
            <a:extLst>
              <a:ext uri="{FF2B5EF4-FFF2-40B4-BE49-F238E27FC236}">
                <a16:creationId xmlns:a16="http://schemas.microsoft.com/office/drawing/2014/main" id="{782FBA3F-5E47-42D8-A6ED-D3D4EFC329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1773238"/>
            <a:ext cx="1584325" cy="1150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1" name="Text Box 30">
            <a:extLst>
              <a:ext uri="{FF2B5EF4-FFF2-40B4-BE49-F238E27FC236}">
                <a16:creationId xmlns:a16="http://schemas.microsoft.com/office/drawing/2014/main" id="{10C2B4FA-AE75-4A01-B113-4036299FF2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9891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5632" name="Text Box 31">
            <a:extLst>
              <a:ext uri="{FF2B5EF4-FFF2-40B4-BE49-F238E27FC236}">
                <a16:creationId xmlns:a16="http://schemas.microsoft.com/office/drawing/2014/main" id="{4664A32E-738E-4EBC-AA8D-A18F2E752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209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33" name="Line 32">
            <a:extLst>
              <a:ext uri="{FF2B5EF4-FFF2-40B4-BE49-F238E27FC236}">
                <a16:creationId xmlns:a16="http://schemas.microsoft.com/office/drawing/2014/main" id="{9320C093-3907-4E74-93BD-FC95A067A0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3" y="4076700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4" name="Text Box 33">
            <a:extLst>
              <a:ext uri="{FF2B5EF4-FFF2-40B4-BE49-F238E27FC236}">
                <a16:creationId xmlns:a16="http://schemas.microsoft.com/office/drawing/2014/main" id="{72ACD45D-0B7B-4927-9ABE-D5A65FE1D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37163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5635" name="Line 34">
            <a:extLst>
              <a:ext uri="{FF2B5EF4-FFF2-40B4-BE49-F238E27FC236}">
                <a16:creationId xmlns:a16="http://schemas.microsoft.com/office/drawing/2014/main" id="{40569D99-C14F-4FB4-9FE9-6D1B67A492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83113" y="3644900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6" name="Text Box 35">
            <a:extLst>
              <a:ext uri="{FF2B5EF4-FFF2-40B4-BE49-F238E27FC236}">
                <a16:creationId xmlns:a16="http://schemas.microsoft.com/office/drawing/2014/main" id="{BE1EA798-B58E-4CA2-B88C-2ACAE91B5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3284538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5637" name="Line 36">
            <a:extLst>
              <a:ext uri="{FF2B5EF4-FFF2-40B4-BE49-F238E27FC236}">
                <a16:creationId xmlns:a16="http://schemas.microsoft.com/office/drawing/2014/main" id="{0940994D-EE73-4D6C-9F19-0E1CE61AA8E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4149725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8" name="Line 37">
            <a:extLst>
              <a:ext uri="{FF2B5EF4-FFF2-40B4-BE49-F238E27FC236}">
                <a16:creationId xmlns:a16="http://schemas.microsoft.com/office/drawing/2014/main" id="{31681018-2C1C-4E65-8E27-7F0AAF45AF8F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3214688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9" name="Text Box 38">
            <a:extLst>
              <a:ext uri="{FF2B5EF4-FFF2-40B4-BE49-F238E27FC236}">
                <a16:creationId xmlns:a16="http://schemas.microsoft.com/office/drawing/2014/main" id="{DDDF6059-3112-4726-9613-473E3760B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32845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5640" name="Text Box 39">
            <a:extLst>
              <a:ext uri="{FF2B5EF4-FFF2-40B4-BE49-F238E27FC236}">
                <a16:creationId xmlns:a16="http://schemas.microsoft.com/office/drawing/2014/main" id="{B7F5BFC8-F5BA-46D0-B788-BA435E02E8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644900"/>
            <a:ext cx="2124075" cy="9810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41" name="Line 40">
            <a:extLst>
              <a:ext uri="{FF2B5EF4-FFF2-40B4-BE49-F238E27FC236}">
                <a16:creationId xmlns:a16="http://schemas.microsoft.com/office/drawing/2014/main" id="{1B0DBE43-B9EB-44F6-A05E-004B5EFC46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2060575"/>
            <a:ext cx="1511300" cy="1800225"/>
          </a:xfrm>
          <a:prstGeom prst="line">
            <a:avLst/>
          </a:prstGeom>
          <a:noFill/>
          <a:ln w="9525">
            <a:solidFill>
              <a:srgbClr val="CA145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42" name="Text Box 41">
            <a:extLst>
              <a:ext uri="{FF2B5EF4-FFF2-40B4-BE49-F238E27FC236}">
                <a16:creationId xmlns:a16="http://schemas.microsoft.com/office/drawing/2014/main" id="{BC07EB2B-471B-4268-9593-B677A6861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263683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CA1459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5643" name="Line 42">
            <a:extLst>
              <a:ext uri="{FF2B5EF4-FFF2-40B4-BE49-F238E27FC236}">
                <a16:creationId xmlns:a16="http://schemas.microsoft.com/office/drawing/2014/main" id="{35D315DF-F5E7-4794-A4D2-14576F250E2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46529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44" name="Text Box 43">
            <a:extLst>
              <a:ext uri="{FF2B5EF4-FFF2-40B4-BE49-F238E27FC236}">
                <a16:creationId xmlns:a16="http://schemas.microsoft.com/office/drawing/2014/main" id="{3A1F2002-367D-4EE6-8261-635FB7DE8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6529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5645" name="Line 44">
            <a:extLst>
              <a:ext uri="{FF2B5EF4-FFF2-40B4-BE49-F238E27FC236}">
                <a16:creationId xmlns:a16="http://schemas.microsoft.com/office/drawing/2014/main" id="{84D02A9E-2665-4E69-B2E3-13F1C14EA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4076700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46" name="Text Box 45">
            <a:extLst>
              <a:ext uri="{FF2B5EF4-FFF2-40B4-BE49-F238E27FC236}">
                <a16:creationId xmlns:a16="http://schemas.microsoft.com/office/drawing/2014/main" id="{F97303EE-2334-4801-A89B-A66B59F94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4338" y="371633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5647" name="Text Box 46">
            <a:extLst>
              <a:ext uri="{FF2B5EF4-FFF2-40B4-BE49-F238E27FC236}">
                <a16:creationId xmlns:a16="http://schemas.microsoft.com/office/drawing/2014/main" id="{5540F210-CC73-40AC-A0D7-0185BC4AC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157788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9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48" name="Text Box 47">
            <a:extLst>
              <a:ext uri="{FF2B5EF4-FFF2-40B4-BE49-F238E27FC236}">
                <a16:creationId xmlns:a16="http://schemas.microsoft.com/office/drawing/2014/main" id="{82611893-8B16-4ECE-B37D-DED9475E38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609282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49" name="Line 48">
            <a:extLst>
              <a:ext uri="{FF2B5EF4-FFF2-40B4-BE49-F238E27FC236}">
                <a16:creationId xmlns:a16="http://schemas.microsoft.com/office/drawing/2014/main" id="{D132F8F0-6840-4E83-892E-9B891634A0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3838" y="414972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50" name="Line 49">
            <a:extLst>
              <a:ext uri="{FF2B5EF4-FFF2-40B4-BE49-F238E27FC236}">
                <a16:creationId xmlns:a16="http://schemas.microsoft.com/office/drawing/2014/main" id="{C0C6E7E7-C1DF-40EB-B2EA-C108238984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8438" y="45815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51" name="Line 50">
            <a:extLst>
              <a:ext uri="{FF2B5EF4-FFF2-40B4-BE49-F238E27FC236}">
                <a16:creationId xmlns:a16="http://schemas.microsoft.com/office/drawing/2014/main" id="{17FFC54B-3F17-49B7-B2EE-7F9A49742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8438" y="4581525"/>
            <a:ext cx="0" cy="1655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52" name="Line 51">
            <a:extLst>
              <a:ext uri="{FF2B5EF4-FFF2-40B4-BE49-F238E27FC236}">
                <a16:creationId xmlns:a16="http://schemas.microsoft.com/office/drawing/2014/main" id="{29FBB4F5-93D3-4988-B0E0-03D5E6B268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48075" y="6237288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53" name="Text Box 52">
            <a:extLst>
              <a:ext uri="{FF2B5EF4-FFF2-40B4-BE49-F238E27FC236}">
                <a16:creationId xmlns:a16="http://schemas.microsoft.com/office/drawing/2014/main" id="{230BD833-1643-46AC-8CB4-A309093CB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438" y="515778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5654" name="Text Box 53">
            <a:extLst>
              <a:ext uri="{FF2B5EF4-FFF2-40B4-BE49-F238E27FC236}">
                <a16:creationId xmlns:a16="http://schemas.microsoft.com/office/drawing/2014/main" id="{8316187B-1955-4B79-B789-A968947CD5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2636838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E+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55" name="Line 54">
            <a:extLst>
              <a:ext uri="{FF2B5EF4-FFF2-40B4-BE49-F238E27FC236}">
                <a16:creationId xmlns:a16="http://schemas.microsoft.com/office/drawing/2014/main" id="{9BEBB14D-BBC6-4103-9F97-9588EECA36C2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3429000"/>
            <a:ext cx="0" cy="3603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56" name="Line 55">
            <a:extLst>
              <a:ext uri="{FF2B5EF4-FFF2-40B4-BE49-F238E27FC236}">
                <a16:creationId xmlns:a16="http://schemas.microsoft.com/office/drawing/2014/main" id="{3FC194B1-5C9F-4671-821C-FA9A0627A3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48750" y="3789363"/>
            <a:ext cx="503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57" name="Text Box 56">
            <a:extLst>
              <a:ext uri="{FF2B5EF4-FFF2-40B4-BE49-F238E27FC236}">
                <a16:creationId xmlns:a16="http://schemas.microsoft.com/office/drawing/2014/main" id="{E31AB4A0-9DAD-45DE-B90A-4EB43945C9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8388" y="342900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*</a:t>
            </a:r>
          </a:p>
        </p:txBody>
      </p:sp>
      <p:sp>
        <p:nvSpPr>
          <p:cNvPr id="25658" name="Text Box 57">
            <a:extLst>
              <a:ext uri="{FF2B5EF4-FFF2-40B4-BE49-F238E27FC236}">
                <a16:creationId xmlns:a16="http://schemas.microsoft.com/office/drawing/2014/main" id="{C9D94E2A-8FB0-4927-9391-9A97222F0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1988" y="3573463"/>
            <a:ext cx="11160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</a:p>
        </p:txBody>
      </p:sp>
      <p:sp>
        <p:nvSpPr>
          <p:cNvPr id="25659" name="Text Box 58">
            <a:extLst>
              <a:ext uri="{FF2B5EF4-FFF2-40B4-BE49-F238E27FC236}">
                <a16:creationId xmlns:a16="http://schemas.microsoft.com/office/drawing/2014/main" id="{FC60820D-E7E1-4599-B518-42CC426C03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4005263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12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60" name="Text Box 59">
            <a:extLst>
              <a:ext uri="{FF2B5EF4-FFF2-40B4-BE49-F238E27FC236}">
                <a16:creationId xmlns:a16="http://schemas.microsoft.com/office/drawing/2014/main" id="{CD9FBD41-B18D-4093-BC13-E045DEFAA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2125" y="4508500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5661" name="Line 60">
            <a:extLst>
              <a:ext uri="{FF2B5EF4-FFF2-40B4-BE49-F238E27FC236}">
                <a16:creationId xmlns:a16="http://schemas.microsoft.com/office/drawing/2014/main" id="{FA927A96-0029-42EE-8639-9FB8660E0702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4799013"/>
            <a:ext cx="0" cy="430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62" name="Text Box 61">
            <a:extLst>
              <a:ext uri="{FF2B5EF4-FFF2-40B4-BE49-F238E27FC236}">
                <a16:creationId xmlns:a16="http://schemas.microsoft.com/office/drawing/2014/main" id="{D03AFC45-1556-4D73-9F33-F85F572BE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0188" y="479742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25663" name="Text Box 62">
            <a:extLst>
              <a:ext uri="{FF2B5EF4-FFF2-40B4-BE49-F238E27FC236}">
                <a16:creationId xmlns:a16="http://schemas.microsoft.com/office/drawing/2014/main" id="{4C973D6E-50D8-41B6-9677-8B0CAEC23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5229225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13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 )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64" name="Line 63">
            <a:extLst>
              <a:ext uri="{FF2B5EF4-FFF2-40B4-BE49-F238E27FC236}">
                <a16:creationId xmlns:a16="http://schemas.microsoft.com/office/drawing/2014/main" id="{0EE17634-3E52-426D-9759-5C710DCB3A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40688" y="4508500"/>
            <a:ext cx="5032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65" name="Line 64">
            <a:extLst>
              <a:ext uri="{FF2B5EF4-FFF2-40B4-BE49-F238E27FC236}">
                <a16:creationId xmlns:a16="http://schemas.microsoft.com/office/drawing/2014/main" id="{99D1FA9A-C3C0-4B6B-AE54-61B9B54856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0688" y="4508500"/>
            <a:ext cx="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66" name="Text Box 65">
            <a:extLst>
              <a:ext uri="{FF2B5EF4-FFF2-40B4-BE49-F238E27FC236}">
                <a16:creationId xmlns:a16="http://schemas.microsoft.com/office/drawing/2014/main" id="{271F73B1-E95B-4F66-A4AA-1A1104E6A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422116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5667" name="Text Box 66">
            <a:extLst>
              <a:ext uri="{FF2B5EF4-FFF2-40B4-BE49-F238E27FC236}">
                <a16:creationId xmlns:a16="http://schemas.microsoft.com/office/drawing/2014/main" id="{D0E9AA85-3D04-4306-BEB6-43C7C320BE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5949950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14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68" name="Line 67">
            <a:extLst>
              <a:ext uri="{FF2B5EF4-FFF2-40B4-BE49-F238E27FC236}">
                <a16:creationId xmlns:a16="http://schemas.microsoft.com/office/drawing/2014/main" id="{D903B103-2F9D-43CE-9A59-FA912BC7F69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414972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69" name="Line 68">
            <a:extLst>
              <a:ext uri="{FF2B5EF4-FFF2-40B4-BE49-F238E27FC236}">
                <a16:creationId xmlns:a16="http://schemas.microsoft.com/office/drawing/2014/main" id="{82341F89-2530-452A-BA4F-58B20C3BD2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4581525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70" name="Line 69">
            <a:extLst>
              <a:ext uri="{FF2B5EF4-FFF2-40B4-BE49-F238E27FC236}">
                <a16:creationId xmlns:a16="http://schemas.microsoft.com/office/drawing/2014/main" id="{A9831E7F-6776-43E3-86BA-B10C1FECDBFF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4788" y="4581525"/>
            <a:ext cx="0" cy="143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71" name="Line 70">
            <a:extLst>
              <a:ext uri="{FF2B5EF4-FFF2-40B4-BE49-F238E27FC236}">
                <a16:creationId xmlns:a16="http://schemas.microsoft.com/office/drawing/2014/main" id="{F18F709A-BED1-4358-AB72-CE2E256AB4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4788" y="6021388"/>
            <a:ext cx="719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72" name="Text Box 71">
            <a:extLst>
              <a:ext uri="{FF2B5EF4-FFF2-40B4-BE49-F238E27FC236}">
                <a16:creationId xmlns:a16="http://schemas.microsoft.com/office/drawing/2014/main" id="{15532DDA-41A2-431C-932E-65378C0B7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3" y="566102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5673" name="Text Box 72">
            <a:extLst>
              <a:ext uri="{FF2B5EF4-FFF2-40B4-BE49-F238E27FC236}">
                <a16:creationId xmlns:a16="http://schemas.microsoft.com/office/drawing/2014/main" id="{94B662AA-9FC1-465D-8C83-23FC2B8A98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472440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5674" name="Line 73">
            <a:extLst>
              <a:ext uri="{FF2B5EF4-FFF2-40B4-BE49-F238E27FC236}">
                <a16:creationId xmlns:a16="http://schemas.microsoft.com/office/drawing/2014/main" id="{CE2F286C-6304-4E17-93B7-A584C9F67A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48075" y="6381750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75" name="Text Box 74">
            <a:extLst>
              <a:ext uri="{FF2B5EF4-FFF2-40B4-BE49-F238E27FC236}">
                <a16:creationId xmlns:a16="http://schemas.microsoft.com/office/drawing/2014/main" id="{F4C4ACE4-D954-4B89-93C6-309446950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6021388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5676" name="Line 75">
            <a:extLst>
              <a:ext uri="{FF2B5EF4-FFF2-40B4-BE49-F238E27FC236}">
                <a16:creationId xmlns:a16="http://schemas.microsoft.com/office/drawing/2014/main" id="{A4FFDD99-1E9C-482F-8D1E-7978280AF6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6381750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77" name="Text Box 76">
            <a:extLst>
              <a:ext uri="{FF2B5EF4-FFF2-40B4-BE49-F238E27FC236}">
                <a16:creationId xmlns:a16="http://schemas.microsoft.com/office/drawing/2014/main" id="{6DBA2EFD-A3E6-49E6-BDA7-5C79B0C665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0325" y="6092825"/>
            <a:ext cx="3603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5678" name="Line 77">
            <a:extLst>
              <a:ext uri="{FF2B5EF4-FFF2-40B4-BE49-F238E27FC236}">
                <a16:creationId xmlns:a16="http://schemas.microsoft.com/office/drawing/2014/main" id="{CF1F615A-2FCB-4522-A9EA-48F6C5E06B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00600" y="5516563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79" name="Line 78">
            <a:extLst>
              <a:ext uri="{FF2B5EF4-FFF2-40B4-BE49-F238E27FC236}">
                <a16:creationId xmlns:a16="http://schemas.microsoft.com/office/drawing/2014/main" id="{F37CA0A4-3D62-4531-A930-B86A635C99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00600" y="4797425"/>
            <a:ext cx="0" cy="719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80" name="Line 79">
            <a:extLst>
              <a:ext uri="{FF2B5EF4-FFF2-40B4-BE49-F238E27FC236}">
                <a16:creationId xmlns:a16="http://schemas.microsoft.com/office/drawing/2014/main" id="{BB2CDADA-4759-424F-9077-4BC9374F504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0600" y="4797425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81" name="Text Box 80">
            <a:extLst>
              <a:ext uri="{FF2B5EF4-FFF2-40B4-BE49-F238E27FC236}">
                <a16:creationId xmlns:a16="http://schemas.microsoft.com/office/drawing/2014/main" id="{C7D0822E-79C5-4A19-AB05-B5388F754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486886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5682" name="Line 81">
            <a:extLst>
              <a:ext uri="{FF2B5EF4-FFF2-40B4-BE49-F238E27FC236}">
                <a16:creationId xmlns:a16="http://schemas.microsoft.com/office/drawing/2014/main" id="{93DFAEA1-613A-4940-A2D5-0D753FC5A2D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0825" y="6524625"/>
            <a:ext cx="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83" name="Text Box 82">
            <a:extLst>
              <a:ext uri="{FF2B5EF4-FFF2-40B4-BE49-F238E27FC236}">
                <a16:creationId xmlns:a16="http://schemas.microsoft.com/office/drawing/2014/main" id="{53EA2F29-9EBD-4430-9407-947D8B03AC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2263" y="649128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5684" name="Line 83">
            <a:extLst>
              <a:ext uri="{FF2B5EF4-FFF2-40B4-BE49-F238E27FC236}">
                <a16:creationId xmlns:a16="http://schemas.microsoft.com/office/drawing/2014/main" id="{F3C4EFB8-2291-4297-9E5A-02ECDDC633C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6524625"/>
            <a:ext cx="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85" name="Text Box 84">
            <a:extLst>
              <a:ext uri="{FF2B5EF4-FFF2-40B4-BE49-F238E27FC236}">
                <a16:creationId xmlns:a16="http://schemas.microsoft.com/office/drawing/2014/main" id="{C9DDEEA1-9C99-4123-B01D-267028374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6491288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87" name="灯片编号占位符 3">
            <a:extLst>
              <a:ext uri="{FF2B5EF4-FFF2-40B4-BE49-F238E27FC236}">
                <a16:creationId xmlns:a16="http://schemas.microsoft.com/office/drawing/2014/main" id="{50408F76-8751-45B1-A42B-22FC5C17E4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23</a:t>
            </a:fld>
            <a:endParaRPr lang="zh-TW" altLang="en-US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Text Box 2">
            <a:extLst>
              <a:ext uri="{FF2B5EF4-FFF2-40B4-BE49-F238E27FC236}">
                <a16:creationId xmlns:a16="http://schemas.microsoft.com/office/drawing/2014/main" id="{EEF5BA9F-B025-4C5C-AA93-CE662E01C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2767" y="2011589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6628" name="Line 3">
            <a:extLst>
              <a:ext uri="{FF2B5EF4-FFF2-40B4-BE49-F238E27FC236}">
                <a16:creationId xmlns:a16="http://schemas.microsoft.com/office/drawing/2014/main" id="{6A36B37F-AF9B-40EF-97BB-4E8BB4CD107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3354" y="2371952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29" name="Text Box 4">
            <a:extLst>
              <a:ext uri="{FF2B5EF4-FFF2-40B4-BE49-F238E27FC236}">
                <a16:creationId xmlns:a16="http://schemas.microsoft.com/office/drawing/2014/main" id="{FFDA83F2-BD6E-4213-B326-A7BC57693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0692" y="2011589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6630" name="Line 5">
            <a:extLst>
              <a:ext uri="{FF2B5EF4-FFF2-40B4-BE49-F238E27FC236}">
                <a16:creationId xmlns:a16="http://schemas.microsoft.com/office/drawing/2014/main" id="{17934566-53EA-4E42-8482-A920A1965F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73992" y="3740377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1" name="Text Box 6">
            <a:extLst>
              <a:ext uri="{FF2B5EF4-FFF2-40B4-BE49-F238E27FC236}">
                <a16:creationId xmlns:a16="http://schemas.microsoft.com/office/drawing/2014/main" id="{98B968D5-281E-4AF5-86D6-1D69D351F4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5067" y="3092677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6632" name="Line 7">
            <a:extLst>
              <a:ext uri="{FF2B5EF4-FFF2-40B4-BE49-F238E27FC236}">
                <a16:creationId xmlns:a16="http://schemas.microsoft.com/office/drawing/2014/main" id="{6D424DC3-7245-48E5-A70A-C52E2D67F6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4217" y="3811814"/>
            <a:ext cx="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3" name="Text Box 8">
            <a:extLst>
              <a:ext uri="{FF2B5EF4-FFF2-40B4-BE49-F238E27FC236}">
                <a16:creationId xmlns:a16="http://schemas.microsoft.com/office/drawing/2014/main" id="{92103A8E-CFC8-4149-8C71-E3712636E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5654" y="3778477"/>
            <a:ext cx="5032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6634" name="Line 9">
            <a:extLst>
              <a:ext uri="{FF2B5EF4-FFF2-40B4-BE49-F238E27FC236}">
                <a16:creationId xmlns:a16="http://schemas.microsoft.com/office/drawing/2014/main" id="{BB9A5727-E8F3-425B-892A-DCB90061AF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7592" y="3811814"/>
            <a:ext cx="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5" name="Text Box 10">
            <a:extLst>
              <a:ext uri="{FF2B5EF4-FFF2-40B4-BE49-F238E27FC236}">
                <a16:creationId xmlns:a16="http://schemas.microsoft.com/office/drawing/2014/main" id="{A1BE2658-AD41-4C7D-A571-43B5C4092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9029" y="3778477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6636" name="Line 11">
            <a:extLst>
              <a:ext uri="{FF2B5EF4-FFF2-40B4-BE49-F238E27FC236}">
                <a16:creationId xmlns:a16="http://schemas.microsoft.com/office/drawing/2014/main" id="{0DFA7399-2080-4673-B7B0-8905FAB787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72404" y="3021239"/>
            <a:ext cx="0" cy="719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7" name="Line 12">
            <a:extLst>
              <a:ext uri="{FF2B5EF4-FFF2-40B4-BE49-F238E27FC236}">
                <a16:creationId xmlns:a16="http://schemas.microsoft.com/office/drawing/2014/main" id="{84572D0A-96CF-4A50-A31D-7243E0F4F6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2404" y="3021239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8" name="Text Box 13">
            <a:extLst>
              <a:ext uri="{FF2B5EF4-FFF2-40B4-BE49-F238E27FC236}">
                <a16:creationId xmlns:a16="http://schemas.microsoft.com/office/drawing/2014/main" id="{938EFC88-E879-44DB-BFCB-0B25ED95A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1329" y="4172177"/>
            <a:ext cx="11160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14</a:t>
            </a:r>
          </a:p>
        </p:txBody>
      </p:sp>
      <p:sp>
        <p:nvSpPr>
          <p:cNvPr id="26639" name="Text Box 14">
            <a:extLst>
              <a:ext uri="{FF2B5EF4-FFF2-40B4-BE49-F238E27FC236}">
                <a16:creationId xmlns:a16="http://schemas.microsoft.com/office/drawing/2014/main" id="{725C93FC-02AC-4692-AA07-BE9F9E997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5292" y="4172177"/>
            <a:ext cx="11160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10</a:t>
            </a:r>
          </a:p>
        </p:txBody>
      </p:sp>
      <p:sp>
        <p:nvSpPr>
          <p:cNvPr id="26640" name="Line 15">
            <a:extLst>
              <a:ext uri="{FF2B5EF4-FFF2-40B4-BE49-F238E27FC236}">
                <a16:creationId xmlns:a16="http://schemas.microsoft.com/office/drawing/2014/main" id="{D9F6D308-E698-42CD-92E4-D74C79A435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24704" y="2300514"/>
            <a:ext cx="10080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1" name="Text Box 16">
            <a:extLst>
              <a:ext uri="{FF2B5EF4-FFF2-40B4-BE49-F238E27FC236}">
                <a16:creationId xmlns:a16="http://schemas.microsoft.com/office/drawing/2014/main" id="{874D0EFD-8D69-4AEE-AEC2-F0B40CAC3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6504" y="1940152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6642" name="Text Box 17">
            <a:extLst>
              <a:ext uri="{FF2B5EF4-FFF2-40B4-BE49-F238E27FC236}">
                <a16:creationId xmlns:a16="http://schemas.microsoft.com/office/drawing/2014/main" id="{B1669A90-C91E-40BB-AB4E-A01EAF7EED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4117" y="2011589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lang="en-US" altLang="zh-TW" sz="1800">
              <a:solidFill>
                <a:srgbClr val="0099FF"/>
              </a:solidFill>
              <a:latin typeface="Arial" panose="020B0604020202020204" pitchFamily="34" charset="0"/>
            </a:endParaRPr>
          </a:p>
        </p:txBody>
      </p:sp>
      <p:sp>
        <p:nvSpPr>
          <p:cNvPr id="26643" name="Line 18">
            <a:extLst>
              <a:ext uri="{FF2B5EF4-FFF2-40B4-BE49-F238E27FC236}">
                <a16:creationId xmlns:a16="http://schemas.microsoft.com/office/drawing/2014/main" id="{ED1DEDED-1B1F-49B6-8C3E-3D8AAF4DFD2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72179" y="2803752"/>
            <a:ext cx="0" cy="576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4" name="Line 19">
            <a:extLst>
              <a:ext uri="{FF2B5EF4-FFF2-40B4-BE49-F238E27FC236}">
                <a16:creationId xmlns:a16="http://schemas.microsoft.com/office/drawing/2014/main" id="{B517D1C8-3F4F-47F0-8442-EF28C7C1B1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48217" y="2371952"/>
            <a:ext cx="215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5" name="Line 20">
            <a:extLst>
              <a:ext uri="{FF2B5EF4-FFF2-40B4-BE49-F238E27FC236}">
                <a16:creationId xmlns:a16="http://schemas.microsoft.com/office/drawing/2014/main" id="{D8885099-DC0B-4205-957B-A21B3CF5EE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8217" y="2371952"/>
            <a:ext cx="0" cy="2160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6" name="Text Box 21">
            <a:extLst>
              <a:ext uri="{FF2B5EF4-FFF2-40B4-BE49-F238E27FC236}">
                <a16:creationId xmlns:a16="http://schemas.microsoft.com/office/drawing/2014/main" id="{13A39A38-EA8D-4CCD-9913-9FDD16C60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2179" y="2876777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6647" name="Text Box 22">
            <a:extLst>
              <a:ext uri="{FF2B5EF4-FFF2-40B4-BE49-F238E27FC236}">
                <a16:creationId xmlns:a16="http://schemas.microsoft.com/office/drawing/2014/main" id="{5B6C7F8D-BA40-4541-AEC1-AA6BE54F7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654" y="3092677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pic>
        <p:nvPicPr>
          <p:cNvPr id="26648" name="Picture 23">
            <a:extLst>
              <a:ext uri="{FF2B5EF4-FFF2-40B4-BE49-F238E27FC236}">
                <a16:creationId xmlns:a16="http://schemas.microsoft.com/office/drawing/2014/main" id="{773FD4C7-7A87-41CF-B58D-367053CCBB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6883" y="1219200"/>
            <a:ext cx="3635375" cy="2636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49" name="Rectangle 24">
            <a:extLst>
              <a:ext uri="{FF2B5EF4-FFF2-40B4-BE49-F238E27FC236}">
                <a16:creationId xmlns:a16="http://schemas.microsoft.com/office/drawing/2014/main" id="{554EA2B5-DE5B-46D2-9508-0C6C5EA3A2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5029" y="152400"/>
            <a:ext cx="9165771" cy="755650"/>
          </a:xfrm>
          <a:noFill/>
        </p:spPr>
        <p:txBody>
          <a:bodyPr/>
          <a:lstStyle/>
          <a:p>
            <a:pPr eaLnBrk="1" hangingPunct="1"/>
            <a:r>
              <a:rPr lang="en-US" altLang="zh-TW" sz="4000" dirty="0"/>
              <a:t>LR(1) Parsing (16)</a:t>
            </a:r>
          </a:p>
        </p:txBody>
      </p:sp>
      <p:sp>
        <p:nvSpPr>
          <p:cNvPr id="26" name="灯片编号占位符 3">
            <a:extLst>
              <a:ext uri="{FF2B5EF4-FFF2-40B4-BE49-F238E27FC236}">
                <a16:creationId xmlns:a16="http://schemas.microsoft.com/office/drawing/2014/main" id="{BADF8100-769A-4C15-889A-76F6FE46919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24</a:t>
            </a:fld>
            <a:endParaRPr lang="zh-TW" altLang="en-US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Text Box 2">
            <a:extLst>
              <a:ext uri="{FF2B5EF4-FFF2-40B4-BE49-F238E27FC236}">
                <a16:creationId xmlns:a16="http://schemas.microsoft.com/office/drawing/2014/main" id="{9124A1EE-AEAD-458C-951F-FD2693A3E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767" y="2033361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7652" name="Line 3">
            <a:extLst>
              <a:ext uri="{FF2B5EF4-FFF2-40B4-BE49-F238E27FC236}">
                <a16:creationId xmlns:a16="http://schemas.microsoft.com/office/drawing/2014/main" id="{264DF0EC-5375-4EA4-A1CE-7A9A7350455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12354" y="2393724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3" name="Text Box 4">
            <a:extLst>
              <a:ext uri="{FF2B5EF4-FFF2-40B4-BE49-F238E27FC236}">
                <a16:creationId xmlns:a16="http://schemas.microsoft.com/office/drawing/2014/main" id="{4E71331C-5FAC-44BE-91FD-CDBB8CA52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692" y="2033361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7654" name="Line 5">
            <a:extLst>
              <a:ext uri="{FF2B5EF4-FFF2-40B4-BE49-F238E27FC236}">
                <a16:creationId xmlns:a16="http://schemas.microsoft.com/office/drawing/2014/main" id="{2EEB4CDE-7FCB-4938-AE8D-6AA1872075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92992" y="3762149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5" name="Text Box 6">
            <a:extLst>
              <a:ext uri="{FF2B5EF4-FFF2-40B4-BE49-F238E27FC236}">
                <a16:creationId xmlns:a16="http://schemas.microsoft.com/office/drawing/2014/main" id="{007DB2F4-AF14-4A21-A8F2-603289DEBD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4067" y="3114449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7656" name="Line 7">
            <a:extLst>
              <a:ext uri="{FF2B5EF4-FFF2-40B4-BE49-F238E27FC236}">
                <a16:creationId xmlns:a16="http://schemas.microsoft.com/office/drawing/2014/main" id="{C8F0D1B2-448C-43BC-8AAA-C14A883B4E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3217" y="3833586"/>
            <a:ext cx="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7" name="Text Box 8">
            <a:extLst>
              <a:ext uri="{FF2B5EF4-FFF2-40B4-BE49-F238E27FC236}">
                <a16:creationId xmlns:a16="http://schemas.microsoft.com/office/drawing/2014/main" id="{3448C68F-4EB6-4FEF-8A57-ED2373FD5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4654" y="3800249"/>
            <a:ext cx="5032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7658" name="Line 9">
            <a:extLst>
              <a:ext uri="{FF2B5EF4-FFF2-40B4-BE49-F238E27FC236}">
                <a16:creationId xmlns:a16="http://schemas.microsoft.com/office/drawing/2014/main" id="{07BCCC4D-8281-4FB4-BDD9-2E33F9B01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6592" y="3833586"/>
            <a:ext cx="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9" name="Text Box 10">
            <a:extLst>
              <a:ext uri="{FF2B5EF4-FFF2-40B4-BE49-F238E27FC236}">
                <a16:creationId xmlns:a16="http://schemas.microsoft.com/office/drawing/2014/main" id="{2C9E3FFC-ECE3-4B2F-ABD2-ACF7461AF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8029" y="3800249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7660" name="Line 11">
            <a:extLst>
              <a:ext uri="{FF2B5EF4-FFF2-40B4-BE49-F238E27FC236}">
                <a16:creationId xmlns:a16="http://schemas.microsoft.com/office/drawing/2014/main" id="{96D8167F-04C1-413D-8117-724A678C95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404" y="3043011"/>
            <a:ext cx="0" cy="719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1" name="Line 12">
            <a:extLst>
              <a:ext uri="{FF2B5EF4-FFF2-40B4-BE49-F238E27FC236}">
                <a16:creationId xmlns:a16="http://schemas.microsoft.com/office/drawing/2014/main" id="{057F6A11-EBF4-472E-AA7C-258DD6BE6F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1404" y="3043011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2" name="Text Box 13">
            <a:extLst>
              <a:ext uri="{FF2B5EF4-FFF2-40B4-BE49-F238E27FC236}">
                <a16:creationId xmlns:a16="http://schemas.microsoft.com/office/drawing/2014/main" id="{BBA999D0-0EE9-4C44-ADB8-0F697B813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0329" y="4193949"/>
            <a:ext cx="11160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14</a:t>
            </a:r>
          </a:p>
        </p:txBody>
      </p:sp>
      <p:sp>
        <p:nvSpPr>
          <p:cNvPr id="27663" name="Text Box 14">
            <a:extLst>
              <a:ext uri="{FF2B5EF4-FFF2-40B4-BE49-F238E27FC236}">
                <a16:creationId xmlns:a16="http://schemas.microsoft.com/office/drawing/2014/main" id="{7D6DC9C1-7487-4CE3-85E4-87CE3815FD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4292" y="4193949"/>
            <a:ext cx="11160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10</a:t>
            </a:r>
          </a:p>
        </p:txBody>
      </p:sp>
      <p:sp>
        <p:nvSpPr>
          <p:cNvPr id="27664" name="Line 15">
            <a:extLst>
              <a:ext uri="{FF2B5EF4-FFF2-40B4-BE49-F238E27FC236}">
                <a16:creationId xmlns:a16="http://schemas.microsoft.com/office/drawing/2014/main" id="{EEDAF963-8A04-40A2-A0B9-036497D87B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3704" y="2322286"/>
            <a:ext cx="10080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5" name="Text Box 16">
            <a:extLst>
              <a:ext uri="{FF2B5EF4-FFF2-40B4-BE49-F238E27FC236}">
                <a16:creationId xmlns:a16="http://schemas.microsoft.com/office/drawing/2014/main" id="{D06C5FB7-6305-48F8-9062-AB0825660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5504" y="1961924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7666" name="Text Box 17">
            <a:extLst>
              <a:ext uri="{FF2B5EF4-FFF2-40B4-BE49-F238E27FC236}">
                <a16:creationId xmlns:a16="http://schemas.microsoft.com/office/drawing/2014/main" id="{80EE09F8-7086-4062-A932-3705A3EBC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3117" y="2033361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16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lang="en-US" altLang="zh-TW" sz="1800">
              <a:solidFill>
                <a:srgbClr val="0099FF"/>
              </a:solidFill>
              <a:latin typeface="Arial" panose="020B0604020202020204" pitchFamily="34" charset="0"/>
            </a:endParaRPr>
          </a:p>
        </p:txBody>
      </p:sp>
      <p:sp>
        <p:nvSpPr>
          <p:cNvPr id="27667" name="Line 18">
            <a:extLst>
              <a:ext uri="{FF2B5EF4-FFF2-40B4-BE49-F238E27FC236}">
                <a16:creationId xmlns:a16="http://schemas.microsoft.com/office/drawing/2014/main" id="{9F33A7AE-D4C2-454B-892D-23DFA1162F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91179" y="2825524"/>
            <a:ext cx="0" cy="576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8" name="Line 19">
            <a:extLst>
              <a:ext uri="{FF2B5EF4-FFF2-40B4-BE49-F238E27FC236}">
                <a16:creationId xmlns:a16="http://schemas.microsoft.com/office/drawing/2014/main" id="{1311355A-A6E0-4A23-8BD7-3A580C3BF0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217" y="2393724"/>
            <a:ext cx="215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9" name="Line 20">
            <a:extLst>
              <a:ext uri="{FF2B5EF4-FFF2-40B4-BE49-F238E27FC236}">
                <a16:creationId xmlns:a16="http://schemas.microsoft.com/office/drawing/2014/main" id="{769DE499-0F9A-4E16-BC19-5EA581B4D34C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217" y="2393724"/>
            <a:ext cx="0" cy="2160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0" name="Text Box 21">
            <a:extLst>
              <a:ext uri="{FF2B5EF4-FFF2-40B4-BE49-F238E27FC236}">
                <a16:creationId xmlns:a16="http://schemas.microsoft.com/office/drawing/2014/main" id="{87072D13-57A5-48E1-ACF4-D173590FA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1179" y="2898549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7671" name="Text Box 22">
            <a:extLst>
              <a:ext uri="{FF2B5EF4-FFF2-40B4-BE49-F238E27FC236}">
                <a16:creationId xmlns:a16="http://schemas.microsoft.com/office/drawing/2014/main" id="{730E3BEC-33FE-492D-93CE-B7A71B35C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217" y="2898549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7672" name="Text Box 23">
            <a:extLst>
              <a:ext uri="{FF2B5EF4-FFF2-40B4-BE49-F238E27FC236}">
                <a16:creationId xmlns:a16="http://schemas.microsoft.com/office/drawing/2014/main" id="{B6407B6D-679B-49C5-8615-016C0D12AB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3117" y="3401786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 )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pic>
        <p:nvPicPr>
          <p:cNvPr id="27673" name="Picture 24">
            <a:extLst>
              <a:ext uri="{FF2B5EF4-FFF2-40B4-BE49-F238E27FC236}">
                <a16:creationId xmlns:a16="http://schemas.microsoft.com/office/drawing/2014/main" id="{1D9865FF-4AA0-4696-8CF3-44B9092953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17140" y="1121229"/>
            <a:ext cx="3635375" cy="2636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74" name="Rectangle 25">
            <a:extLst>
              <a:ext uri="{FF2B5EF4-FFF2-40B4-BE49-F238E27FC236}">
                <a16:creationId xmlns:a16="http://schemas.microsoft.com/office/drawing/2014/main" id="{E67B8B52-D4A7-401F-926D-D4E3837AB1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3257" y="152400"/>
            <a:ext cx="9187543" cy="609600"/>
          </a:xfrm>
          <a:noFill/>
        </p:spPr>
        <p:txBody>
          <a:bodyPr/>
          <a:lstStyle/>
          <a:p>
            <a:pPr eaLnBrk="1" hangingPunct="1"/>
            <a:r>
              <a:rPr lang="en-US" altLang="zh-TW" sz="4000" dirty="0"/>
              <a:t>LR(1) Parsing (17)</a:t>
            </a:r>
          </a:p>
        </p:txBody>
      </p:sp>
      <p:sp>
        <p:nvSpPr>
          <p:cNvPr id="27" name="灯片编号占位符 3">
            <a:extLst>
              <a:ext uri="{FF2B5EF4-FFF2-40B4-BE49-F238E27FC236}">
                <a16:creationId xmlns:a16="http://schemas.microsoft.com/office/drawing/2014/main" id="{617E9AE7-3F98-4C74-A700-AC17DB9805E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25</a:t>
            </a:fld>
            <a:endParaRPr lang="zh-TW" altLang="en-US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2">
            <a:extLst>
              <a:ext uri="{FF2B5EF4-FFF2-40B4-BE49-F238E27FC236}">
                <a16:creationId xmlns:a16="http://schemas.microsoft.com/office/drawing/2014/main" id="{30331766-A964-40EE-BE9D-E6693BD96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681" y="1619704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18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E)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8676" name="Line 3">
            <a:extLst>
              <a:ext uri="{FF2B5EF4-FFF2-40B4-BE49-F238E27FC236}">
                <a16:creationId xmlns:a16="http://schemas.microsoft.com/office/drawing/2014/main" id="{B053FC25-61D5-43BF-9056-F9D605FDB3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6268" y="1980067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77" name="Text Box 4">
            <a:extLst>
              <a:ext uri="{FF2B5EF4-FFF2-40B4-BE49-F238E27FC236}">
                <a16:creationId xmlns:a16="http://schemas.microsoft.com/office/drawing/2014/main" id="{5731DEB2-72C0-4F07-8388-A385AB681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3606" y="1619704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8678" name="Line 5">
            <a:extLst>
              <a:ext uri="{FF2B5EF4-FFF2-40B4-BE49-F238E27FC236}">
                <a16:creationId xmlns:a16="http://schemas.microsoft.com/office/drawing/2014/main" id="{56EB7FAD-1C8E-4B8B-A04C-7FF2C5A891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6906" y="3348492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79" name="Text Box 6">
            <a:extLst>
              <a:ext uri="{FF2B5EF4-FFF2-40B4-BE49-F238E27FC236}">
                <a16:creationId xmlns:a16="http://schemas.microsoft.com/office/drawing/2014/main" id="{792B7C7A-60BA-44FC-8359-90C88B8057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981" y="2700792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8680" name="Line 7">
            <a:extLst>
              <a:ext uri="{FF2B5EF4-FFF2-40B4-BE49-F238E27FC236}">
                <a16:creationId xmlns:a16="http://schemas.microsoft.com/office/drawing/2014/main" id="{80CA4932-379D-4F5A-AA4E-BB71528FFD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85543" y="3419929"/>
            <a:ext cx="1588" cy="720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1" name="Text Box 8">
            <a:extLst>
              <a:ext uri="{FF2B5EF4-FFF2-40B4-BE49-F238E27FC236}">
                <a16:creationId xmlns:a16="http://schemas.microsoft.com/office/drawing/2014/main" id="{318291D8-113B-4D9F-B1AD-3504B510E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8568" y="3564392"/>
            <a:ext cx="5032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8682" name="Line 9">
            <a:extLst>
              <a:ext uri="{FF2B5EF4-FFF2-40B4-BE49-F238E27FC236}">
                <a16:creationId xmlns:a16="http://schemas.microsoft.com/office/drawing/2014/main" id="{A643C01A-8A18-4201-82F5-F8994703B5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48918" y="3419929"/>
            <a:ext cx="1588" cy="720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3" name="Text Box 10">
            <a:extLst>
              <a:ext uri="{FF2B5EF4-FFF2-40B4-BE49-F238E27FC236}">
                <a16:creationId xmlns:a16="http://schemas.microsoft.com/office/drawing/2014/main" id="{86C1B265-DA82-4770-B94A-7DCE7378A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918" y="3564392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8684" name="Line 11">
            <a:extLst>
              <a:ext uri="{FF2B5EF4-FFF2-40B4-BE49-F238E27FC236}">
                <a16:creationId xmlns:a16="http://schemas.microsoft.com/office/drawing/2014/main" id="{720A3F0D-028F-4B33-9819-915ECF2B5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85318" y="2629354"/>
            <a:ext cx="0" cy="719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5" name="Line 12">
            <a:extLst>
              <a:ext uri="{FF2B5EF4-FFF2-40B4-BE49-F238E27FC236}">
                <a16:creationId xmlns:a16="http://schemas.microsoft.com/office/drawing/2014/main" id="{68CFE408-9116-40E8-8840-7BB63BFF7E9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5318" y="2629354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6" name="Text Box 13">
            <a:extLst>
              <a:ext uri="{FF2B5EF4-FFF2-40B4-BE49-F238E27FC236}">
                <a16:creationId xmlns:a16="http://schemas.microsoft.com/office/drawing/2014/main" id="{A38D6E83-031D-4984-8815-F46EA62BC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681" y="4212092"/>
            <a:ext cx="11160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14</a:t>
            </a:r>
          </a:p>
        </p:txBody>
      </p:sp>
      <p:sp>
        <p:nvSpPr>
          <p:cNvPr id="28687" name="Text Box 14">
            <a:extLst>
              <a:ext uri="{FF2B5EF4-FFF2-40B4-BE49-F238E27FC236}">
                <a16:creationId xmlns:a16="http://schemas.microsoft.com/office/drawing/2014/main" id="{60CE428A-C141-4758-9A24-E460B26CA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8206" y="4212092"/>
            <a:ext cx="11160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b="1">
                <a:solidFill>
                  <a:srgbClr val="0366A9"/>
                </a:solidFill>
                <a:latin typeface="Times New Roman" panose="02020603050405020304" pitchFamily="18" charset="0"/>
              </a:rPr>
              <a:t>State 10</a:t>
            </a:r>
          </a:p>
        </p:txBody>
      </p:sp>
      <p:sp>
        <p:nvSpPr>
          <p:cNvPr id="28688" name="Line 15">
            <a:extLst>
              <a:ext uri="{FF2B5EF4-FFF2-40B4-BE49-F238E27FC236}">
                <a16:creationId xmlns:a16="http://schemas.microsoft.com/office/drawing/2014/main" id="{0A088F6B-A525-4BAB-BFEC-F51E684961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37618" y="1908629"/>
            <a:ext cx="10080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9" name="Text Box 16">
            <a:extLst>
              <a:ext uri="{FF2B5EF4-FFF2-40B4-BE49-F238E27FC236}">
                <a16:creationId xmlns:a16="http://schemas.microsoft.com/office/drawing/2014/main" id="{4F8C2CE9-69D1-49FD-8DC2-E825E743F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418" y="1548267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28690" name="Text Box 17">
            <a:extLst>
              <a:ext uri="{FF2B5EF4-FFF2-40B4-BE49-F238E27FC236}">
                <a16:creationId xmlns:a16="http://schemas.microsoft.com/office/drawing/2014/main" id="{36AE5DE5-7C0D-4B05-BEC5-33C66A019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7031" y="1619704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dirty="0">
                <a:solidFill>
                  <a:srgbClr val="0366A9"/>
                </a:solidFill>
                <a:latin typeface="Times New Roman" panose="02020603050405020304" pitchFamily="18" charset="0"/>
              </a:rPr>
              <a:t>state 16</a:t>
            </a:r>
            <a:r>
              <a:rPr kumimoji="0" lang="en-US" altLang="zh-TW" sz="18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 (E</a:t>
            </a:r>
            <a:r>
              <a:rPr lang="en-US" altLang="zh-TW" sz="1800" dirty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 )  ,{</a:t>
            </a: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 dirty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 dirty="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lang="en-US" altLang="zh-TW" sz="1800" dirty="0">
              <a:solidFill>
                <a:srgbClr val="0099FF"/>
              </a:solidFill>
              <a:latin typeface="Arial" panose="020B0604020202020204" pitchFamily="34" charset="0"/>
            </a:endParaRPr>
          </a:p>
        </p:txBody>
      </p:sp>
      <p:sp>
        <p:nvSpPr>
          <p:cNvPr id="28691" name="Line 18">
            <a:extLst>
              <a:ext uri="{FF2B5EF4-FFF2-40B4-BE49-F238E27FC236}">
                <a16:creationId xmlns:a16="http://schemas.microsoft.com/office/drawing/2014/main" id="{42CBC29C-D351-4461-8EA9-7B957FC26509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5093" y="2411867"/>
            <a:ext cx="0" cy="576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2" name="Line 19">
            <a:extLst>
              <a:ext uri="{FF2B5EF4-FFF2-40B4-BE49-F238E27FC236}">
                <a16:creationId xmlns:a16="http://schemas.microsoft.com/office/drawing/2014/main" id="{32F821DE-DF69-44D2-A278-A7B6D36EC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1131" y="1980067"/>
            <a:ext cx="215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3" name="Text Box 20">
            <a:extLst>
              <a:ext uri="{FF2B5EF4-FFF2-40B4-BE49-F238E27FC236}">
                <a16:creationId xmlns:a16="http://schemas.microsoft.com/office/drawing/2014/main" id="{7F924E17-C9D8-463B-832F-F79E7CA1A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093" y="2484892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8694" name="Text Box 21">
            <a:extLst>
              <a:ext uri="{FF2B5EF4-FFF2-40B4-BE49-F238E27FC236}">
                <a16:creationId xmlns:a16="http://schemas.microsoft.com/office/drawing/2014/main" id="{97489708-872F-4B1F-A681-9B3206B96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1131" y="3635829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8695" name="Text Box 22">
            <a:extLst>
              <a:ext uri="{FF2B5EF4-FFF2-40B4-BE49-F238E27FC236}">
                <a16:creationId xmlns:a16="http://schemas.microsoft.com/office/drawing/2014/main" id="{E82B8D77-CCFA-420F-875F-4D367E7AC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7031" y="2988129"/>
            <a:ext cx="2124075" cy="56832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15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(E )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28696" name="Text Box 23">
            <a:extLst>
              <a:ext uri="{FF2B5EF4-FFF2-40B4-BE49-F238E27FC236}">
                <a16:creationId xmlns:a16="http://schemas.microsoft.com/office/drawing/2014/main" id="{0226E3B5-6461-4D87-961B-040D235842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7031" y="4069217"/>
            <a:ext cx="2124075" cy="16002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17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endParaRPr lang="en-US" altLang="zh-TW" sz="1800">
              <a:solidFill>
                <a:srgbClr val="047016"/>
              </a:solidFill>
              <a:latin typeface="Arial" panose="020B0604020202020204" pitchFamily="34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 +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7C527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)+*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zh-TW" sz="1800">
              <a:solidFill>
                <a:srgbClr val="047016"/>
              </a:solidFill>
              <a:latin typeface="Arial" panose="020B0604020202020204" pitchFamily="34" charset="0"/>
            </a:endParaRPr>
          </a:p>
        </p:txBody>
      </p:sp>
      <p:sp>
        <p:nvSpPr>
          <p:cNvPr id="28697" name="Line 24">
            <a:extLst>
              <a:ext uri="{FF2B5EF4-FFF2-40B4-BE49-F238E27FC236}">
                <a16:creationId xmlns:a16="http://schemas.microsoft.com/office/drawing/2014/main" id="{405C5CED-1A3C-4807-A47B-8A22BDBDCB2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1131" y="1980067"/>
            <a:ext cx="0" cy="2376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8" name="Line 25">
            <a:extLst>
              <a:ext uri="{FF2B5EF4-FFF2-40B4-BE49-F238E27FC236}">
                <a16:creationId xmlns:a16="http://schemas.microsoft.com/office/drawing/2014/main" id="{94672E5A-F5A0-4A41-9B49-B03A2AFB8A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1131" y="4356554"/>
            <a:ext cx="215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9" name="Line 26">
            <a:extLst>
              <a:ext uri="{FF2B5EF4-FFF2-40B4-BE49-F238E27FC236}">
                <a16:creationId xmlns:a16="http://schemas.microsoft.com/office/drawing/2014/main" id="{F0229624-64CC-44E3-8B7A-5D020C222B1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7618" y="4427992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00" name="Text Box 27">
            <a:extLst>
              <a:ext uri="{FF2B5EF4-FFF2-40B4-BE49-F238E27FC236}">
                <a16:creationId xmlns:a16="http://schemas.microsoft.com/office/drawing/2014/main" id="{AE352B3C-DE52-4BBC-AA72-3158920C72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956" y="3996192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28701" name="Line 28">
            <a:extLst>
              <a:ext uri="{FF2B5EF4-FFF2-40B4-BE49-F238E27FC236}">
                <a16:creationId xmlns:a16="http://schemas.microsoft.com/office/drawing/2014/main" id="{8ECE0A02-DB4A-47BF-9559-089F27A947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7618" y="4861379"/>
            <a:ext cx="2447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02" name="Line 29">
            <a:extLst>
              <a:ext uri="{FF2B5EF4-FFF2-40B4-BE49-F238E27FC236}">
                <a16:creationId xmlns:a16="http://schemas.microsoft.com/office/drawing/2014/main" id="{EAC8825D-A9E0-49E9-B955-07EB3C0AB9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5543" y="4572454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03" name="Text Box 30">
            <a:extLst>
              <a:ext uri="{FF2B5EF4-FFF2-40B4-BE49-F238E27FC236}">
                <a16:creationId xmlns:a16="http://schemas.microsoft.com/office/drawing/2014/main" id="{2697CD5C-0FE5-44CF-BAC0-BEC35D9FC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1218" y="4501017"/>
            <a:ext cx="5032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8704" name="Line 31">
            <a:extLst>
              <a:ext uri="{FF2B5EF4-FFF2-40B4-BE49-F238E27FC236}">
                <a16:creationId xmlns:a16="http://schemas.microsoft.com/office/drawing/2014/main" id="{60466FA2-EB44-4E17-A149-DCF6F74C6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6181" y="3492954"/>
            <a:ext cx="107950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05" name="Text Box 32">
            <a:extLst>
              <a:ext uri="{FF2B5EF4-FFF2-40B4-BE49-F238E27FC236}">
                <a16:creationId xmlns:a16="http://schemas.microsoft.com/office/drawing/2014/main" id="{89330CE4-B3E8-4132-AE0E-4D23D3BEE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2081" y="3492954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28706" name="Line 33">
            <a:extLst>
              <a:ext uri="{FF2B5EF4-FFF2-40B4-BE49-F238E27FC236}">
                <a16:creationId xmlns:a16="http://schemas.microsoft.com/office/drawing/2014/main" id="{03068DEB-0DC2-48A1-87B8-B5BACD4FB09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66181" y="5509079"/>
            <a:ext cx="935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07" name="Text Box 34">
            <a:extLst>
              <a:ext uri="{FF2B5EF4-FFF2-40B4-BE49-F238E27FC236}">
                <a16:creationId xmlns:a16="http://schemas.microsoft.com/office/drawing/2014/main" id="{3061B34C-3BFA-4BD2-A8AA-802241ED0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2081" y="5077279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8708" name="Rectangle 35">
            <a:extLst>
              <a:ext uri="{FF2B5EF4-FFF2-40B4-BE49-F238E27FC236}">
                <a16:creationId xmlns:a16="http://schemas.microsoft.com/office/drawing/2014/main" id="{63392F7E-F1E3-4FA9-8D32-D70741EE3D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0343" y="152400"/>
            <a:ext cx="9100457" cy="755650"/>
          </a:xfrm>
          <a:noFill/>
        </p:spPr>
        <p:txBody>
          <a:bodyPr/>
          <a:lstStyle/>
          <a:p>
            <a:pPr eaLnBrk="1" hangingPunct="1"/>
            <a:r>
              <a:rPr lang="en-US" altLang="zh-TW" sz="4000" dirty="0"/>
              <a:t>LR(1) Parsing (18)</a:t>
            </a:r>
          </a:p>
        </p:txBody>
      </p:sp>
      <p:pic>
        <p:nvPicPr>
          <p:cNvPr id="28710" name="Picture 37">
            <a:extLst>
              <a:ext uri="{FF2B5EF4-FFF2-40B4-BE49-F238E27FC236}">
                <a16:creationId xmlns:a16="http://schemas.microsoft.com/office/drawing/2014/main" id="{DB6AA074-9662-4566-81F4-F23F578774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4093" y="1175657"/>
            <a:ext cx="3600450" cy="268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灯片编号占位符 3">
            <a:extLst>
              <a:ext uri="{FF2B5EF4-FFF2-40B4-BE49-F238E27FC236}">
                <a16:creationId xmlns:a16="http://schemas.microsoft.com/office/drawing/2014/main" id="{60A725C8-B65F-4E8B-930C-1D96AE5192D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26</a:t>
            </a:fld>
            <a:endParaRPr lang="zh-TW" altLang="en-US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CBC12D8-37F0-430A-BBC2-9351240FC368}"/>
              </a:ext>
            </a:extLst>
          </p:cNvPr>
          <p:cNvGrpSpPr/>
          <p:nvPr/>
        </p:nvGrpSpPr>
        <p:grpSpPr>
          <a:xfrm>
            <a:off x="614817" y="1221694"/>
            <a:ext cx="8748712" cy="4121150"/>
            <a:chOff x="1703388" y="2636838"/>
            <a:chExt cx="8748712" cy="4121150"/>
          </a:xfrm>
        </p:grpSpPr>
        <p:sp>
          <p:nvSpPr>
            <p:cNvPr id="29699" name="Text Box 2">
              <a:extLst>
                <a:ext uri="{FF2B5EF4-FFF2-40B4-BE49-F238E27FC236}">
                  <a16:creationId xmlns:a16="http://schemas.microsoft.com/office/drawing/2014/main" id="{BE5E687E-EB7B-437A-9AE6-613F6291D6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2708275"/>
              <a:ext cx="2124075" cy="180657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18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E) 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E+T,{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T</a:t>
              </a:r>
              <a:r>
                <a:rPr lang="zh-TW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P  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099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099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29700" name="Line 3">
              <a:extLst>
                <a:ext uri="{FF2B5EF4-FFF2-40B4-BE49-F238E27FC236}">
                  <a16:creationId xmlns:a16="http://schemas.microsoft.com/office/drawing/2014/main" id="{4C84C52B-CDED-4B3E-8BB1-4EC0A8AA12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48525" y="3068638"/>
              <a:ext cx="10795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1" name="Text Box 4">
              <a:extLst>
                <a:ext uri="{FF2B5EF4-FFF2-40B4-BE49-F238E27FC236}">
                  <a16:creationId xmlns:a16="http://schemas.microsoft.com/office/drawing/2014/main" id="{1221F0FB-5580-4125-8747-F214ADAC9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8888" y="2708275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29702" name="Line 5">
              <a:extLst>
                <a:ext uri="{FF2B5EF4-FFF2-40B4-BE49-F238E27FC236}">
                  <a16:creationId xmlns:a16="http://schemas.microsoft.com/office/drawing/2014/main" id="{4D8F329D-D08E-4636-B378-077F2BE8CA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9163" y="4437063"/>
              <a:ext cx="3587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3" name="Text Box 6">
              <a:extLst>
                <a:ext uri="{FF2B5EF4-FFF2-40B4-BE49-F238E27FC236}">
                  <a16:creationId xmlns:a16="http://schemas.microsoft.com/office/drawing/2014/main" id="{08020208-3A24-46B8-9E02-A9AEF3AF8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0238" y="37893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29704" name="Line 7">
              <a:extLst>
                <a:ext uri="{FF2B5EF4-FFF2-40B4-BE49-F238E27FC236}">
                  <a16:creationId xmlns:a16="http://schemas.microsoft.com/office/drawing/2014/main" id="{CD400DDB-1EB4-4F55-906C-3F59785958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7800" y="4508500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5" name="Text Box 8">
              <a:extLst>
                <a:ext uri="{FF2B5EF4-FFF2-40B4-BE49-F238E27FC236}">
                  <a16:creationId xmlns:a16="http://schemas.microsoft.com/office/drawing/2014/main" id="{A7B8D13B-EFEF-4680-9EB3-33295EBC44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0825" y="4652963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29706" name="Line 9">
              <a:extLst>
                <a:ext uri="{FF2B5EF4-FFF2-40B4-BE49-F238E27FC236}">
                  <a16:creationId xmlns:a16="http://schemas.microsoft.com/office/drawing/2014/main" id="{82CC67A8-B684-4942-95CC-C679ADEC19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1175" y="4508500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7" name="Text Box 10">
              <a:extLst>
                <a:ext uri="{FF2B5EF4-FFF2-40B4-BE49-F238E27FC236}">
                  <a16:creationId xmlns:a16="http://schemas.microsoft.com/office/drawing/2014/main" id="{65D518CB-00B2-4D68-9ED6-175D95225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175" y="4652963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29708" name="Line 11">
              <a:extLst>
                <a:ext uri="{FF2B5EF4-FFF2-40B4-BE49-F238E27FC236}">
                  <a16:creationId xmlns:a16="http://schemas.microsoft.com/office/drawing/2014/main" id="{779A6FD8-8CDB-4222-81E3-A65D89ED12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7575" y="3717925"/>
              <a:ext cx="0" cy="719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9" name="Line 12">
              <a:extLst>
                <a:ext uri="{FF2B5EF4-FFF2-40B4-BE49-F238E27FC236}">
                  <a16:creationId xmlns:a16="http://schemas.microsoft.com/office/drawing/2014/main" id="{BF23596C-723D-4649-9C64-0859660920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7575" y="3717925"/>
              <a:ext cx="3587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0" name="Text Box 13">
              <a:extLst>
                <a:ext uri="{FF2B5EF4-FFF2-40B4-BE49-F238E27FC236}">
                  <a16:creationId xmlns:a16="http://schemas.microsoft.com/office/drawing/2014/main" id="{DA9949CC-EFCE-4F2C-B17B-CEB8AA030D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5300663"/>
              <a:ext cx="111601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b="1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14</a:t>
              </a:r>
            </a:p>
          </p:txBody>
        </p:sp>
        <p:sp>
          <p:nvSpPr>
            <p:cNvPr id="29711" name="Text Box 14">
              <a:extLst>
                <a:ext uri="{FF2B5EF4-FFF2-40B4-BE49-F238E27FC236}">
                  <a16:creationId xmlns:a16="http://schemas.microsoft.com/office/drawing/2014/main" id="{F7B26D5E-6B95-44D7-8815-11907511F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0463" y="5300663"/>
              <a:ext cx="111601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b="1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10</a:t>
              </a:r>
            </a:p>
          </p:txBody>
        </p:sp>
        <p:sp>
          <p:nvSpPr>
            <p:cNvPr id="29712" name="Line 15">
              <a:extLst>
                <a:ext uri="{FF2B5EF4-FFF2-40B4-BE49-F238E27FC236}">
                  <a16:creationId xmlns:a16="http://schemas.microsoft.com/office/drawing/2014/main" id="{479561BD-8393-4835-A241-78A0E7DF77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2997200"/>
              <a:ext cx="10080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3" name="Text Box 16">
              <a:extLst>
                <a:ext uri="{FF2B5EF4-FFF2-40B4-BE49-F238E27FC236}">
                  <a16:creationId xmlns:a16="http://schemas.microsoft.com/office/drawing/2014/main" id="{FB494898-E4D0-4FBE-A80A-92422D3595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1675" y="2636838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29714" name="Text Box 17">
              <a:extLst>
                <a:ext uri="{FF2B5EF4-FFF2-40B4-BE49-F238E27FC236}">
                  <a16:creationId xmlns:a16="http://schemas.microsoft.com/office/drawing/2014/main" id="{C472EBAF-A2ED-4BC1-8F9A-DB7F4A61B3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2708275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16</a:t>
              </a:r>
              <a:r>
                <a:rPr kumimoji="0" lang="en-US" altLang="zh-TW" sz="18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 dirty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 (E</a:t>
              </a:r>
              <a:r>
                <a:rPr lang="en-US" altLang="zh-TW" sz="1800" dirty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 )  ,{</a:t>
              </a:r>
              <a:r>
                <a:rPr lang="en-US" altLang="zh-TW" sz="1800" dirty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 dirty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 E </a:t>
              </a:r>
              <a:r>
                <a:rPr lang="en-US" altLang="zh-TW" sz="1800" dirty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+T,{</a:t>
              </a:r>
              <a:r>
                <a:rPr lang="en-US" altLang="zh-TW" sz="1800" dirty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  <a:endParaRPr lang="en-US" altLang="zh-TW" sz="1800" dirty="0">
                <a:solidFill>
                  <a:srgbClr val="0099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715" name="Line 18">
              <a:extLst>
                <a:ext uri="{FF2B5EF4-FFF2-40B4-BE49-F238E27FC236}">
                  <a16:creationId xmlns:a16="http://schemas.microsoft.com/office/drawing/2014/main" id="{30EEAF5E-1F0E-4275-85B6-97283483CF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7350" y="3500438"/>
              <a:ext cx="0" cy="576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6" name="Line 19">
              <a:extLst>
                <a:ext uri="{FF2B5EF4-FFF2-40B4-BE49-F238E27FC236}">
                  <a16:creationId xmlns:a16="http://schemas.microsoft.com/office/drawing/2014/main" id="{16D93EC0-8DDF-4DEC-9563-63CC00E636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3388" y="3068638"/>
              <a:ext cx="2159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7" name="Text Box 20">
              <a:extLst>
                <a:ext uri="{FF2B5EF4-FFF2-40B4-BE49-F238E27FC236}">
                  <a16:creationId xmlns:a16="http://schemas.microsoft.com/office/drawing/2014/main" id="{481BA036-44E2-4574-A08C-8826E9C0AD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7350" y="3573463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29718" name="Text Box 21">
              <a:extLst>
                <a:ext uri="{FF2B5EF4-FFF2-40B4-BE49-F238E27FC236}">
                  <a16:creationId xmlns:a16="http://schemas.microsoft.com/office/drawing/2014/main" id="{EA65827D-7BA9-4366-AB7A-E0DB1A91B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3388" y="4724400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+</a:t>
              </a:r>
            </a:p>
          </p:txBody>
        </p:sp>
        <p:sp>
          <p:nvSpPr>
            <p:cNvPr id="29719" name="Text Box 22">
              <a:extLst>
                <a:ext uri="{FF2B5EF4-FFF2-40B4-BE49-F238E27FC236}">
                  <a16:creationId xmlns:a16="http://schemas.microsoft.com/office/drawing/2014/main" id="{43BFA313-8EF7-4631-87BA-23BC1B92C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076700"/>
              <a:ext cx="2124075" cy="56832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15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(E )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29720" name="Text Box 23">
              <a:extLst>
                <a:ext uri="{FF2B5EF4-FFF2-40B4-BE49-F238E27FC236}">
                  <a16:creationId xmlns:a16="http://schemas.microsoft.com/office/drawing/2014/main" id="{9CBA5A3E-257E-47E6-A89C-AC3EA4C5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157788"/>
              <a:ext cx="2124075" cy="16002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17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+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T,{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</a:t>
              </a:r>
              <a:r>
                <a:rPr lang="zh-TW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P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721" name="Line 24">
              <a:extLst>
                <a:ext uri="{FF2B5EF4-FFF2-40B4-BE49-F238E27FC236}">
                  <a16:creationId xmlns:a16="http://schemas.microsoft.com/office/drawing/2014/main" id="{33B9351D-5EFC-403C-AE03-B577FBA4C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388" y="3068638"/>
              <a:ext cx="0" cy="23764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2" name="Line 25">
              <a:extLst>
                <a:ext uri="{FF2B5EF4-FFF2-40B4-BE49-F238E27FC236}">
                  <a16:creationId xmlns:a16="http://schemas.microsoft.com/office/drawing/2014/main" id="{A4242C3F-9B8F-48DF-8D7A-CFB5390FEF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388" y="5445125"/>
              <a:ext cx="2159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3" name="Line 26">
              <a:extLst>
                <a:ext uri="{FF2B5EF4-FFF2-40B4-BE49-F238E27FC236}">
                  <a16:creationId xmlns:a16="http://schemas.microsoft.com/office/drawing/2014/main" id="{7524FAFB-8E24-47B2-9B08-B160717D7C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875" y="5516563"/>
              <a:ext cx="9366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4" name="Text Box 27">
              <a:extLst>
                <a:ext uri="{FF2B5EF4-FFF2-40B4-BE49-F238E27FC236}">
                  <a16:creationId xmlns:a16="http://schemas.microsoft.com/office/drawing/2014/main" id="{BB4A3B35-F1DE-4123-ADCF-230C1CE6B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213" y="50847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29725" name="Line 28">
              <a:extLst>
                <a:ext uri="{FF2B5EF4-FFF2-40B4-BE49-F238E27FC236}">
                  <a16:creationId xmlns:a16="http://schemas.microsoft.com/office/drawing/2014/main" id="{58A5EB82-FD8F-42C7-885C-B613045AF0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875" y="5949950"/>
              <a:ext cx="24479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6" name="Line 29">
              <a:extLst>
                <a:ext uri="{FF2B5EF4-FFF2-40B4-BE49-F238E27FC236}">
                  <a16:creationId xmlns:a16="http://schemas.microsoft.com/office/drawing/2014/main" id="{E4331B71-271B-4C32-A17B-49C53AE46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27800" y="5661025"/>
              <a:ext cx="0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7" name="Text Box 30">
              <a:extLst>
                <a:ext uri="{FF2B5EF4-FFF2-40B4-BE49-F238E27FC236}">
                  <a16:creationId xmlns:a16="http://schemas.microsoft.com/office/drawing/2014/main" id="{4DFF66CC-F2AF-4016-99D2-3033BB019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3475" y="5589588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29728" name="Line 31">
              <a:extLst>
                <a:ext uri="{FF2B5EF4-FFF2-40B4-BE49-F238E27FC236}">
                  <a16:creationId xmlns:a16="http://schemas.microsoft.com/office/drawing/2014/main" id="{62E6F27E-7FDA-4EC7-A723-BADE17F4F6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8438" y="4581525"/>
              <a:ext cx="1079500" cy="576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9" name="Text Box 32">
              <a:extLst>
                <a:ext uri="{FF2B5EF4-FFF2-40B4-BE49-F238E27FC236}">
                  <a16:creationId xmlns:a16="http://schemas.microsoft.com/office/drawing/2014/main" id="{71140EEF-8C30-4FAE-91C8-233DE10643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338" y="4581525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29730" name="Line 33">
              <a:extLst>
                <a:ext uri="{FF2B5EF4-FFF2-40B4-BE49-F238E27FC236}">
                  <a16:creationId xmlns:a16="http://schemas.microsoft.com/office/drawing/2014/main" id="{68F325D2-5C9E-45F9-9BFD-ED5BAAC572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438" y="6597650"/>
              <a:ext cx="9350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1" name="Text Box 34">
              <a:extLst>
                <a:ext uri="{FF2B5EF4-FFF2-40B4-BE49-F238E27FC236}">
                  <a16:creationId xmlns:a16="http://schemas.microsoft.com/office/drawing/2014/main" id="{B7AD3FCA-7A85-40E4-B5F5-955B511DDE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338" y="6165850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29732" name="Text Box 35">
              <a:extLst>
                <a:ext uri="{FF2B5EF4-FFF2-40B4-BE49-F238E27FC236}">
                  <a16:creationId xmlns:a16="http://schemas.microsoft.com/office/drawing/2014/main" id="{9345D26C-755B-4117-BA77-8C6562696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28025" y="2708275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19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</a:t>
              </a:r>
              <a:r>
                <a:rPr lang="zh-TW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29733" name="Line 36">
              <a:extLst>
                <a:ext uri="{FF2B5EF4-FFF2-40B4-BE49-F238E27FC236}">
                  <a16:creationId xmlns:a16="http://schemas.microsoft.com/office/drawing/2014/main" id="{A8ED4877-55B7-4DED-868A-80A6BDD0A1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4650" y="3500438"/>
              <a:ext cx="0" cy="5048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4" name="Text Box 37">
              <a:extLst>
                <a:ext uri="{FF2B5EF4-FFF2-40B4-BE49-F238E27FC236}">
                  <a16:creationId xmlns:a16="http://schemas.microsoft.com/office/drawing/2014/main" id="{9BAF8D71-FE68-4F33-A2E5-E348CAD96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088" y="3573463"/>
              <a:ext cx="503237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*</a:t>
              </a:r>
            </a:p>
          </p:txBody>
        </p:sp>
      </p:grpSp>
      <p:sp>
        <p:nvSpPr>
          <p:cNvPr id="29736" name="Rectangle 39">
            <a:extLst>
              <a:ext uri="{FF2B5EF4-FFF2-40B4-BE49-F238E27FC236}">
                <a16:creationId xmlns:a16="http://schemas.microsoft.com/office/drawing/2014/main" id="{D71C8A5A-02FB-438D-BDC7-6EC35C24EF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8829" y="108857"/>
            <a:ext cx="9231086" cy="755650"/>
          </a:xfrm>
          <a:noFill/>
        </p:spPr>
        <p:txBody>
          <a:bodyPr/>
          <a:lstStyle/>
          <a:p>
            <a:pPr eaLnBrk="1" hangingPunct="1"/>
            <a:r>
              <a:rPr lang="en-US" altLang="zh-TW" sz="4000" dirty="0"/>
              <a:t>LR(1) Parsing (19)</a:t>
            </a:r>
          </a:p>
        </p:txBody>
      </p:sp>
      <p:pic>
        <p:nvPicPr>
          <p:cNvPr id="29737" name="Picture 40">
            <a:extLst>
              <a:ext uri="{FF2B5EF4-FFF2-40B4-BE49-F238E27FC236}">
                <a16:creationId xmlns:a16="http://schemas.microsoft.com/office/drawing/2014/main" id="{B6373CF2-499D-42E3-AF93-D9B622BF4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56625" y="2481943"/>
            <a:ext cx="3635375" cy="263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灯片编号占位符 3">
            <a:extLst>
              <a:ext uri="{FF2B5EF4-FFF2-40B4-BE49-F238E27FC236}">
                <a16:creationId xmlns:a16="http://schemas.microsoft.com/office/drawing/2014/main" id="{2D497155-44E9-4745-8042-09B59800915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27</a:t>
            </a:fld>
            <a:endParaRPr lang="zh-TW" alt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1E381C5-4C4C-42A8-8FC6-A5D42DA46AFA}"/>
              </a:ext>
            </a:extLst>
          </p:cNvPr>
          <p:cNvGrpSpPr/>
          <p:nvPr/>
        </p:nvGrpSpPr>
        <p:grpSpPr>
          <a:xfrm>
            <a:off x="767216" y="1265238"/>
            <a:ext cx="8748712" cy="4221162"/>
            <a:chOff x="1703388" y="2636838"/>
            <a:chExt cx="8748712" cy="4221162"/>
          </a:xfrm>
        </p:grpSpPr>
        <p:sp>
          <p:nvSpPr>
            <p:cNvPr id="30723" name="Text Box 2">
              <a:extLst>
                <a:ext uri="{FF2B5EF4-FFF2-40B4-BE49-F238E27FC236}">
                  <a16:creationId xmlns:a16="http://schemas.microsoft.com/office/drawing/2014/main" id="{90A9BF6E-1456-4801-9F96-2F5C7BEB54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2708275"/>
              <a:ext cx="2124075" cy="180657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18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E) 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E+T,{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T</a:t>
              </a:r>
              <a:r>
                <a:rPr lang="zh-TW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P  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099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099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30724" name="Line 3">
              <a:extLst>
                <a:ext uri="{FF2B5EF4-FFF2-40B4-BE49-F238E27FC236}">
                  <a16:creationId xmlns:a16="http://schemas.microsoft.com/office/drawing/2014/main" id="{656FD875-65A6-42BB-AD13-B5C178959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48525" y="3068638"/>
              <a:ext cx="10795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25" name="Text Box 4">
              <a:extLst>
                <a:ext uri="{FF2B5EF4-FFF2-40B4-BE49-F238E27FC236}">
                  <a16:creationId xmlns:a16="http://schemas.microsoft.com/office/drawing/2014/main" id="{EFEBC6C6-8045-4F72-B645-BB63089DAD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8888" y="2708275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30726" name="Line 5">
              <a:extLst>
                <a:ext uri="{FF2B5EF4-FFF2-40B4-BE49-F238E27FC236}">
                  <a16:creationId xmlns:a16="http://schemas.microsoft.com/office/drawing/2014/main" id="{A2306AED-391F-4E61-ABFC-95963EFD63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9163" y="4437063"/>
              <a:ext cx="3587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27" name="Text Box 6">
              <a:extLst>
                <a:ext uri="{FF2B5EF4-FFF2-40B4-BE49-F238E27FC236}">
                  <a16:creationId xmlns:a16="http://schemas.microsoft.com/office/drawing/2014/main" id="{2817D768-E235-4FD1-A119-570D9CA6DF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0238" y="37893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0728" name="Line 7">
              <a:extLst>
                <a:ext uri="{FF2B5EF4-FFF2-40B4-BE49-F238E27FC236}">
                  <a16:creationId xmlns:a16="http://schemas.microsoft.com/office/drawing/2014/main" id="{30A2814C-B031-431D-A7B5-AA6FF1B56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7800" y="4508500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29" name="Text Box 8">
              <a:extLst>
                <a:ext uri="{FF2B5EF4-FFF2-40B4-BE49-F238E27FC236}">
                  <a16:creationId xmlns:a16="http://schemas.microsoft.com/office/drawing/2014/main" id="{70E438FD-A2EB-473A-8CAB-456168168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0825" y="4652963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30730" name="Line 9">
              <a:extLst>
                <a:ext uri="{FF2B5EF4-FFF2-40B4-BE49-F238E27FC236}">
                  <a16:creationId xmlns:a16="http://schemas.microsoft.com/office/drawing/2014/main" id="{F4A3097D-AC6E-46EB-B96B-1080C5CA2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1175" y="4508500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1" name="Text Box 10">
              <a:extLst>
                <a:ext uri="{FF2B5EF4-FFF2-40B4-BE49-F238E27FC236}">
                  <a16:creationId xmlns:a16="http://schemas.microsoft.com/office/drawing/2014/main" id="{15FA9106-9C04-4AB4-BEA7-E9551C4E6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175" y="4652963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30732" name="Line 11">
              <a:extLst>
                <a:ext uri="{FF2B5EF4-FFF2-40B4-BE49-F238E27FC236}">
                  <a16:creationId xmlns:a16="http://schemas.microsoft.com/office/drawing/2014/main" id="{27D0322B-96AB-4F41-A973-15AAC2ED29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7575" y="3717925"/>
              <a:ext cx="0" cy="719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3" name="Line 12">
              <a:extLst>
                <a:ext uri="{FF2B5EF4-FFF2-40B4-BE49-F238E27FC236}">
                  <a16:creationId xmlns:a16="http://schemas.microsoft.com/office/drawing/2014/main" id="{020D4521-9E7D-4B91-A5BF-CA11DADA92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7575" y="3717925"/>
              <a:ext cx="3587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4" name="Text Box 13">
              <a:extLst>
                <a:ext uri="{FF2B5EF4-FFF2-40B4-BE49-F238E27FC236}">
                  <a16:creationId xmlns:a16="http://schemas.microsoft.com/office/drawing/2014/main" id="{A3234E62-A894-4550-858B-5743628857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5300663"/>
              <a:ext cx="111601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b="1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14</a:t>
              </a:r>
            </a:p>
          </p:txBody>
        </p:sp>
        <p:sp>
          <p:nvSpPr>
            <p:cNvPr id="30735" name="Text Box 14">
              <a:extLst>
                <a:ext uri="{FF2B5EF4-FFF2-40B4-BE49-F238E27FC236}">
                  <a16:creationId xmlns:a16="http://schemas.microsoft.com/office/drawing/2014/main" id="{583F147C-1F14-4BE5-82A0-B0D3EAAE20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0463" y="5300663"/>
              <a:ext cx="111601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b="1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10</a:t>
              </a:r>
            </a:p>
          </p:txBody>
        </p:sp>
        <p:sp>
          <p:nvSpPr>
            <p:cNvPr id="30736" name="Line 15">
              <a:extLst>
                <a:ext uri="{FF2B5EF4-FFF2-40B4-BE49-F238E27FC236}">
                  <a16:creationId xmlns:a16="http://schemas.microsoft.com/office/drawing/2014/main" id="{4AC8BFE0-F35D-4B56-BFFC-2855E43CF0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2997200"/>
              <a:ext cx="10080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7" name="Text Box 16">
              <a:extLst>
                <a:ext uri="{FF2B5EF4-FFF2-40B4-BE49-F238E27FC236}">
                  <a16:creationId xmlns:a16="http://schemas.microsoft.com/office/drawing/2014/main" id="{F57DA132-FB45-4103-99E2-F00D1483E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1675" y="2636838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30738" name="Text Box 17">
              <a:extLst>
                <a:ext uri="{FF2B5EF4-FFF2-40B4-BE49-F238E27FC236}">
                  <a16:creationId xmlns:a16="http://schemas.microsoft.com/office/drawing/2014/main" id="{EF38DEE6-D52A-439A-B87E-DEECEE138D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2708275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16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(E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) 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+T,{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  <a:endParaRPr lang="en-US" altLang="zh-TW" sz="1800">
                <a:solidFill>
                  <a:srgbClr val="0099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39" name="Line 18">
              <a:extLst>
                <a:ext uri="{FF2B5EF4-FFF2-40B4-BE49-F238E27FC236}">
                  <a16:creationId xmlns:a16="http://schemas.microsoft.com/office/drawing/2014/main" id="{1A0EEA2D-6C06-4EC4-B0CA-E054762778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7350" y="3500438"/>
              <a:ext cx="0" cy="576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0" name="Line 19">
              <a:extLst>
                <a:ext uri="{FF2B5EF4-FFF2-40B4-BE49-F238E27FC236}">
                  <a16:creationId xmlns:a16="http://schemas.microsoft.com/office/drawing/2014/main" id="{309BE16A-C1B4-417C-9D5D-DBE34268F8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3388" y="3068638"/>
              <a:ext cx="2159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1" name="Text Box 20">
              <a:extLst>
                <a:ext uri="{FF2B5EF4-FFF2-40B4-BE49-F238E27FC236}">
                  <a16:creationId xmlns:a16="http://schemas.microsoft.com/office/drawing/2014/main" id="{058B3B34-AF1C-4A9F-B1E5-A22958CCE5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7350" y="3573463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0742" name="Text Box 21">
              <a:extLst>
                <a:ext uri="{FF2B5EF4-FFF2-40B4-BE49-F238E27FC236}">
                  <a16:creationId xmlns:a16="http://schemas.microsoft.com/office/drawing/2014/main" id="{7AD3B8AB-7894-400A-9E05-0EBF1FFAE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3388" y="4724400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+</a:t>
              </a:r>
            </a:p>
          </p:txBody>
        </p:sp>
        <p:sp>
          <p:nvSpPr>
            <p:cNvPr id="30743" name="Text Box 22">
              <a:extLst>
                <a:ext uri="{FF2B5EF4-FFF2-40B4-BE49-F238E27FC236}">
                  <a16:creationId xmlns:a16="http://schemas.microsoft.com/office/drawing/2014/main" id="{99FA1600-AD49-4D7B-BF75-6B60669AEA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076700"/>
              <a:ext cx="2124075" cy="56832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15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(E )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30744" name="Text Box 23">
              <a:extLst>
                <a:ext uri="{FF2B5EF4-FFF2-40B4-BE49-F238E27FC236}">
                  <a16:creationId xmlns:a16="http://schemas.microsoft.com/office/drawing/2014/main" id="{94C46553-0639-4603-A9E0-CE9A5464E4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157788"/>
              <a:ext cx="2124075" cy="16002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17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+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T,{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</a:t>
              </a:r>
              <a:r>
                <a:rPr lang="zh-TW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P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45" name="Line 24">
              <a:extLst>
                <a:ext uri="{FF2B5EF4-FFF2-40B4-BE49-F238E27FC236}">
                  <a16:creationId xmlns:a16="http://schemas.microsoft.com/office/drawing/2014/main" id="{FB563D08-74DE-4CD7-9C81-5CC304BE79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388" y="3068638"/>
              <a:ext cx="0" cy="23764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6" name="Line 25">
              <a:extLst>
                <a:ext uri="{FF2B5EF4-FFF2-40B4-BE49-F238E27FC236}">
                  <a16:creationId xmlns:a16="http://schemas.microsoft.com/office/drawing/2014/main" id="{5BEEC3DA-6D56-49C4-99BB-5ECC227102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388" y="5445125"/>
              <a:ext cx="2159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7" name="Line 26">
              <a:extLst>
                <a:ext uri="{FF2B5EF4-FFF2-40B4-BE49-F238E27FC236}">
                  <a16:creationId xmlns:a16="http://schemas.microsoft.com/office/drawing/2014/main" id="{30E7F27A-F0C8-4A87-A802-AB2EDFDF0F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875" y="5516563"/>
              <a:ext cx="9366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8" name="Text Box 27">
              <a:extLst>
                <a:ext uri="{FF2B5EF4-FFF2-40B4-BE49-F238E27FC236}">
                  <a16:creationId xmlns:a16="http://schemas.microsoft.com/office/drawing/2014/main" id="{2066BC8A-B9FB-4968-BD55-4D7939F924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213" y="50847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30749" name="Line 28">
              <a:extLst>
                <a:ext uri="{FF2B5EF4-FFF2-40B4-BE49-F238E27FC236}">
                  <a16:creationId xmlns:a16="http://schemas.microsoft.com/office/drawing/2014/main" id="{A9574105-9D59-47E7-AD25-C93D9BA03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875" y="5949950"/>
              <a:ext cx="24479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0" name="Line 29">
              <a:extLst>
                <a:ext uri="{FF2B5EF4-FFF2-40B4-BE49-F238E27FC236}">
                  <a16:creationId xmlns:a16="http://schemas.microsoft.com/office/drawing/2014/main" id="{DAD7E038-3445-495B-BB74-352B32451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27800" y="5661025"/>
              <a:ext cx="0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1" name="Text Box 30">
              <a:extLst>
                <a:ext uri="{FF2B5EF4-FFF2-40B4-BE49-F238E27FC236}">
                  <a16:creationId xmlns:a16="http://schemas.microsoft.com/office/drawing/2014/main" id="{D11570AF-4C25-47D6-9937-F20F98CFD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3475" y="5589588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30752" name="Line 31">
              <a:extLst>
                <a:ext uri="{FF2B5EF4-FFF2-40B4-BE49-F238E27FC236}">
                  <a16:creationId xmlns:a16="http://schemas.microsoft.com/office/drawing/2014/main" id="{D4B4FFDB-1563-4C8B-A9A4-C7F4277A4C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8438" y="4581525"/>
              <a:ext cx="1079500" cy="576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3" name="Text Box 32">
              <a:extLst>
                <a:ext uri="{FF2B5EF4-FFF2-40B4-BE49-F238E27FC236}">
                  <a16:creationId xmlns:a16="http://schemas.microsoft.com/office/drawing/2014/main" id="{2306D59D-AEC4-4560-96A8-622E6A8EB8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338" y="4581525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0754" name="Line 33">
              <a:extLst>
                <a:ext uri="{FF2B5EF4-FFF2-40B4-BE49-F238E27FC236}">
                  <a16:creationId xmlns:a16="http://schemas.microsoft.com/office/drawing/2014/main" id="{AA11F9A8-AAC9-432A-8EAA-E83E354A00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438" y="6453188"/>
              <a:ext cx="9350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5" name="Text Box 34">
              <a:extLst>
                <a:ext uri="{FF2B5EF4-FFF2-40B4-BE49-F238E27FC236}">
                  <a16:creationId xmlns:a16="http://schemas.microsoft.com/office/drawing/2014/main" id="{04EBF29F-DA1D-4312-BAA0-A5DBBD621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338" y="6165850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30756" name="Text Box 35">
              <a:extLst>
                <a:ext uri="{FF2B5EF4-FFF2-40B4-BE49-F238E27FC236}">
                  <a16:creationId xmlns:a16="http://schemas.microsoft.com/office/drawing/2014/main" id="{86AA7637-3A9A-440E-BE9D-8AC61B5A99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28025" y="2708275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19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</a:t>
              </a:r>
              <a:r>
                <a:rPr lang="zh-TW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30757" name="Text Box 36">
              <a:extLst>
                <a:ext uri="{FF2B5EF4-FFF2-40B4-BE49-F238E27FC236}">
                  <a16:creationId xmlns:a16="http://schemas.microsoft.com/office/drawing/2014/main" id="{B63DFD8E-C81D-4B6A-BEBB-079691B7A2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3475" y="6083300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20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+T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zh-TW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58" name="Line 37">
              <a:extLst>
                <a:ext uri="{FF2B5EF4-FFF2-40B4-BE49-F238E27FC236}">
                  <a16:creationId xmlns:a16="http://schemas.microsoft.com/office/drawing/2014/main" id="{BFBA30F7-4D67-4CAF-99C6-1E45AE1150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4650" y="3500438"/>
              <a:ext cx="0" cy="5048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9" name="Text Box 38">
              <a:extLst>
                <a:ext uri="{FF2B5EF4-FFF2-40B4-BE49-F238E27FC236}">
                  <a16:creationId xmlns:a16="http://schemas.microsoft.com/office/drawing/2014/main" id="{5694DB9D-BDA2-4915-9F3E-BB92B9C87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088" y="3573463"/>
              <a:ext cx="503237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*</a:t>
              </a:r>
            </a:p>
          </p:txBody>
        </p:sp>
        <p:sp>
          <p:nvSpPr>
            <p:cNvPr id="30760" name="Line 39">
              <a:extLst>
                <a:ext uri="{FF2B5EF4-FFF2-40B4-BE49-F238E27FC236}">
                  <a16:creationId xmlns:a16="http://schemas.microsoft.com/office/drawing/2014/main" id="{CAC26FD9-EB36-49D7-8B4F-7DF589C890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32625" y="6524625"/>
              <a:ext cx="7921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1" name="Text Box 40">
              <a:extLst>
                <a:ext uri="{FF2B5EF4-FFF2-40B4-BE49-F238E27FC236}">
                  <a16:creationId xmlns:a16="http://schemas.microsoft.com/office/drawing/2014/main" id="{35AE7C75-7A27-448B-B5C5-34F320705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5500" y="6237288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*</a:t>
              </a:r>
            </a:p>
          </p:txBody>
        </p:sp>
      </p:grpSp>
      <p:sp>
        <p:nvSpPr>
          <p:cNvPr id="30762" name="Rectangle 41">
            <a:extLst>
              <a:ext uri="{FF2B5EF4-FFF2-40B4-BE49-F238E27FC236}">
                <a16:creationId xmlns:a16="http://schemas.microsoft.com/office/drawing/2014/main" id="{EF5A428F-0000-4496-9843-62BDAB9E5C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5029" y="152400"/>
            <a:ext cx="9165771" cy="755650"/>
          </a:xfrm>
          <a:noFill/>
        </p:spPr>
        <p:txBody>
          <a:bodyPr/>
          <a:lstStyle/>
          <a:p>
            <a:pPr eaLnBrk="1" hangingPunct="1"/>
            <a:r>
              <a:rPr lang="en-US" altLang="zh-TW" sz="4000" dirty="0"/>
              <a:t>LR(1) Parsing (20)</a:t>
            </a:r>
          </a:p>
        </p:txBody>
      </p:sp>
      <p:pic>
        <p:nvPicPr>
          <p:cNvPr id="30763" name="Picture 42">
            <a:extLst>
              <a:ext uri="{FF2B5EF4-FFF2-40B4-BE49-F238E27FC236}">
                <a16:creationId xmlns:a16="http://schemas.microsoft.com/office/drawing/2014/main" id="{7238CB24-E93C-4E62-91B7-8868409D4C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453" y="3178629"/>
            <a:ext cx="3635375" cy="263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灯片编号占位符 3">
            <a:extLst>
              <a:ext uri="{FF2B5EF4-FFF2-40B4-BE49-F238E27FC236}">
                <a16:creationId xmlns:a16="http://schemas.microsoft.com/office/drawing/2014/main" id="{69B8DC37-DC74-42CE-A3C6-A1B681D9865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28</a:t>
            </a:fld>
            <a:endParaRPr lang="zh-TW" alt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C46A16F-7705-483D-8A1A-F54B34E2D8B3}"/>
              </a:ext>
            </a:extLst>
          </p:cNvPr>
          <p:cNvGrpSpPr/>
          <p:nvPr/>
        </p:nvGrpSpPr>
        <p:grpSpPr>
          <a:xfrm>
            <a:off x="124959" y="1058409"/>
            <a:ext cx="8748712" cy="4221162"/>
            <a:chOff x="1703388" y="2636838"/>
            <a:chExt cx="8748712" cy="4221162"/>
          </a:xfrm>
        </p:grpSpPr>
        <p:sp>
          <p:nvSpPr>
            <p:cNvPr id="31747" name="Text Box 2">
              <a:extLst>
                <a:ext uri="{FF2B5EF4-FFF2-40B4-BE49-F238E27FC236}">
                  <a16:creationId xmlns:a16="http://schemas.microsoft.com/office/drawing/2014/main" id="{599620B0-5215-474A-992C-4796E7060D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2708275"/>
              <a:ext cx="2124075" cy="180657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18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E) 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E+T,{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T</a:t>
              </a:r>
              <a:r>
                <a:rPr lang="zh-TW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P  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099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099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31748" name="Line 3">
              <a:extLst>
                <a:ext uri="{FF2B5EF4-FFF2-40B4-BE49-F238E27FC236}">
                  <a16:creationId xmlns:a16="http://schemas.microsoft.com/office/drawing/2014/main" id="{6ED1BF92-19F0-44BB-A220-9DB6FC6FF1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48525" y="3068638"/>
              <a:ext cx="10795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49" name="Text Box 4">
              <a:extLst>
                <a:ext uri="{FF2B5EF4-FFF2-40B4-BE49-F238E27FC236}">
                  <a16:creationId xmlns:a16="http://schemas.microsoft.com/office/drawing/2014/main" id="{D4FB6A43-47A7-42F5-BD51-7AE074D60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8888" y="2708275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31750" name="Line 5">
              <a:extLst>
                <a:ext uri="{FF2B5EF4-FFF2-40B4-BE49-F238E27FC236}">
                  <a16:creationId xmlns:a16="http://schemas.microsoft.com/office/drawing/2014/main" id="{4DDC9C82-A1E8-41B5-9D57-C8BA928A9E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9163" y="4437063"/>
              <a:ext cx="3587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1" name="Text Box 6">
              <a:extLst>
                <a:ext uri="{FF2B5EF4-FFF2-40B4-BE49-F238E27FC236}">
                  <a16:creationId xmlns:a16="http://schemas.microsoft.com/office/drawing/2014/main" id="{D69C26C7-B423-4F4E-9126-187F53E31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0238" y="37893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1752" name="Line 7">
              <a:extLst>
                <a:ext uri="{FF2B5EF4-FFF2-40B4-BE49-F238E27FC236}">
                  <a16:creationId xmlns:a16="http://schemas.microsoft.com/office/drawing/2014/main" id="{2915CF5B-513C-42E8-B827-094332426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7800" y="4508500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3" name="Text Box 8">
              <a:extLst>
                <a:ext uri="{FF2B5EF4-FFF2-40B4-BE49-F238E27FC236}">
                  <a16:creationId xmlns:a16="http://schemas.microsoft.com/office/drawing/2014/main" id="{232FF833-5A4C-4879-BAE6-2630D1DB72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0825" y="4652963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31754" name="Line 9">
              <a:extLst>
                <a:ext uri="{FF2B5EF4-FFF2-40B4-BE49-F238E27FC236}">
                  <a16:creationId xmlns:a16="http://schemas.microsoft.com/office/drawing/2014/main" id="{A113B2EB-EB86-4F6D-AB89-8A99751630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1175" y="4508500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5" name="Text Box 10">
              <a:extLst>
                <a:ext uri="{FF2B5EF4-FFF2-40B4-BE49-F238E27FC236}">
                  <a16:creationId xmlns:a16="http://schemas.microsoft.com/office/drawing/2014/main" id="{22BE3A17-7C24-4EF2-AEF8-1F0A9CD15A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175" y="4652963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31756" name="Line 11">
              <a:extLst>
                <a:ext uri="{FF2B5EF4-FFF2-40B4-BE49-F238E27FC236}">
                  <a16:creationId xmlns:a16="http://schemas.microsoft.com/office/drawing/2014/main" id="{1970B63A-8FB1-4F9F-AFCC-BD34B5834E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7575" y="3717925"/>
              <a:ext cx="0" cy="719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7" name="Line 12">
              <a:extLst>
                <a:ext uri="{FF2B5EF4-FFF2-40B4-BE49-F238E27FC236}">
                  <a16:creationId xmlns:a16="http://schemas.microsoft.com/office/drawing/2014/main" id="{2F880C2A-20A0-472E-BFC8-4A30E6FD5F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7575" y="3717925"/>
              <a:ext cx="3587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8" name="Text Box 13">
              <a:extLst>
                <a:ext uri="{FF2B5EF4-FFF2-40B4-BE49-F238E27FC236}">
                  <a16:creationId xmlns:a16="http://schemas.microsoft.com/office/drawing/2014/main" id="{6807B6D7-C7EF-487E-9325-DE1CE0238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5300663"/>
              <a:ext cx="111601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b="1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14</a:t>
              </a:r>
            </a:p>
          </p:txBody>
        </p:sp>
        <p:sp>
          <p:nvSpPr>
            <p:cNvPr id="31759" name="Text Box 14">
              <a:extLst>
                <a:ext uri="{FF2B5EF4-FFF2-40B4-BE49-F238E27FC236}">
                  <a16:creationId xmlns:a16="http://schemas.microsoft.com/office/drawing/2014/main" id="{83BA6093-9C72-44B5-AA9C-95DBB26968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0463" y="5300663"/>
              <a:ext cx="111601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b="1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10</a:t>
              </a:r>
            </a:p>
          </p:txBody>
        </p:sp>
        <p:sp>
          <p:nvSpPr>
            <p:cNvPr id="31760" name="Line 15">
              <a:extLst>
                <a:ext uri="{FF2B5EF4-FFF2-40B4-BE49-F238E27FC236}">
                  <a16:creationId xmlns:a16="http://schemas.microsoft.com/office/drawing/2014/main" id="{A45D3CE2-B21B-4FF6-A569-A0096B3D25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2997200"/>
              <a:ext cx="10080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1" name="Text Box 16">
              <a:extLst>
                <a:ext uri="{FF2B5EF4-FFF2-40B4-BE49-F238E27FC236}">
                  <a16:creationId xmlns:a16="http://schemas.microsoft.com/office/drawing/2014/main" id="{F3C7875E-E1AD-46E5-828D-ADD59ADAA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1675" y="2636838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31762" name="Text Box 17">
              <a:extLst>
                <a:ext uri="{FF2B5EF4-FFF2-40B4-BE49-F238E27FC236}">
                  <a16:creationId xmlns:a16="http://schemas.microsoft.com/office/drawing/2014/main" id="{1DB1292C-3DB7-4ACE-A325-CCD78E01B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2708275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16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(E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) 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+T,{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  <a:endParaRPr lang="en-US" altLang="zh-TW" sz="1800">
                <a:solidFill>
                  <a:srgbClr val="0099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763" name="Line 18">
              <a:extLst>
                <a:ext uri="{FF2B5EF4-FFF2-40B4-BE49-F238E27FC236}">
                  <a16:creationId xmlns:a16="http://schemas.microsoft.com/office/drawing/2014/main" id="{46CF8D09-4730-4EBE-8512-49DF24596A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7350" y="3500438"/>
              <a:ext cx="0" cy="576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4" name="Line 19">
              <a:extLst>
                <a:ext uri="{FF2B5EF4-FFF2-40B4-BE49-F238E27FC236}">
                  <a16:creationId xmlns:a16="http://schemas.microsoft.com/office/drawing/2014/main" id="{AD1316AF-8246-444E-8B1D-9DECF6525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3388" y="3068638"/>
              <a:ext cx="2159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5" name="Text Box 20">
              <a:extLst>
                <a:ext uri="{FF2B5EF4-FFF2-40B4-BE49-F238E27FC236}">
                  <a16:creationId xmlns:a16="http://schemas.microsoft.com/office/drawing/2014/main" id="{336F001D-4968-404D-A018-732C98543C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7350" y="3573463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1766" name="Text Box 21">
              <a:extLst>
                <a:ext uri="{FF2B5EF4-FFF2-40B4-BE49-F238E27FC236}">
                  <a16:creationId xmlns:a16="http://schemas.microsoft.com/office/drawing/2014/main" id="{5961E31B-7622-413B-B0C4-C39BB00DB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3388" y="4724400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+</a:t>
              </a:r>
            </a:p>
          </p:txBody>
        </p:sp>
        <p:sp>
          <p:nvSpPr>
            <p:cNvPr id="31767" name="Text Box 22">
              <a:extLst>
                <a:ext uri="{FF2B5EF4-FFF2-40B4-BE49-F238E27FC236}">
                  <a16:creationId xmlns:a16="http://schemas.microsoft.com/office/drawing/2014/main" id="{D7BF289C-4A5C-46BE-9AEB-46724314DE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076700"/>
              <a:ext cx="2124075" cy="56832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15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(E )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31768" name="Text Box 23">
              <a:extLst>
                <a:ext uri="{FF2B5EF4-FFF2-40B4-BE49-F238E27FC236}">
                  <a16:creationId xmlns:a16="http://schemas.microsoft.com/office/drawing/2014/main" id="{2CAF414C-E1E7-455E-A992-4B6F551CC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157788"/>
              <a:ext cx="2124075" cy="16002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17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+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T,{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</a:t>
              </a:r>
              <a:r>
                <a:rPr lang="zh-TW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P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769" name="Line 24">
              <a:extLst>
                <a:ext uri="{FF2B5EF4-FFF2-40B4-BE49-F238E27FC236}">
                  <a16:creationId xmlns:a16="http://schemas.microsoft.com/office/drawing/2014/main" id="{AC043DFB-14D8-44AE-A217-6E67BB1602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388" y="3068638"/>
              <a:ext cx="0" cy="23764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0" name="Line 25">
              <a:extLst>
                <a:ext uri="{FF2B5EF4-FFF2-40B4-BE49-F238E27FC236}">
                  <a16:creationId xmlns:a16="http://schemas.microsoft.com/office/drawing/2014/main" id="{BCC98A8A-4F80-474D-8EC9-DB6250B264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388" y="5445125"/>
              <a:ext cx="2159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1" name="Line 26">
              <a:extLst>
                <a:ext uri="{FF2B5EF4-FFF2-40B4-BE49-F238E27FC236}">
                  <a16:creationId xmlns:a16="http://schemas.microsoft.com/office/drawing/2014/main" id="{2E7F31E3-E57E-4ABB-A5D1-F59B60C9E8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875" y="5516563"/>
              <a:ext cx="9366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2" name="Text Box 27">
              <a:extLst>
                <a:ext uri="{FF2B5EF4-FFF2-40B4-BE49-F238E27FC236}">
                  <a16:creationId xmlns:a16="http://schemas.microsoft.com/office/drawing/2014/main" id="{67935678-8038-41E4-911D-54F444B0B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213" y="50847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31773" name="Line 28">
              <a:extLst>
                <a:ext uri="{FF2B5EF4-FFF2-40B4-BE49-F238E27FC236}">
                  <a16:creationId xmlns:a16="http://schemas.microsoft.com/office/drawing/2014/main" id="{22B0B106-84EC-492C-AA0C-EE3D8EEB50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875" y="5949950"/>
              <a:ext cx="24479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4" name="Line 29">
              <a:extLst>
                <a:ext uri="{FF2B5EF4-FFF2-40B4-BE49-F238E27FC236}">
                  <a16:creationId xmlns:a16="http://schemas.microsoft.com/office/drawing/2014/main" id="{37A0F1F6-5409-4E25-933A-3D1C10EF32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27800" y="5661025"/>
              <a:ext cx="0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5" name="Text Box 30">
              <a:extLst>
                <a:ext uri="{FF2B5EF4-FFF2-40B4-BE49-F238E27FC236}">
                  <a16:creationId xmlns:a16="http://schemas.microsoft.com/office/drawing/2014/main" id="{1B42EC33-53F0-44FC-826F-54C034F798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3475" y="5589588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31776" name="Line 31">
              <a:extLst>
                <a:ext uri="{FF2B5EF4-FFF2-40B4-BE49-F238E27FC236}">
                  <a16:creationId xmlns:a16="http://schemas.microsoft.com/office/drawing/2014/main" id="{B29D1CE5-3500-4463-B6FD-3BE07F4EC2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8438" y="4581525"/>
              <a:ext cx="1079500" cy="576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7" name="Text Box 32">
              <a:extLst>
                <a:ext uri="{FF2B5EF4-FFF2-40B4-BE49-F238E27FC236}">
                  <a16:creationId xmlns:a16="http://schemas.microsoft.com/office/drawing/2014/main" id="{A5B3CFC6-2AB9-46F7-9576-767AD21806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338" y="4581525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1778" name="Line 33">
              <a:extLst>
                <a:ext uri="{FF2B5EF4-FFF2-40B4-BE49-F238E27FC236}">
                  <a16:creationId xmlns:a16="http://schemas.microsoft.com/office/drawing/2014/main" id="{50EFF31D-D9CD-4CBA-A8B5-29FFB8499C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438" y="6453188"/>
              <a:ext cx="9350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9" name="Text Box 34">
              <a:extLst>
                <a:ext uri="{FF2B5EF4-FFF2-40B4-BE49-F238E27FC236}">
                  <a16:creationId xmlns:a16="http://schemas.microsoft.com/office/drawing/2014/main" id="{8B167C54-E84D-4AF5-B830-4F1B7A6142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338" y="6165850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31780" name="Text Box 35">
              <a:extLst>
                <a:ext uri="{FF2B5EF4-FFF2-40B4-BE49-F238E27FC236}">
                  <a16:creationId xmlns:a16="http://schemas.microsoft.com/office/drawing/2014/main" id="{E890A1BA-C00E-4E1B-8D0F-22CCA7FB62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28025" y="2708275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19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</a:t>
              </a:r>
              <a:r>
                <a:rPr lang="zh-TW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31781" name="Text Box 36">
              <a:extLst>
                <a:ext uri="{FF2B5EF4-FFF2-40B4-BE49-F238E27FC236}">
                  <a16:creationId xmlns:a16="http://schemas.microsoft.com/office/drawing/2014/main" id="{917E2FE1-8610-416F-98F2-0B7BAF83D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3475" y="6083300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20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+T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zh-TW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782" name="Line 37">
              <a:extLst>
                <a:ext uri="{FF2B5EF4-FFF2-40B4-BE49-F238E27FC236}">
                  <a16:creationId xmlns:a16="http://schemas.microsoft.com/office/drawing/2014/main" id="{7852EEA4-A5C9-443F-A929-A48A79FBC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4650" y="3500438"/>
              <a:ext cx="0" cy="5048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3" name="Text Box 38">
              <a:extLst>
                <a:ext uri="{FF2B5EF4-FFF2-40B4-BE49-F238E27FC236}">
                  <a16:creationId xmlns:a16="http://schemas.microsoft.com/office/drawing/2014/main" id="{3A5EE1E9-46B7-488C-883B-4CDE4D8AC7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088" y="3573463"/>
              <a:ext cx="503237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*</a:t>
              </a:r>
            </a:p>
          </p:txBody>
        </p:sp>
        <p:sp>
          <p:nvSpPr>
            <p:cNvPr id="31784" name="Text Box 39">
              <a:extLst>
                <a:ext uri="{FF2B5EF4-FFF2-40B4-BE49-F238E27FC236}">
                  <a16:creationId xmlns:a16="http://schemas.microsoft.com/office/drawing/2014/main" id="{86B85B24-138F-4368-BA5A-A5515BD08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28025" y="4005263"/>
              <a:ext cx="2124075" cy="98107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21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zh-TW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*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P,{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785" name="Text Box 40">
              <a:extLst>
                <a:ext uri="{FF2B5EF4-FFF2-40B4-BE49-F238E27FC236}">
                  <a16:creationId xmlns:a16="http://schemas.microsoft.com/office/drawing/2014/main" id="{DC159CCA-2606-49A8-A5C4-F950F700F4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525" y="5084763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*</a:t>
              </a:r>
            </a:p>
          </p:txBody>
        </p:sp>
        <p:sp>
          <p:nvSpPr>
            <p:cNvPr id="31786" name="Line 41">
              <a:extLst>
                <a:ext uri="{FF2B5EF4-FFF2-40B4-BE49-F238E27FC236}">
                  <a16:creationId xmlns:a16="http://schemas.microsoft.com/office/drawing/2014/main" id="{A0CE5459-3B2A-43E4-BD53-6316B76E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32625" y="6092825"/>
              <a:ext cx="5032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7" name="Line 42">
              <a:extLst>
                <a:ext uri="{FF2B5EF4-FFF2-40B4-BE49-F238E27FC236}">
                  <a16:creationId xmlns:a16="http://schemas.microsoft.com/office/drawing/2014/main" id="{4E9DF45F-8F94-4D96-AD21-616F29CDB3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4581525"/>
              <a:ext cx="0" cy="1511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8" name="Line 43">
              <a:extLst>
                <a:ext uri="{FF2B5EF4-FFF2-40B4-BE49-F238E27FC236}">
                  <a16:creationId xmlns:a16="http://schemas.microsoft.com/office/drawing/2014/main" id="{54F1E9D7-4CE1-4E90-9FE5-C50E7002B2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4581525"/>
              <a:ext cx="79216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9" name="Line 44">
              <a:extLst>
                <a:ext uri="{FF2B5EF4-FFF2-40B4-BE49-F238E27FC236}">
                  <a16:creationId xmlns:a16="http://schemas.microsoft.com/office/drawing/2014/main" id="{951B1D37-71C0-4DE5-828F-BBA81E662B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48525" y="4221163"/>
              <a:ext cx="10795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0" name="Text Box 45">
              <a:extLst>
                <a:ext uri="{FF2B5EF4-FFF2-40B4-BE49-F238E27FC236}">
                  <a16:creationId xmlns:a16="http://schemas.microsoft.com/office/drawing/2014/main" id="{1B989D65-D73A-43DD-BED0-838AC909A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8888" y="37893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1791" name="Line 46">
              <a:extLst>
                <a:ext uri="{FF2B5EF4-FFF2-40B4-BE49-F238E27FC236}">
                  <a16:creationId xmlns:a16="http://schemas.microsoft.com/office/drawing/2014/main" id="{DCE3565E-F7F5-404B-BA5E-9D97D39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01050" y="5013325"/>
              <a:ext cx="0" cy="504825"/>
            </a:xfrm>
            <a:prstGeom prst="line">
              <a:avLst/>
            </a:prstGeom>
            <a:noFill/>
            <a:ln w="9525">
              <a:solidFill>
                <a:srgbClr val="CA145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2" name="Line 47">
              <a:extLst>
                <a:ext uri="{FF2B5EF4-FFF2-40B4-BE49-F238E27FC236}">
                  <a16:creationId xmlns:a16="http://schemas.microsoft.com/office/drawing/2014/main" id="{FC50B9E4-1AAF-41DC-84CA-E84A9E846B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75500" y="5516563"/>
              <a:ext cx="1225550" cy="0"/>
            </a:xfrm>
            <a:prstGeom prst="line">
              <a:avLst/>
            </a:prstGeom>
            <a:noFill/>
            <a:ln w="9525">
              <a:solidFill>
                <a:srgbClr val="CA145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3" name="Text Box 48">
              <a:extLst>
                <a:ext uri="{FF2B5EF4-FFF2-40B4-BE49-F238E27FC236}">
                  <a16:creationId xmlns:a16="http://schemas.microsoft.com/office/drawing/2014/main" id="{687897CE-F450-438A-B75F-61E85A7AE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1763" y="5157788"/>
              <a:ext cx="503237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31794" name="Line 49">
              <a:extLst>
                <a:ext uri="{FF2B5EF4-FFF2-40B4-BE49-F238E27FC236}">
                  <a16:creationId xmlns:a16="http://schemas.microsoft.com/office/drawing/2014/main" id="{5A4D5CBB-242E-4911-8D6A-7FBCF96C45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64650" y="5013325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5" name="Text Box 50">
              <a:extLst>
                <a:ext uri="{FF2B5EF4-FFF2-40B4-BE49-F238E27FC236}">
                  <a16:creationId xmlns:a16="http://schemas.microsoft.com/office/drawing/2014/main" id="{778F7B38-EE7F-4134-BB4B-75A8240C9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64650" y="5157788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</p:grpSp>
      <p:sp>
        <p:nvSpPr>
          <p:cNvPr id="31796" name="Rectangle 51">
            <a:extLst>
              <a:ext uri="{FF2B5EF4-FFF2-40B4-BE49-F238E27FC236}">
                <a16:creationId xmlns:a16="http://schemas.microsoft.com/office/drawing/2014/main" id="{88E71D9F-43B1-46B5-957C-E1CC423783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8571" y="152400"/>
            <a:ext cx="9122229" cy="755650"/>
          </a:xfrm>
          <a:noFill/>
        </p:spPr>
        <p:txBody>
          <a:bodyPr/>
          <a:lstStyle/>
          <a:p>
            <a:pPr eaLnBrk="1" hangingPunct="1"/>
            <a:r>
              <a:rPr lang="en-US" altLang="zh-TW" sz="4400" dirty="0"/>
              <a:t>LR(1) Parsing (21)</a:t>
            </a:r>
          </a:p>
        </p:txBody>
      </p:sp>
      <p:pic>
        <p:nvPicPr>
          <p:cNvPr id="31797" name="Picture 52">
            <a:extLst>
              <a:ext uri="{FF2B5EF4-FFF2-40B4-BE49-F238E27FC236}">
                <a16:creationId xmlns:a16="http://schemas.microsoft.com/office/drawing/2014/main" id="{C02907D2-DC58-40AF-9688-35E6377AC0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7768" y="3484109"/>
            <a:ext cx="3635375" cy="263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灯片编号占位符 3">
            <a:extLst>
              <a:ext uri="{FF2B5EF4-FFF2-40B4-BE49-F238E27FC236}">
                <a16:creationId xmlns:a16="http://schemas.microsoft.com/office/drawing/2014/main" id="{F72084E5-20F4-4522-94F9-CBBAC5749DE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29</a:t>
            </a:fld>
            <a:endParaRPr lang="zh-TW" alt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>
            <a:extLst>
              <a:ext uri="{FF2B5EF4-FFF2-40B4-BE49-F238E27FC236}">
                <a16:creationId xmlns:a16="http://schemas.microsoft.com/office/drawing/2014/main" id="{5150C8CD-472F-45A5-AB7E-376D441C5F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20943" y="121248"/>
            <a:ext cx="7772400" cy="685800"/>
          </a:xfrm>
        </p:spPr>
        <p:txBody>
          <a:bodyPr/>
          <a:lstStyle/>
          <a:p>
            <a:pPr eaLnBrk="1" hangingPunct="1"/>
            <a:r>
              <a:rPr lang="en-US" altLang="zh-TW" sz="4000" dirty="0"/>
              <a:t>LR(1) Parsing (1)</a:t>
            </a:r>
          </a:p>
        </p:txBody>
      </p:sp>
      <p:sp>
        <p:nvSpPr>
          <p:cNvPr id="5124" name="Rectangle 3">
            <a:extLst>
              <a:ext uri="{FF2B5EF4-FFF2-40B4-BE49-F238E27FC236}">
                <a16:creationId xmlns:a16="http://schemas.microsoft.com/office/drawing/2014/main" id="{89DB5ED3-BFD9-43EB-A887-4FE8B3E432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60842" y="1081143"/>
            <a:ext cx="9762565" cy="4986170"/>
          </a:xfrm>
        </p:spPr>
        <p:txBody>
          <a:bodyPr/>
          <a:lstStyle/>
          <a:p>
            <a:pPr eaLnBrk="1" hangingPunct="1"/>
            <a:r>
              <a:rPr lang="en-US" altLang="zh-TW" sz="2400" b="1" dirty="0">
                <a:solidFill>
                  <a:srgbClr val="C00000"/>
                </a:solidFill>
              </a:rPr>
              <a:t>An LR(1) configuration, or item is of the form</a:t>
            </a:r>
          </a:p>
          <a:p>
            <a:pPr lvl="1" eaLnBrk="1" hangingPunct="1"/>
            <a:r>
              <a:rPr lang="en-US" altLang="zh-TW" sz="2000" b="1" dirty="0">
                <a:solidFill>
                  <a:srgbClr val="0070C0"/>
                </a:solidFill>
              </a:rPr>
              <a:t>A</a:t>
            </a:r>
            <a:r>
              <a:rPr lang="en-US" altLang="zh-TW" sz="2000" b="1" dirty="0">
                <a:solidFill>
                  <a:srgbClr val="0070C0"/>
                </a:solidFill>
                <a:sym typeface="Symbol" panose="05050102010706020507" pitchFamily="18" charset="2"/>
              </a:rPr>
              <a:t></a:t>
            </a:r>
            <a:r>
              <a:rPr lang="en-US" altLang="zh-TW" sz="2000" b="1" dirty="0">
                <a:solidFill>
                  <a:srgbClr val="0070C0"/>
                </a:solidFill>
              </a:rPr>
              <a:t>X</a:t>
            </a:r>
            <a:r>
              <a:rPr lang="en-US" altLang="zh-TW" sz="2000" b="1" baseline="-25000" dirty="0">
                <a:solidFill>
                  <a:srgbClr val="0070C0"/>
                </a:solidFill>
              </a:rPr>
              <a:t>1</a:t>
            </a:r>
            <a:r>
              <a:rPr lang="en-US" altLang="zh-TW" sz="2000" b="1" dirty="0">
                <a:solidFill>
                  <a:srgbClr val="0070C0"/>
                </a:solidFill>
              </a:rPr>
              <a:t>X</a:t>
            </a:r>
            <a:r>
              <a:rPr lang="en-US" altLang="zh-TW" sz="2000" b="1" baseline="-25000" dirty="0">
                <a:solidFill>
                  <a:srgbClr val="0070C0"/>
                </a:solidFill>
              </a:rPr>
              <a:t>2</a:t>
            </a:r>
            <a:r>
              <a:rPr lang="en-US" altLang="zh-TW" sz="2000" b="1" dirty="0">
                <a:solidFill>
                  <a:srgbClr val="0070C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…</a:t>
            </a:r>
            <a:r>
              <a:rPr lang="en-US" altLang="zh-TW" sz="2000" b="1" dirty="0">
                <a:solidFill>
                  <a:srgbClr val="0070C0"/>
                </a:solidFill>
                <a:cs typeface="Times New Roman" panose="02020603050405020304" pitchFamily="18" charset="0"/>
              </a:rPr>
              <a:t>X</a:t>
            </a:r>
            <a:r>
              <a:rPr lang="en-US" altLang="zh-TW" sz="2000" b="1" baseline="-25000" dirty="0">
                <a:solidFill>
                  <a:srgbClr val="0070C0"/>
                </a:solidFill>
                <a:cs typeface="Times New Roman" panose="02020603050405020304" pitchFamily="18" charset="0"/>
              </a:rPr>
              <a:t>i</a:t>
            </a:r>
            <a:r>
              <a:rPr lang="en-US" altLang="zh-TW" sz="2000" b="1" dirty="0">
                <a:solidFill>
                  <a:srgbClr val="0070C0"/>
                </a:solidFill>
                <a:cs typeface="Times New Roman" panose="02020603050405020304" pitchFamily="18" charset="0"/>
              </a:rPr>
              <a:t> </a:t>
            </a:r>
            <a:r>
              <a:rPr lang="en-US" altLang="zh-TW" sz="2000" b="1" dirty="0">
                <a:solidFill>
                  <a:srgbClr val="0070C0"/>
                </a:solidFill>
                <a:latin typeface="Arial" panose="020B06040202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•</a:t>
            </a:r>
            <a:r>
              <a:rPr lang="en-US" altLang="zh-TW" sz="2000" b="1" dirty="0">
                <a:solidFill>
                  <a:srgbClr val="0070C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zh-TW" sz="2000" b="1" dirty="0">
                <a:solidFill>
                  <a:srgbClr val="0070C0"/>
                </a:solidFill>
                <a:cs typeface="Times New Roman" panose="02020603050405020304" pitchFamily="18" charset="0"/>
              </a:rPr>
              <a:t>X</a:t>
            </a:r>
            <a:r>
              <a:rPr lang="en-US" altLang="zh-TW" sz="2000" b="1" baseline="-25000" dirty="0">
                <a:solidFill>
                  <a:srgbClr val="0070C0"/>
                </a:solidFill>
                <a:cs typeface="Times New Roman" panose="02020603050405020304" pitchFamily="18" charset="0"/>
              </a:rPr>
              <a:t>i+1 </a:t>
            </a:r>
            <a:r>
              <a:rPr lang="en-US" altLang="zh-TW" sz="2000" b="1" dirty="0">
                <a:solidFill>
                  <a:srgbClr val="0070C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…</a:t>
            </a:r>
            <a:r>
              <a:rPr lang="en-US" altLang="zh-TW" sz="2000" b="1" dirty="0">
                <a:solidFill>
                  <a:srgbClr val="0070C0"/>
                </a:solidFill>
                <a:cs typeface="Times New Roman" panose="02020603050405020304" pitchFamily="18" charset="0"/>
              </a:rPr>
              <a:t> </a:t>
            </a:r>
            <a:r>
              <a:rPr lang="en-US" altLang="zh-TW" sz="2000" b="1" dirty="0" err="1">
                <a:solidFill>
                  <a:srgbClr val="0070C0"/>
                </a:solidFill>
              </a:rPr>
              <a:t>X</a:t>
            </a:r>
            <a:r>
              <a:rPr lang="en-US" altLang="zh-TW" sz="2000" b="1" baseline="-25000" dirty="0" err="1">
                <a:solidFill>
                  <a:srgbClr val="0070C0"/>
                </a:solidFill>
              </a:rPr>
              <a:t>j</a:t>
            </a:r>
            <a:r>
              <a:rPr lang="en-US" altLang="zh-TW" sz="2000" b="1" dirty="0">
                <a:solidFill>
                  <a:srgbClr val="0070C0"/>
                </a:solidFill>
              </a:rPr>
              <a:t>, </a:t>
            </a:r>
            <a:r>
              <a:rPr lang="en-US" altLang="zh-TW" sz="2000" b="1" i="1" dirty="0">
                <a:solidFill>
                  <a:srgbClr val="0070C0"/>
                </a:solidFill>
              </a:rPr>
              <a:t>l</a:t>
            </a:r>
            <a:r>
              <a:rPr lang="en-US" altLang="zh-TW" sz="2000" b="1" dirty="0">
                <a:solidFill>
                  <a:srgbClr val="0070C0"/>
                </a:solidFill>
              </a:rPr>
              <a:t> where </a:t>
            </a:r>
            <a:r>
              <a:rPr lang="en-US" altLang="zh-TW" sz="2000" b="1" i="1" dirty="0">
                <a:solidFill>
                  <a:srgbClr val="0070C0"/>
                </a:solidFill>
              </a:rPr>
              <a:t>l </a:t>
            </a:r>
            <a:r>
              <a:rPr lang="en-US" altLang="zh-TW" sz="2000" b="1" dirty="0">
                <a:solidFill>
                  <a:srgbClr val="0070C0"/>
                </a:solidFill>
                <a:sym typeface="Symbol" panose="05050102010706020507" pitchFamily="18" charset="2"/>
              </a:rPr>
              <a:t> V</a:t>
            </a:r>
            <a:r>
              <a:rPr lang="en-US" altLang="zh-TW" sz="2000" b="1" baseline="-25000" dirty="0">
                <a:solidFill>
                  <a:srgbClr val="0070C0"/>
                </a:solidFill>
                <a:sym typeface="Symbol" panose="05050102010706020507" pitchFamily="18" charset="2"/>
              </a:rPr>
              <a:t>t</a:t>
            </a:r>
            <a:r>
              <a:rPr lang="en-US" altLang="zh-TW" sz="2000" b="1" dirty="0">
                <a:solidFill>
                  <a:srgbClr val="0070C0"/>
                </a:solidFill>
                <a:sym typeface="Symbol" panose="05050102010706020507" pitchFamily="18" charset="2"/>
              </a:rPr>
              <a:t>{}</a:t>
            </a:r>
          </a:p>
          <a:p>
            <a:pPr lvl="2" eaLnBrk="1" hangingPunct="1"/>
            <a:r>
              <a:rPr lang="en-US" altLang="zh-TW" sz="1800" dirty="0"/>
              <a:t>The look ahead component </a:t>
            </a:r>
            <a:r>
              <a:rPr lang="en-US" altLang="zh-TW" sz="1800" b="1" i="1" dirty="0">
                <a:solidFill>
                  <a:schemeClr val="accent2"/>
                </a:solidFill>
              </a:rPr>
              <a:t>l</a:t>
            </a:r>
            <a:r>
              <a:rPr lang="en-US" altLang="zh-TW" sz="1800" dirty="0"/>
              <a:t> represents a </a:t>
            </a:r>
            <a:r>
              <a:rPr lang="en-US" altLang="zh-TW" sz="1800" b="1" dirty="0">
                <a:solidFill>
                  <a:srgbClr val="00B050"/>
                </a:solidFill>
              </a:rPr>
              <a:t>possible look-ahead</a:t>
            </a:r>
            <a:r>
              <a:rPr lang="en-US" altLang="zh-TW" sz="1800" dirty="0">
                <a:solidFill>
                  <a:srgbClr val="00B050"/>
                </a:solidFill>
              </a:rPr>
              <a:t> </a:t>
            </a:r>
            <a:br>
              <a:rPr lang="en-US" altLang="zh-TW" sz="1800" dirty="0"/>
            </a:br>
            <a:r>
              <a:rPr lang="en-US" altLang="zh-TW" sz="1800" dirty="0"/>
              <a:t>after the entire right-hand side has been matched</a:t>
            </a:r>
          </a:p>
          <a:p>
            <a:pPr lvl="2" eaLnBrk="1" hangingPunct="1"/>
            <a:r>
              <a:rPr lang="en-US" altLang="zh-TW" sz="1800" dirty="0"/>
              <a:t>The </a:t>
            </a:r>
            <a:r>
              <a:rPr lang="en-US" altLang="zh-TW" sz="1800" dirty="0">
                <a:sym typeface="Symbol" panose="05050102010706020507" pitchFamily="18" charset="2"/>
              </a:rPr>
              <a:t> appears as look-ahead </a:t>
            </a:r>
            <a:r>
              <a:rPr lang="en-US" altLang="zh-TW" sz="1800" b="1" dirty="0">
                <a:solidFill>
                  <a:srgbClr val="00B050"/>
                </a:solidFill>
                <a:sym typeface="Symbol" panose="05050102010706020507" pitchFamily="18" charset="2"/>
              </a:rPr>
              <a:t>only for the augmenting production</a:t>
            </a:r>
            <a:r>
              <a:rPr lang="en-US" altLang="zh-TW" sz="1800" dirty="0">
                <a:solidFill>
                  <a:srgbClr val="00B050"/>
                </a:solidFill>
                <a:sym typeface="Symbol" panose="05050102010706020507" pitchFamily="18" charset="2"/>
              </a:rPr>
              <a:t> </a:t>
            </a:r>
            <a:br>
              <a:rPr lang="en-US" altLang="zh-TW" sz="1800" dirty="0">
                <a:sym typeface="Symbol" panose="05050102010706020507" pitchFamily="18" charset="2"/>
              </a:rPr>
            </a:br>
            <a:r>
              <a:rPr lang="en-US" altLang="zh-TW" sz="1800" dirty="0">
                <a:sym typeface="Symbol" panose="05050102010706020507" pitchFamily="18" charset="2"/>
              </a:rPr>
              <a:t>because there is </a:t>
            </a:r>
            <a:r>
              <a:rPr lang="en-US" altLang="zh-TW" sz="1800" b="1" dirty="0">
                <a:solidFill>
                  <a:srgbClr val="00B050"/>
                </a:solidFill>
                <a:sym typeface="Symbol" panose="05050102010706020507" pitchFamily="18" charset="2"/>
              </a:rPr>
              <a:t>no look-ahead</a:t>
            </a:r>
            <a:r>
              <a:rPr lang="en-US" altLang="zh-TW" sz="1800" dirty="0">
                <a:solidFill>
                  <a:srgbClr val="00B050"/>
                </a:solidFill>
                <a:sym typeface="Symbol" panose="05050102010706020507" pitchFamily="18" charset="2"/>
              </a:rPr>
              <a:t> </a:t>
            </a:r>
            <a:r>
              <a:rPr lang="en-US" altLang="zh-TW" sz="1800" dirty="0">
                <a:sym typeface="Symbol" panose="05050102010706020507" pitchFamily="18" charset="2"/>
              </a:rPr>
              <a:t>after the end-marker</a:t>
            </a:r>
          </a:p>
          <a:p>
            <a:pPr eaLnBrk="1" hangingPunct="1"/>
            <a:endParaRPr lang="en-US" altLang="zh-TW" sz="2200" b="1" dirty="0">
              <a:solidFill>
                <a:srgbClr val="C00000"/>
              </a:solidFill>
              <a:sym typeface="Symbol" panose="05050102010706020507" pitchFamily="18" charset="2"/>
            </a:endParaRPr>
          </a:p>
          <a:p>
            <a:pPr eaLnBrk="1" hangingPunct="1"/>
            <a:r>
              <a:rPr lang="en-US" altLang="zh-TW" sz="2200" b="1" dirty="0">
                <a:solidFill>
                  <a:srgbClr val="C00000"/>
                </a:solidFill>
                <a:sym typeface="Symbol" panose="05050102010706020507" pitchFamily="18" charset="2"/>
              </a:rPr>
              <a:t>We use the following notation to represent the set of LR(1) configurations that shared the same dotted production</a:t>
            </a:r>
          </a:p>
          <a:p>
            <a:pPr lvl="1" eaLnBrk="1" hangingPunct="1"/>
            <a:r>
              <a:rPr lang="en-US" altLang="zh-TW" sz="2000" b="1" dirty="0">
                <a:solidFill>
                  <a:srgbClr val="0070C0"/>
                </a:solidFill>
              </a:rPr>
              <a:t>A</a:t>
            </a:r>
            <a:r>
              <a:rPr lang="en-US" altLang="zh-TW" sz="2000" b="1" dirty="0">
                <a:solidFill>
                  <a:srgbClr val="0070C0"/>
                </a:solidFill>
                <a:sym typeface="Symbol" panose="05050102010706020507" pitchFamily="18" charset="2"/>
              </a:rPr>
              <a:t></a:t>
            </a:r>
            <a:r>
              <a:rPr lang="en-US" altLang="zh-TW" sz="2000" b="1" dirty="0">
                <a:solidFill>
                  <a:srgbClr val="0070C0"/>
                </a:solidFill>
              </a:rPr>
              <a:t>X</a:t>
            </a:r>
            <a:r>
              <a:rPr lang="en-US" altLang="zh-TW" sz="2000" b="1" baseline="-25000" dirty="0">
                <a:solidFill>
                  <a:srgbClr val="0070C0"/>
                </a:solidFill>
              </a:rPr>
              <a:t>1</a:t>
            </a:r>
            <a:r>
              <a:rPr lang="en-US" altLang="zh-TW" sz="2000" b="1" dirty="0">
                <a:solidFill>
                  <a:srgbClr val="0070C0"/>
                </a:solidFill>
              </a:rPr>
              <a:t>X</a:t>
            </a:r>
            <a:r>
              <a:rPr lang="en-US" altLang="zh-TW" sz="2000" b="1" baseline="-25000" dirty="0">
                <a:solidFill>
                  <a:srgbClr val="0070C0"/>
                </a:solidFill>
              </a:rPr>
              <a:t>2</a:t>
            </a:r>
            <a:r>
              <a:rPr lang="en-US" altLang="zh-TW" sz="2000" b="1" dirty="0">
                <a:solidFill>
                  <a:srgbClr val="0070C0"/>
                </a:solidFill>
                <a:latin typeface="Arial" panose="020B0604020202020204" pitchFamily="34" charset="0"/>
              </a:rPr>
              <a:t>…</a:t>
            </a:r>
            <a:r>
              <a:rPr lang="en-US" altLang="zh-TW" sz="2000" b="1" dirty="0">
                <a:solidFill>
                  <a:srgbClr val="0070C0"/>
                </a:solidFill>
              </a:rPr>
              <a:t>X</a:t>
            </a:r>
            <a:r>
              <a:rPr lang="en-US" altLang="zh-TW" sz="2000" b="1" baseline="-25000" dirty="0">
                <a:solidFill>
                  <a:srgbClr val="0070C0"/>
                </a:solidFill>
              </a:rPr>
              <a:t>i</a:t>
            </a:r>
            <a:r>
              <a:rPr lang="en-US" altLang="zh-TW" sz="2000" b="1" dirty="0">
                <a:solidFill>
                  <a:srgbClr val="0070C0"/>
                </a:solidFill>
              </a:rPr>
              <a:t> </a:t>
            </a:r>
            <a:r>
              <a:rPr lang="en-US" altLang="zh-TW" sz="2000" b="1" dirty="0">
                <a:solidFill>
                  <a:srgbClr val="0070C0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•</a:t>
            </a:r>
            <a:r>
              <a:rPr lang="en-US" altLang="zh-TW" sz="2000" b="1" dirty="0">
                <a:solidFill>
                  <a:srgbClr val="0070C0"/>
                </a:solidFill>
                <a:sym typeface="Symbol" panose="05050102010706020507" pitchFamily="18" charset="2"/>
              </a:rPr>
              <a:t> </a:t>
            </a:r>
            <a:r>
              <a:rPr lang="en-US" altLang="zh-TW" sz="2000" b="1" dirty="0">
                <a:solidFill>
                  <a:srgbClr val="0070C0"/>
                </a:solidFill>
              </a:rPr>
              <a:t>X</a:t>
            </a:r>
            <a:r>
              <a:rPr lang="en-US" altLang="zh-TW" sz="2000" b="1" baseline="-25000" dirty="0">
                <a:solidFill>
                  <a:srgbClr val="0070C0"/>
                </a:solidFill>
              </a:rPr>
              <a:t>i+1 </a:t>
            </a:r>
            <a:r>
              <a:rPr lang="en-US" altLang="zh-TW" sz="2000" b="1" dirty="0">
                <a:solidFill>
                  <a:srgbClr val="0070C0"/>
                </a:solidFill>
                <a:latin typeface="Arial" panose="020B0604020202020204" pitchFamily="34" charset="0"/>
              </a:rPr>
              <a:t>…</a:t>
            </a:r>
            <a:r>
              <a:rPr lang="en-US" altLang="zh-TW" sz="2000" b="1" dirty="0">
                <a:solidFill>
                  <a:srgbClr val="0070C0"/>
                </a:solidFill>
              </a:rPr>
              <a:t> </a:t>
            </a:r>
            <a:r>
              <a:rPr lang="en-US" altLang="zh-TW" sz="2000" b="1" dirty="0" err="1">
                <a:solidFill>
                  <a:srgbClr val="0070C0"/>
                </a:solidFill>
              </a:rPr>
              <a:t>X</a:t>
            </a:r>
            <a:r>
              <a:rPr lang="en-US" altLang="zh-TW" sz="2000" b="1" baseline="-25000" dirty="0" err="1">
                <a:solidFill>
                  <a:srgbClr val="0070C0"/>
                </a:solidFill>
              </a:rPr>
              <a:t>j</a:t>
            </a:r>
            <a:r>
              <a:rPr lang="en-US" altLang="zh-TW" sz="2000" b="1" dirty="0">
                <a:solidFill>
                  <a:srgbClr val="0070C0"/>
                </a:solidFill>
              </a:rPr>
              <a:t>, {l</a:t>
            </a:r>
            <a:r>
              <a:rPr lang="en-US" altLang="zh-TW" sz="2000" b="1" baseline="-25000" dirty="0">
                <a:solidFill>
                  <a:srgbClr val="0070C0"/>
                </a:solidFill>
              </a:rPr>
              <a:t>1</a:t>
            </a:r>
            <a:r>
              <a:rPr lang="en-US" altLang="zh-TW" sz="2000" b="1" dirty="0">
                <a:solidFill>
                  <a:srgbClr val="0070C0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…</a:t>
            </a:r>
            <a:r>
              <a:rPr lang="en-US" altLang="zh-TW" sz="2000" b="1" dirty="0" err="1">
                <a:solidFill>
                  <a:srgbClr val="0070C0"/>
                </a:solidFill>
              </a:rPr>
              <a:t>l</a:t>
            </a:r>
            <a:r>
              <a:rPr lang="en-US" altLang="zh-TW" sz="2000" b="1" baseline="-25000" dirty="0" err="1">
                <a:solidFill>
                  <a:srgbClr val="0070C0"/>
                </a:solidFill>
              </a:rPr>
              <a:t>m</a:t>
            </a:r>
            <a:r>
              <a:rPr lang="en-US" altLang="zh-TW" sz="2000" b="1" dirty="0">
                <a:solidFill>
                  <a:srgbClr val="0070C0"/>
                </a:solidFill>
              </a:rPr>
              <a:t>}</a:t>
            </a:r>
          </a:p>
          <a:p>
            <a:pPr lvl="1" eaLnBrk="1" hangingPunct="1">
              <a:buFont typeface="Wingdings 3" panose="05040102010807070707" pitchFamily="18" charset="2"/>
              <a:buNone/>
            </a:pPr>
            <a:r>
              <a:rPr lang="en-US" altLang="zh-TW" sz="2100" dirty="0">
                <a:sym typeface="Symbol" panose="05050102010706020507" pitchFamily="18" charset="2"/>
              </a:rPr>
              <a:t>		</a:t>
            </a:r>
            <a:r>
              <a:rPr lang="en-US" altLang="zh-TW" sz="2000" dirty="0">
                <a:sym typeface="Symbol" panose="05050102010706020507" pitchFamily="18" charset="2"/>
              </a:rPr>
              <a:t>={</a:t>
            </a: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>
                <a:latin typeface="Arial" panose="020B0604020202020204" pitchFamily="34" charset="0"/>
              </a:rPr>
              <a:t>…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i</a:t>
            </a:r>
            <a:r>
              <a:rPr lang="en-US" altLang="zh-TW" sz="2000" dirty="0"/>
              <a:t> </a:t>
            </a:r>
            <a:r>
              <a:rPr lang="en-US" altLang="zh-TW" sz="2000" dirty="0">
                <a:latin typeface="Arial" panose="020B0604020202020204" pitchFamily="34" charset="0"/>
                <a:sym typeface="Symbol" panose="05050102010706020507" pitchFamily="18" charset="2"/>
              </a:rPr>
              <a:t>•</a:t>
            </a:r>
            <a:r>
              <a:rPr lang="en-US" altLang="zh-TW" sz="2000" dirty="0">
                <a:sym typeface="Symbol" panose="05050102010706020507" pitchFamily="18" charset="2"/>
              </a:rPr>
              <a:t> 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i+1 </a:t>
            </a:r>
            <a:r>
              <a:rPr lang="en-US" altLang="zh-TW" sz="2000" dirty="0">
                <a:latin typeface="Arial" panose="020B0604020202020204" pitchFamily="34" charset="0"/>
              </a:rPr>
              <a:t>…</a:t>
            </a:r>
            <a:r>
              <a:rPr lang="en-US" altLang="zh-TW" sz="2000" dirty="0"/>
              <a:t> 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r>
              <a:rPr lang="en-US" altLang="zh-TW" sz="2000" dirty="0"/>
              <a:t>, l</a:t>
            </a:r>
            <a:r>
              <a:rPr lang="en-US" altLang="zh-TW" sz="2000" baseline="-25000" dirty="0"/>
              <a:t>1</a:t>
            </a:r>
            <a:r>
              <a:rPr lang="en-US" altLang="zh-TW" sz="2000" dirty="0">
                <a:sym typeface="Symbol" panose="05050102010706020507" pitchFamily="18" charset="2"/>
              </a:rPr>
              <a:t>} </a:t>
            </a:r>
          </a:p>
          <a:p>
            <a:pPr lvl="1" eaLnBrk="1" hangingPunct="1">
              <a:buFont typeface="Wingdings 3" panose="05040102010807070707" pitchFamily="18" charset="2"/>
              <a:buNone/>
            </a:pPr>
            <a:r>
              <a:rPr lang="en-US" altLang="zh-TW" sz="2000" dirty="0">
                <a:sym typeface="Symbol" panose="05050102010706020507" pitchFamily="18" charset="2"/>
              </a:rPr>
              <a:t>		  {</a:t>
            </a: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>
                <a:latin typeface="Arial" panose="020B0604020202020204" pitchFamily="34" charset="0"/>
              </a:rPr>
              <a:t>…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i</a:t>
            </a:r>
            <a:r>
              <a:rPr lang="en-US" altLang="zh-TW" sz="2000" dirty="0"/>
              <a:t> </a:t>
            </a:r>
            <a:r>
              <a:rPr lang="en-US" altLang="zh-TW" sz="2000" dirty="0">
                <a:latin typeface="Arial" panose="020B0604020202020204" pitchFamily="34" charset="0"/>
                <a:sym typeface="Symbol" panose="05050102010706020507" pitchFamily="18" charset="2"/>
              </a:rPr>
              <a:t>•</a:t>
            </a:r>
            <a:r>
              <a:rPr lang="en-US" altLang="zh-TW" sz="2000" dirty="0">
                <a:sym typeface="Symbol" panose="05050102010706020507" pitchFamily="18" charset="2"/>
              </a:rPr>
              <a:t> 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i+1 </a:t>
            </a:r>
            <a:r>
              <a:rPr lang="en-US" altLang="zh-TW" sz="2000" dirty="0">
                <a:latin typeface="Arial" panose="020B0604020202020204" pitchFamily="34" charset="0"/>
              </a:rPr>
              <a:t>…</a:t>
            </a:r>
            <a:r>
              <a:rPr lang="en-US" altLang="zh-TW" sz="2000" dirty="0"/>
              <a:t> 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r>
              <a:rPr lang="en-US" altLang="zh-TW" sz="2000" dirty="0"/>
              <a:t>, l</a:t>
            </a:r>
            <a:r>
              <a:rPr lang="en-US" altLang="zh-TW" sz="2000" baseline="-25000" dirty="0"/>
              <a:t>2</a:t>
            </a:r>
            <a:r>
              <a:rPr lang="en-US" altLang="zh-TW" sz="2000" dirty="0">
                <a:sym typeface="Symbol" panose="05050102010706020507" pitchFamily="18" charset="2"/>
              </a:rPr>
              <a:t>} </a:t>
            </a:r>
          </a:p>
          <a:p>
            <a:pPr lvl="1" eaLnBrk="1" hangingPunct="1">
              <a:buFont typeface="Wingdings 3" panose="05040102010807070707" pitchFamily="18" charset="2"/>
              <a:buNone/>
            </a:pPr>
            <a:r>
              <a:rPr lang="en-US" altLang="zh-TW" sz="2000" dirty="0">
                <a:sym typeface="Symbol" panose="05050102010706020507" pitchFamily="18" charset="2"/>
              </a:rPr>
              <a:t> 			</a:t>
            </a:r>
            <a:r>
              <a:rPr lang="en-US" altLang="zh-TW" sz="2000" dirty="0">
                <a:latin typeface="Arial" panose="020B0604020202020204" pitchFamily="34" charset="0"/>
              </a:rPr>
              <a:t>…</a:t>
            </a:r>
            <a:endParaRPr lang="en-US" altLang="zh-TW" sz="2000" dirty="0"/>
          </a:p>
          <a:p>
            <a:pPr lvl="1" eaLnBrk="1" hangingPunct="1">
              <a:buFont typeface="Wingdings 3" panose="05040102010807070707" pitchFamily="18" charset="2"/>
              <a:buNone/>
            </a:pPr>
            <a:r>
              <a:rPr lang="en-US" altLang="zh-TW" sz="2000" dirty="0"/>
              <a:t>		  </a:t>
            </a:r>
            <a:r>
              <a:rPr lang="en-US" altLang="zh-TW" sz="2000" dirty="0">
                <a:sym typeface="Symbol" panose="05050102010706020507" pitchFamily="18" charset="2"/>
              </a:rPr>
              <a:t>{</a:t>
            </a: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>
                <a:latin typeface="Arial" panose="020B0604020202020204" pitchFamily="34" charset="0"/>
              </a:rPr>
              <a:t>…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i</a:t>
            </a:r>
            <a:r>
              <a:rPr lang="en-US" altLang="zh-TW" sz="2000" dirty="0"/>
              <a:t> </a:t>
            </a:r>
            <a:r>
              <a:rPr lang="en-US" altLang="zh-TW" sz="2000" dirty="0">
                <a:latin typeface="Arial" panose="020B0604020202020204" pitchFamily="34" charset="0"/>
                <a:sym typeface="Symbol" panose="05050102010706020507" pitchFamily="18" charset="2"/>
              </a:rPr>
              <a:t>•</a:t>
            </a:r>
            <a:r>
              <a:rPr lang="en-US" altLang="zh-TW" sz="2000" dirty="0">
                <a:sym typeface="Symbol" panose="05050102010706020507" pitchFamily="18" charset="2"/>
              </a:rPr>
              <a:t> 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i+1 </a:t>
            </a:r>
            <a:r>
              <a:rPr lang="en-US" altLang="zh-TW" sz="2000" dirty="0">
                <a:latin typeface="Arial" panose="020B0604020202020204" pitchFamily="34" charset="0"/>
              </a:rPr>
              <a:t>…</a:t>
            </a:r>
            <a:r>
              <a:rPr lang="en-US" altLang="zh-TW" sz="2000" dirty="0"/>
              <a:t> 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r>
              <a:rPr lang="en-US" altLang="zh-TW" sz="2000" dirty="0"/>
              <a:t>, </a:t>
            </a:r>
            <a:r>
              <a:rPr lang="en-US" altLang="zh-TW" sz="2000" dirty="0" err="1"/>
              <a:t>l</a:t>
            </a:r>
            <a:r>
              <a:rPr lang="en-US" altLang="zh-TW" sz="2000" baseline="-25000" dirty="0" err="1"/>
              <a:t>m</a:t>
            </a:r>
            <a:r>
              <a:rPr lang="en-US" altLang="zh-TW" sz="2000" dirty="0">
                <a:sym typeface="Symbol" panose="05050102010706020507" pitchFamily="18" charset="2"/>
              </a:rPr>
              <a:t>}</a:t>
            </a: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CEC550D2-A389-40D2-9F92-48377917D98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</a:t>
            </a:fld>
            <a:endParaRPr lang="zh-TW" altLang="en-US"/>
          </a:p>
        </p:txBody>
      </p:sp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CAC65DCA-76F1-4B30-AE3D-D5EC26724550}"/>
              </a:ext>
            </a:extLst>
          </p:cNvPr>
          <p:cNvSpPr txBox="1">
            <a:spLocks/>
          </p:cNvSpPr>
          <p:nvPr/>
        </p:nvSpPr>
        <p:spPr bwMode="auto">
          <a:xfrm>
            <a:off x="9412817" y="6829428"/>
            <a:ext cx="28448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Arial" pitchFamily="34" charset="0"/>
                <a:ea typeface="新細明體" pitchFamily="18" charset="-12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B6BDF2-6896-4B98-8776-C18582F63BA5}" type="slidenum">
              <a:rPr lang="zh-TW" altLang="en-US" smtClean="0"/>
              <a:pPr/>
              <a:t>3</a:t>
            </a:fld>
            <a:endParaRPr lang="zh-TW" altLang="en-US"/>
          </a:p>
        </p:txBody>
      </p:sp>
      <p:sp>
        <p:nvSpPr>
          <p:cNvPr id="8" name="灯片编号占位符 3">
            <a:extLst>
              <a:ext uri="{FF2B5EF4-FFF2-40B4-BE49-F238E27FC236}">
                <a16:creationId xmlns:a16="http://schemas.microsoft.com/office/drawing/2014/main" id="{8FC8E15A-8778-492B-8150-9222FC4E624C}"/>
              </a:ext>
            </a:extLst>
          </p:cNvPr>
          <p:cNvSpPr txBox="1">
            <a:spLocks/>
          </p:cNvSpPr>
          <p:nvPr/>
        </p:nvSpPr>
        <p:spPr bwMode="auto">
          <a:xfrm>
            <a:off x="9565217" y="6981828"/>
            <a:ext cx="28448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Arial" pitchFamily="34" charset="0"/>
                <a:ea typeface="新細明體" pitchFamily="18" charset="-12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B6BDF2-6896-4B98-8776-C18582F63BA5}" type="slidenum">
              <a:rPr lang="zh-TW" altLang="en-US" smtClean="0"/>
              <a:pPr/>
              <a:t>3</a:t>
            </a:fld>
            <a:endParaRPr lang="zh-TW" alt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B71B869-B19C-48E2-9BB9-262A2430A0A6}"/>
              </a:ext>
            </a:extLst>
          </p:cNvPr>
          <p:cNvGrpSpPr/>
          <p:nvPr/>
        </p:nvGrpSpPr>
        <p:grpSpPr>
          <a:xfrm>
            <a:off x="124960" y="1831294"/>
            <a:ext cx="8748712" cy="4221162"/>
            <a:chOff x="1703388" y="2636838"/>
            <a:chExt cx="8748712" cy="4221162"/>
          </a:xfrm>
        </p:grpSpPr>
        <p:sp>
          <p:nvSpPr>
            <p:cNvPr id="32771" name="Text Box 2">
              <a:extLst>
                <a:ext uri="{FF2B5EF4-FFF2-40B4-BE49-F238E27FC236}">
                  <a16:creationId xmlns:a16="http://schemas.microsoft.com/office/drawing/2014/main" id="{8967508B-9E95-4082-BA0E-1A6B640952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2708275"/>
              <a:ext cx="2124075" cy="180657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18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E) 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E+T,{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T</a:t>
              </a:r>
              <a:r>
                <a:rPr lang="zh-TW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P  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099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99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099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99FF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32772" name="Line 3">
              <a:extLst>
                <a:ext uri="{FF2B5EF4-FFF2-40B4-BE49-F238E27FC236}">
                  <a16:creationId xmlns:a16="http://schemas.microsoft.com/office/drawing/2014/main" id="{48D35EB7-F170-4E5F-BB49-15612A44EC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48525" y="3068638"/>
              <a:ext cx="10795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73" name="Text Box 4">
              <a:extLst>
                <a:ext uri="{FF2B5EF4-FFF2-40B4-BE49-F238E27FC236}">
                  <a16:creationId xmlns:a16="http://schemas.microsoft.com/office/drawing/2014/main" id="{035C8EB5-AD90-4D9C-8090-0432965D6B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8888" y="2708275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32774" name="Line 5">
              <a:extLst>
                <a:ext uri="{FF2B5EF4-FFF2-40B4-BE49-F238E27FC236}">
                  <a16:creationId xmlns:a16="http://schemas.microsoft.com/office/drawing/2014/main" id="{D5D63B4A-1EC2-4B60-9CD1-594A67E5C2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9163" y="4437063"/>
              <a:ext cx="3587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75" name="Text Box 6">
              <a:extLst>
                <a:ext uri="{FF2B5EF4-FFF2-40B4-BE49-F238E27FC236}">
                  <a16:creationId xmlns:a16="http://schemas.microsoft.com/office/drawing/2014/main" id="{C238825F-08D2-45A0-AB45-D0CBAEC5C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0238" y="37893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2776" name="Line 7">
              <a:extLst>
                <a:ext uri="{FF2B5EF4-FFF2-40B4-BE49-F238E27FC236}">
                  <a16:creationId xmlns:a16="http://schemas.microsoft.com/office/drawing/2014/main" id="{4E9511BB-A907-42DC-A861-C46FEBB83B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7800" y="4508500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77" name="Text Box 8">
              <a:extLst>
                <a:ext uri="{FF2B5EF4-FFF2-40B4-BE49-F238E27FC236}">
                  <a16:creationId xmlns:a16="http://schemas.microsoft.com/office/drawing/2014/main" id="{0E927CB8-F833-4212-9F5E-7E2C7D45DE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0825" y="4652963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32778" name="Line 9">
              <a:extLst>
                <a:ext uri="{FF2B5EF4-FFF2-40B4-BE49-F238E27FC236}">
                  <a16:creationId xmlns:a16="http://schemas.microsoft.com/office/drawing/2014/main" id="{F5721068-E876-4FDE-959B-992DE4EE09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1175" y="4508500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79" name="Text Box 10">
              <a:extLst>
                <a:ext uri="{FF2B5EF4-FFF2-40B4-BE49-F238E27FC236}">
                  <a16:creationId xmlns:a16="http://schemas.microsoft.com/office/drawing/2014/main" id="{9A972D2F-61F7-4CAD-8542-EF89689F87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175" y="4652963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32780" name="Line 11">
              <a:extLst>
                <a:ext uri="{FF2B5EF4-FFF2-40B4-BE49-F238E27FC236}">
                  <a16:creationId xmlns:a16="http://schemas.microsoft.com/office/drawing/2014/main" id="{CCFFE669-8446-4DAE-8ED4-E5CB602D57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7575" y="3717925"/>
              <a:ext cx="0" cy="719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1" name="Line 12">
              <a:extLst>
                <a:ext uri="{FF2B5EF4-FFF2-40B4-BE49-F238E27FC236}">
                  <a16:creationId xmlns:a16="http://schemas.microsoft.com/office/drawing/2014/main" id="{B0709887-D560-4481-B0F6-DA32FD4F1A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7575" y="3717925"/>
              <a:ext cx="3587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2" name="Text Box 13">
              <a:extLst>
                <a:ext uri="{FF2B5EF4-FFF2-40B4-BE49-F238E27FC236}">
                  <a16:creationId xmlns:a16="http://schemas.microsoft.com/office/drawing/2014/main" id="{8DF91FC6-4BAD-43E5-B75F-C135ED87C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5300663"/>
              <a:ext cx="111601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b="1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14</a:t>
              </a:r>
            </a:p>
          </p:txBody>
        </p:sp>
        <p:sp>
          <p:nvSpPr>
            <p:cNvPr id="32783" name="Text Box 14">
              <a:extLst>
                <a:ext uri="{FF2B5EF4-FFF2-40B4-BE49-F238E27FC236}">
                  <a16:creationId xmlns:a16="http://schemas.microsoft.com/office/drawing/2014/main" id="{6F6DE22B-837C-4E63-B88B-061C53C2ED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0463" y="5300663"/>
              <a:ext cx="111601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b="1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10</a:t>
              </a:r>
            </a:p>
          </p:txBody>
        </p:sp>
        <p:sp>
          <p:nvSpPr>
            <p:cNvPr id="32784" name="Line 15">
              <a:extLst>
                <a:ext uri="{FF2B5EF4-FFF2-40B4-BE49-F238E27FC236}">
                  <a16:creationId xmlns:a16="http://schemas.microsoft.com/office/drawing/2014/main" id="{51805423-2187-4ED7-BBF6-34BE6692C5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2997200"/>
              <a:ext cx="10080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5" name="Text Box 16">
              <a:extLst>
                <a:ext uri="{FF2B5EF4-FFF2-40B4-BE49-F238E27FC236}">
                  <a16:creationId xmlns:a16="http://schemas.microsoft.com/office/drawing/2014/main" id="{0F8CB788-30D4-4D7A-ADF8-02F2F85F72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1675" y="2636838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32786" name="Text Box 17">
              <a:extLst>
                <a:ext uri="{FF2B5EF4-FFF2-40B4-BE49-F238E27FC236}">
                  <a16:creationId xmlns:a16="http://schemas.microsoft.com/office/drawing/2014/main" id="{49C5B7EC-69D1-4115-AB07-CA1082FE2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2708275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16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(E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) 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+T,{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  <a:endParaRPr lang="en-US" altLang="zh-TW" sz="1800">
                <a:solidFill>
                  <a:srgbClr val="0099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787" name="Line 18">
              <a:extLst>
                <a:ext uri="{FF2B5EF4-FFF2-40B4-BE49-F238E27FC236}">
                  <a16:creationId xmlns:a16="http://schemas.microsoft.com/office/drawing/2014/main" id="{FCDCF49C-1279-461D-B605-F325C3476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7350" y="3500438"/>
              <a:ext cx="0" cy="576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8" name="Line 19">
              <a:extLst>
                <a:ext uri="{FF2B5EF4-FFF2-40B4-BE49-F238E27FC236}">
                  <a16:creationId xmlns:a16="http://schemas.microsoft.com/office/drawing/2014/main" id="{112DD28E-C146-4EDC-9217-30FD428BB5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3388" y="3068638"/>
              <a:ext cx="2159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9" name="Text Box 20">
              <a:extLst>
                <a:ext uri="{FF2B5EF4-FFF2-40B4-BE49-F238E27FC236}">
                  <a16:creationId xmlns:a16="http://schemas.microsoft.com/office/drawing/2014/main" id="{9B30D397-F4EF-4745-B263-696D19D181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7350" y="3573463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2790" name="Text Box 21">
              <a:extLst>
                <a:ext uri="{FF2B5EF4-FFF2-40B4-BE49-F238E27FC236}">
                  <a16:creationId xmlns:a16="http://schemas.microsoft.com/office/drawing/2014/main" id="{4A6E8830-2B37-43E3-A499-2B69F91BA0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3388" y="4724400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+</a:t>
              </a:r>
            </a:p>
          </p:txBody>
        </p:sp>
        <p:sp>
          <p:nvSpPr>
            <p:cNvPr id="32791" name="Text Box 22">
              <a:extLst>
                <a:ext uri="{FF2B5EF4-FFF2-40B4-BE49-F238E27FC236}">
                  <a16:creationId xmlns:a16="http://schemas.microsoft.com/office/drawing/2014/main" id="{05D80125-B6EF-46E9-9A24-03032730E0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076700"/>
              <a:ext cx="2124075" cy="56832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15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(E )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32792" name="Text Box 23">
              <a:extLst>
                <a:ext uri="{FF2B5EF4-FFF2-40B4-BE49-F238E27FC236}">
                  <a16:creationId xmlns:a16="http://schemas.microsoft.com/office/drawing/2014/main" id="{681DD6EB-DB5B-4744-9F7A-09E821DE61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157788"/>
              <a:ext cx="2124075" cy="16002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17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+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T,{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</a:t>
              </a:r>
              <a:r>
                <a:rPr lang="zh-TW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P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000FF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000FF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000FF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793" name="Line 24">
              <a:extLst>
                <a:ext uri="{FF2B5EF4-FFF2-40B4-BE49-F238E27FC236}">
                  <a16:creationId xmlns:a16="http://schemas.microsoft.com/office/drawing/2014/main" id="{E3449C47-FE39-497D-9EBE-20682208E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388" y="3068638"/>
              <a:ext cx="0" cy="23764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4" name="Line 25">
              <a:extLst>
                <a:ext uri="{FF2B5EF4-FFF2-40B4-BE49-F238E27FC236}">
                  <a16:creationId xmlns:a16="http://schemas.microsoft.com/office/drawing/2014/main" id="{331FF08F-475E-4BF7-9243-2956D59847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388" y="5445125"/>
              <a:ext cx="2159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5" name="Line 26">
              <a:extLst>
                <a:ext uri="{FF2B5EF4-FFF2-40B4-BE49-F238E27FC236}">
                  <a16:creationId xmlns:a16="http://schemas.microsoft.com/office/drawing/2014/main" id="{7A84AFF6-B892-43E0-BBD3-AAD4CB1C47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875" y="5516563"/>
              <a:ext cx="9366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6" name="Text Box 27">
              <a:extLst>
                <a:ext uri="{FF2B5EF4-FFF2-40B4-BE49-F238E27FC236}">
                  <a16:creationId xmlns:a16="http://schemas.microsoft.com/office/drawing/2014/main" id="{8ED21121-E074-4D67-AE81-03B8C04104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213" y="50847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32797" name="Line 28">
              <a:extLst>
                <a:ext uri="{FF2B5EF4-FFF2-40B4-BE49-F238E27FC236}">
                  <a16:creationId xmlns:a16="http://schemas.microsoft.com/office/drawing/2014/main" id="{C9CCEBE9-4161-45A2-9FFC-F70668E794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875" y="5949950"/>
              <a:ext cx="24479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8" name="Line 29">
              <a:extLst>
                <a:ext uri="{FF2B5EF4-FFF2-40B4-BE49-F238E27FC236}">
                  <a16:creationId xmlns:a16="http://schemas.microsoft.com/office/drawing/2014/main" id="{60A49173-6567-4958-9114-4436E6D1D1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27800" y="5661025"/>
              <a:ext cx="0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9" name="Text Box 30">
              <a:extLst>
                <a:ext uri="{FF2B5EF4-FFF2-40B4-BE49-F238E27FC236}">
                  <a16:creationId xmlns:a16="http://schemas.microsoft.com/office/drawing/2014/main" id="{70DA511F-16EF-4C0F-96A2-65EECA6620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3475" y="5589588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32800" name="Line 31">
              <a:extLst>
                <a:ext uri="{FF2B5EF4-FFF2-40B4-BE49-F238E27FC236}">
                  <a16:creationId xmlns:a16="http://schemas.microsoft.com/office/drawing/2014/main" id="{DC87685A-6813-4601-B700-B2023B7D2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8438" y="4581525"/>
              <a:ext cx="1079500" cy="576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1" name="Text Box 32">
              <a:extLst>
                <a:ext uri="{FF2B5EF4-FFF2-40B4-BE49-F238E27FC236}">
                  <a16:creationId xmlns:a16="http://schemas.microsoft.com/office/drawing/2014/main" id="{E0B07622-2409-46B3-BF58-2A5A686991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338" y="4581525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2802" name="Line 33">
              <a:extLst>
                <a:ext uri="{FF2B5EF4-FFF2-40B4-BE49-F238E27FC236}">
                  <a16:creationId xmlns:a16="http://schemas.microsoft.com/office/drawing/2014/main" id="{E10968AE-F67B-4641-A2CD-43C79E1EE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438" y="6453188"/>
              <a:ext cx="9350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3" name="Text Box 34">
              <a:extLst>
                <a:ext uri="{FF2B5EF4-FFF2-40B4-BE49-F238E27FC236}">
                  <a16:creationId xmlns:a16="http://schemas.microsoft.com/office/drawing/2014/main" id="{EA3B1D64-3D7A-4A45-AE71-EB1A753AE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338" y="6165850"/>
              <a:ext cx="3603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32804" name="Text Box 35">
              <a:extLst>
                <a:ext uri="{FF2B5EF4-FFF2-40B4-BE49-F238E27FC236}">
                  <a16:creationId xmlns:a16="http://schemas.microsoft.com/office/drawing/2014/main" id="{2BA1E682-0A84-40CF-95F1-596B50CD74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28025" y="2708275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19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</a:t>
              </a:r>
              <a:r>
                <a:rPr lang="zh-TW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  <p:sp>
          <p:nvSpPr>
            <p:cNvPr id="32805" name="Text Box 36">
              <a:extLst>
                <a:ext uri="{FF2B5EF4-FFF2-40B4-BE49-F238E27FC236}">
                  <a16:creationId xmlns:a16="http://schemas.microsoft.com/office/drawing/2014/main" id="{D01FBA83-0850-4080-B13E-BC1000BDDC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3475" y="6083300"/>
              <a:ext cx="2124075" cy="774700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20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E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E +T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T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zh-TW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P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806" name="Line 37">
              <a:extLst>
                <a:ext uri="{FF2B5EF4-FFF2-40B4-BE49-F238E27FC236}">
                  <a16:creationId xmlns:a16="http://schemas.microsoft.com/office/drawing/2014/main" id="{F7C12A0F-F714-448C-9DDF-59F5F2B181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4650" y="3500438"/>
              <a:ext cx="0" cy="5048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7" name="Text Box 38">
              <a:extLst>
                <a:ext uri="{FF2B5EF4-FFF2-40B4-BE49-F238E27FC236}">
                  <a16:creationId xmlns:a16="http://schemas.microsoft.com/office/drawing/2014/main" id="{BD5F3F7D-0FA0-4B7F-BB15-4569C07B0F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088" y="3573463"/>
              <a:ext cx="503237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*</a:t>
              </a:r>
            </a:p>
          </p:txBody>
        </p:sp>
        <p:sp>
          <p:nvSpPr>
            <p:cNvPr id="32808" name="Text Box 39">
              <a:extLst>
                <a:ext uri="{FF2B5EF4-FFF2-40B4-BE49-F238E27FC236}">
                  <a16:creationId xmlns:a16="http://schemas.microsoft.com/office/drawing/2014/main" id="{600D281F-556D-4F71-9DAF-B8C119D66D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28025" y="4005263"/>
              <a:ext cx="2124075" cy="98107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21</a:t>
              </a:r>
              <a:r>
                <a:rPr kumimoji="0"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zh-TW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* </a:t>
              </a:r>
              <a:r>
                <a:rPr lang="en-US" altLang="zh-TW" sz="180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 P,{</a:t>
              </a:r>
              <a:r>
                <a:rPr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id  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  P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zh-TW" sz="1800">
                  <a:solidFill>
                    <a:srgbClr val="07C527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 (E)  ,{</a:t>
              </a: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>
                  <a:solidFill>
                    <a:srgbClr val="07C527"/>
                  </a:solidFill>
                  <a:latin typeface="Arial" panose="020B0604020202020204" pitchFamily="34" charset="0"/>
                </a:rPr>
                <a:t>}</a:t>
              </a:r>
              <a:endParaRPr lang="en-US" altLang="zh-TW" sz="1800">
                <a:solidFill>
                  <a:srgbClr val="04701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809" name="Text Box 40">
              <a:extLst>
                <a:ext uri="{FF2B5EF4-FFF2-40B4-BE49-F238E27FC236}">
                  <a16:creationId xmlns:a16="http://schemas.microsoft.com/office/drawing/2014/main" id="{4F98017D-8F83-4631-9E3E-9715410005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525" y="5084763"/>
              <a:ext cx="5032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*</a:t>
              </a:r>
            </a:p>
          </p:txBody>
        </p:sp>
        <p:sp>
          <p:nvSpPr>
            <p:cNvPr id="32810" name="Line 41">
              <a:extLst>
                <a:ext uri="{FF2B5EF4-FFF2-40B4-BE49-F238E27FC236}">
                  <a16:creationId xmlns:a16="http://schemas.microsoft.com/office/drawing/2014/main" id="{54D3A67D-BAEB-4829-BD21-2EDE87111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32625" y="6092825"/>
              <a:ext cx="5032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1" name="Line 42">
              <a:extLst>
                <a:ext uri="{FF2B5EF4-FFF2-40B4-BE49-F238E27FC236}">
                  <a16:creationId xmlns:a16="http://schemas.microsoft.com/office/drawing/2014/main" id="{E6BD2BD3-B429-4D9B-A7E8-40C46B8FEB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4581525"/>
              <a:ext cx="0" cy="1511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2" name="Line 43">
              <a:extLst>
                <a:ext uri="{FF2B5EF4-FFF2-40B4-BE49-F238E27FC236}">
                  <a16:creationId xmlns:a16="http://schemas.microsoft.com/office/drawing/2014/main" id="{57EE8B65-3D52-4DA9-87AA-74C9FFB1B8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4581525"/>
              <a:ext cx="79216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3" name="Line 44">
              <a:extLst>
                <a:ext uri="{FF2B5EF4-FFF2-40B4-BE49-F238E27FC236}">
                  <a16:creationId xmlns:a16="http://schemas.microsoft.com/office/drawing/2014/main" id="{EEF74D7D-B945-4CBA-810F-853621374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48525" y="4221163"/>
              <a:ext cx="10795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4" name="Text Box 45">
              <a:extLst>
                <a:ext uri="{FF2B5EF4-FFF2-40B4-BE49-F238E27FC236}">
                  <a16:creationId xmlns:a16="http://schemas.microsoft.com/office/drawing/2014/main" id="{CFE43227-F13E-4FAD-B0D1-8BB45DB2A8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8888" y="3789363"/>
              <a:ext cx="3603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32815" name="Line 46">
              <a:extLst>
                <a:ext uri="{FF2B5EF4-FFF2-40B4-BE49-F238E27FC236}">
                  <a16:creationId xmlns:a16="http://schemas.microsoft.com/office/drawing/2014/main" id="{5D8D8D26-5649-45AC-968F-4CF2930371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01050" y="5013325"/>
              <a:ext cx="0" cy="504825"/>
            </a:xfrm>
            <a:prstGeom prst="line">
              <a:avLst/>
            </a:prstGeom>
            <a:noFill/>
            <a:ln w="9525">
              <a:solidFill>
                <a:srgbClr val="CA145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6" name="Line 47">
              <a:extLst>
                <a:ext uri="{FF2B5EF4-FFF2-40B4-BE49-F238E27FC236}">
                  <a16:creationId xmlns:a16="http://schemas.microsoft.com/office/drawing/2014/main" id="{6B5323DE-848F-42BB-95BA-5542EDA609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75500" y="5516563"/>
              <a:ext cx="1225550" cy="0"/>
            </a:xfrm>
            <a:prstGeom prst="line">
              <a:avLst/>
            </a:prstGeom>
            <a:noFill/>
            <a:ln w="9525">
              <a:solidFill>
                <a:srgbClr val="CA145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7" name="Text Box 48">
              <a:extLst>
                <a:ext uri="{FF2B5EF4-FFF2-40B4-BE49-F238E27FC236}">
                  <a16:creationId xmlns:a16="http://schemas.microsoft.com/office/drawing/2014/main" id="{FB4AD0C1-F1F9-4E28-AEA4-B47B6C4F6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1763" y="5157788"/>
              <a:ext cx="503237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32818" name="Line 49">
              <a:extLst>
                <a:ext uri="{FF2B5EF4-FFF2-40B4-BE49-F238E27FC236}">
                  <a16:creationId xmlns:a16="http://schemas.microsoft.com/office/drawing/2014/main" id="{2EE121C7-0731-4614-9849-8AF86033E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64650" y="5013325"/>
              <a:ext cx="1588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9" name="Text Box 50">
              <a:extLst>
                <a:ext uri="{FF2B5EF4-FFF2-40B4-BE49-F238E27FC236}">
                  <a16:creationId xmlns:a16="http://schemas.microsoft.com/office/drawing/2014/main" id="{90C3B2F4-75FD-4D15-A8B7-4F12DE719E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64650" y="5157788"/>
              <a:ext cx="3603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32820" name="Text Box 51">
              <a:extLst>
                <a:ext uri="{FF2B5EF4-FFF2-40B4-BE49-F238E27FC236}">
                  <a16:creationId xmlns:a16="http://schemas.microsoft.com/office/drawing/2014/main" id="{24DBD6C0-1CB0-4F59-9D52-9FF884726B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28025" y="5734050"/>
              <a:ext cx="2124075" cy="568325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22</a:t>
              </a:r>
              <a:r>
                <a:rPr kumimoji="0" lang="en-US" altLang="zh-TW" sz="18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   T </a:t>
              </a:r>
              <a:r>
                <a:rPr lang="en-US" altLang="zh-TW" sz="1800" dirty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 T </a:t>
              </a:r>
              <a:r>
                <a:rPr lang="zh-TW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*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 P </a:t>
              </a:r>
              <a:r>
                <a:rPr lang="en-US" altLang="zh-TW" sz="1800" dirty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,{</a:t>
              </a:r>
              <a:r>
                <a:rPr lang="en-US" altLang="zh-TW" sz="1800" dirty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)+*</a:t>
              </a:r>
              <a:r>
                <a:rPr lang="en-US" altLang="zh-TW" sz="1800" dirty="0">
                  <a:solidFill>
                    <a:srgbClr val="047016"/>
                  </a:solidFill>
                  <a:latin typeface="Arial" panose="020B0604020202020204" pitchFamily="34" charset="0"/>
                </a:rPr>
                <a:t>}</a:t>
              </a:r>
            </a:p>
          </p:txBody>
        </p:sp>
      </p:grpSp>
      <p:sp>
        <p:nvSpPr>
          <p:cNvPr id="32821" name="Rectangle 52">
            <a:extLst>
              <a:ext uri="{FF2B5EF4-FFF2-40B4-BE49-F238E27FC236}">
                <a16:creationId xmlns:a16="http://schemas.microsoft.com/office/drawing/2014/main" id="{B64BB458-3827-4C8B-98BB-B093DEBB34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5029" y="152400"/>
            <a:ext cx="9165771" cy="755650"/>
          </a:xfrm>
          <a:noFill/>
        </p:spPr>
        <p:txBody>
          <a:bodyPr/>
          <a:lstStyle/>
          <a:p>
            <a:pPr eaLnBrk="1" hangingPunct="1"/>
            <a:r>
              <a:rPr lang="en-US" altLang="zh-TW" sz="4000" dirty="0"/>
              <a:t>LR(1) Parsing (22)</a:t>
            </a:r>
          </a:p>
        </p:txBody>
      </p:sp>
      <p:pic>
        <p:nvPicPr>
          <p:cNvPr id="32822" name="Picture 53">
            <a:extLst>
              <a:ext uri="{FF2B5EF4-FFF2-40B4-BE49-F238E27FC236}">
                <a16:creationId xmlns:a16="http://schemas.microsoft.com/office/drawing/2014/main" id="{3D4242D5-F923-4604-90A7-333F1775CD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1443" y="97971"/>
            <a:ext cx="3200557" cy="2318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灯片编号占位符 3">
            <a:extLst>
              <a:ext uri="{FF2B5EF4-FFF2-40B4-BE49-F238E27FC236}">
                <a16:creationId xmlns:a16="http://schemas.microsoft.com/office/drawing/2014/main" id="{535E77CE-CAC2-484D-90DA-24FFD6D984A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30</a:t>
            </a:fld>
            <a:endParaRPr lang="zh-TW" altLang="en-US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Rectangle 2">
            <a:extLst>
              <a:ext uri="{FF2B5EF4-FFF2-40B4-BE49-F238E27FC236}">
                <a16:creationId xmlns:a16="http://schemas.microsoft.com/office/drawing/2014/main" id="{56098D66-20F4-44FC-981B-B8A24A73C8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zh-TW" sz="4000"/>
              <a:t>LR(1) Parsing (23)</a:t>
            </a:r>
          </a:p>
        </p:txBody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6A0F9732-906E-4FEC-B644-086859E874D9}"/>
              </a:ext>
            </a:extLst>
          </p:cNvPr>
          <p:cNvSpPr>
            <a:spLocks noGrp="1"/>
          </p:cNvSpPr>
          <p:nvPr>
            <p:ph type="body" sz="half" idx="1"/>
          </p:nvPr>
        </p:nvSpPr>
        <p:spPr>
          <a:xfrm>
            <a:off x="315687" y="1219200"/>
            <a:ext cx="6281056" cy="2688771"/>
          </a:xfrm>
        </p:spPr>
        <p:txBody>
          <a:bodyPr/>
          <a:lstStyle/>
          <a:p>
            <a:pPr eaLnBrk="1" hangingPunct="1"/>
            <a:r>
              <a:rPr lang="en-US" altLang="zh-TW" sz="2400" b="1" dirty="0">
                <a:solidFill>
                  <a:srgbClr val="C00000"/>
                </a:solidFill>
              </a:rPr>
              <a:t>LR(1)</a:t>
            </a:r>
          </a:p>
          <a:p>
            <a:pPr lvl="1" eaLnBrk="1" hangingPunct="1"/>
            <a:r>
              <a:rPr lang="en-US" altLang="zh-TW" sz="2000" dirty="0"/>
              <a:t>The </a:t>
            </a:r>
            <a:r>
              <a:rPr lang="en-US" altLang="zh-TW" sz="2000" b="1" dirty="0" err="1">
                <a:solidFill>
                  <a:srgbClr val="FF0000"/>
                </a:solidFill>
              </a:rPr>
              <a:t>go_to</a:t>
            </a:r>
            <a:r>
              <a:rPr lang="en-US" altLang="zh-TW" sz="2000" b="1" dirty="0">
                <a:solidFill>
                  <a:srgbClr val="FF0000"/>
                </a:solidFill>
              </a:rPr>
              <a:t> table</a:t>
            </a:r>
            <a:r>
              <a:rPr lang="en-US" altLang="zh-TW" sz="2000" dirty="0"/>
              <a:t> used to drive an LR(1) is extracted directly from the LR(1) machine</a:t>
            </a:r>
          </a:p>
          <a:p>
            <a:pPr lvl="1" eaLnBrk="1" hangingPunct="1"/>
            <a:endParaRPr lang="en-US" altLang="zh-TW" sz="2000" dirty="0"/>
          </a:p>
          <a:p>
            <a:pPr lvl="1" eaLnBrk="1" hangingPunct="1"/>
            <a:r>
              <a:rPr lang="en-US" altLang="zh-TW" sz="2000" b="1" dirty="0">
                <a:solidFill>
                  <a:srgbClr val="FF0000"/>
                </a:solidFill>
              </a:rPr>
              <a:t>The algorithm </a:t>
            </a:r>
            <a:br>
              <a:rPr lang="en-US" altLang="zh-TW" sz="2000" b="1" dirty="0">
                <a:solidFill>
                  <a:srgbClr val="FF0000"/>
                </a:solidFill>
              </a:rPr>
            </a:br>
            <a:r>
              <a:rPr lang="en-US" altLang="zh-TW" sz="2000" b="1" dirty="0">
                <a:solidFill>
                  <a:srgbClr val="FF0000"/>
                </a:solidFill>
              </a:rPr>
              <a:t>to generate </a:t>
            </a:r>
            <a:r>
              <a:rPr lang="en-US" altLang="zh-TW" sz="2000" b="1" dirty="0">
                <a:solidFill>
                  <a:srgbClr val="0070C0"/>
                </a:solidFill>
              </a:rPr>
              <a:t>“</a:t>
            </a:r>
            <a:r>
              <a:rPr lang="en-US" altLang="zh-TW" sz="2000" b="1" dirty="0" err="1">
                <a:solidFill>
                  <a:srgbClr val="0070C0"/>
                </a:solidFill>
              </a:rPr>
              <a:t>go_to</a:t>
            </a:r>
            <a:r>
              <a:rPr lang="en-US" altLang="zh-TW" sz="2000" b="1" dirty="0">
                <a:solidFill>
                  <a:srgbClr val="0070C0"/>
                </a:solidFill>
              </a:rPr>
              <a:t>”</a:t>
            </a:r>
            <a:r>
              <a:rPr lang="en-US" altLang="zh-TW" sz="2000" b="1" dirty="0">
                <a:solidFill>
                  <a:srgbClr val="FF0000"/>
                </a:solidFill>
              </a:rPr>
              <a:t> table is same that we discuss in LR(0)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5C64877D-84E5-4A80-90E5-0CD44B30EB31}"/>
              </a:ext>
            </a:extLst>
          </p:cNvPr>
          <p:cNvGrpSpPr/>
          <p:nvPr/>
        </p:nvGrpSpPr>
        <p:grpSpPr>
          <a:xfrm>
            <a:off x="6943952" y="0"/>
            <a:ext cx="4932362" cy="6126163"/>
            <a:chOff x="5735638" y="0"/>
            <a:chExt cx="4932362" cy="6126163"/>
          </a:xfrm>
        </p:grpSpPr>
        <p:pic>
          <p:nvPicPr>
            <p:cNvPr id="33798" name="Picture 5">
              <a:extLst>
                <a:ext uri="{FF2B5EF4-FFF2-40B4-BE49-F238E27FC236}">
                  <a16:creationId xmlns:a16="http://schemas.microsoft.com/office/drawing/2014/main" id="{1FC5D16D-FFC4-4776-AF32-620A51D173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5638" y="3860800"/>
              <a:ext cx="4932362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99" name="Picture 6">
              <a:extLst>
                <a:ext uri="{FF2B5EF4-FFF2-40B4-BE49-F238E27FC236}">
                  <a16:creationId xmlns:a16="http://schemas.microsoft.com/office/drawing/2014/main" id="{28D69762-F2DC-43B5-8B7D-5D8986797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5638" y="0"/>
              <a:ext cx="4932362" cy="3716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" name="灯片编号占位符 3">
            <a:extLst>
              <a:ext uri="{FF2B5EF4-FFF2-40B4-BE49-F238E27FC236}">
                <a16:creationId xmlns:a16="http://schemas.microsoft.com/office/drawing/2014/main" id="{73C7FBB7-8962-4F7F-AFB7-4A7EEE187A9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31</a:t>
            </a:fld>
            <a:endParaRPr lang="zh-TW" alt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Rectangle 2">
            <a:extLst>
              <a:ext uri="{FF2B5EF4-FFF2-40B4-BE49-F238E27FC236}">
                <a16:creationId xmlns:a16="http://schemas.microsoft.com/office/drawing/2014/main" id="{04C6E75A-FF71-4C95-906E-58DA1E94C7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zh-TW" sz="4000" dirty="0"/>
              <a:t>LR(1) Parsing (24)</a:t>
            </a:r>
          </a:p>
        </p:txBody>
      </p:sp>
      <p:sp>
        <p:nvSpPr>
          <p:cNvPr id="34820" name="Rectangle 3">
            <a:extLst>
              <a:ext uri="{FF2B5EF4-FFF2-40B4-BE49-F238E27FC236}">
                <a16:creationId xmlns:a16="http://schemas.microsoft.com/office/drawing/2014/main" id="{2599CC57-49ED-4699-AF4E-7060BB068929}"/>
              </a:ext>
            </a:extLst>
          </p:cNvPr>
          <p:cNvSpPr>
            <a:spLocks noGrp="1"/>
          </p:cNvSpPr>
          <p:nvPr>
            <p:ph type="body" sz="half" idx="1"/>
          </p:nvPr>
        </p:nvSpPr>
        <p:spPr>
          <a:xfrm>
            <a:off x="154004" y="1175657"/>
            <a:ext cx="6866147" cy="4245429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zh-TW" sz="2400" b="1" dirty="0">
                <a:solidFill>
                  <a:srgbClr val="C00000"/>
                </a:solidFill>
              </a:rPr>
              <a:t>LR(1)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TW" sz="2000" dirty="0"/>
              <a:t>Action table is extracted directly from the </a:t>
            </a:r>
            <a:r>
              <a:rPr lang="en-US" altLang="zh-TW" sz="2000" dirty="0" err="1"/>
              <a:t>configur-ation</a:t>
            </a:r>
            <a:r>
              <a:rPr lang="en-US" altLang="zh-TW" sz="2000" dirty="0"/>
              <a:t> sets of the LR(1) machine</a:t>
            </a:r>
          </a:p>
          <a:p>
            <a:pPr lvl="1" eaLnBrk="1" hangingPunct="1">
              <a:lnSpc>
                <a:spcPct val="90000"/>
              </a:lnSpc>
            </a:pPr>
            <a:endParaRPr lang="en-US" altLang="zh-TW" sz="2000" dirty="0"/>
          </a:p>
          <a:p>
            <a:pPr lvl="1" eaLnBrk="1" hangingPunct="1">
              <a:lnSpc>
                <a:spcPct val="90000"/>
              </a:lnSpc>
            </a:pPr>
            <a:r>
              <a:rPr lang="en-US" altLang="zh-TW" sz="2000" dirty="0"/>
              <a:t>A projection function, P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zh-TW" sz="1800" dirty="0"/>
              <a:t>P : S</a:t>
            </a:r>
            <a:r>
              <a:rPr lang="en-US" altLang="zh-TW" sz="1800" baseline="-25000" dirty="0"/>
              <a:t>1</a:t>
            </a:r>
            <a:r>
              <a:rPr lang="en-US" altLang="zh-TW" sz="1800" dirty="0">
                <a:sym typeface="Symbol" panose="05050102010706020507" pitchFamily="18" charset="2"/>
              </a:rPr>
              <a:t></a:t>
            </a:r>
            <a:r>
              <a:rPr lang="en-US" altLang="zh-TW" sz="1800" dirty="0"/>
              <a:t>V</a:t>
            </a:r>
            <a:r>
              <a:rPr lang="en-US" altLang="zh-TW" sz="1800" baseline="-25000" dirty="0"/>
              <a:t>t</a:t>
            </a:r>
            <a:r>
              <a:rPr lang="en-US" altLang="zh-TW" sz="1800" dirty="0">
                <a:sym typeface="Symbol" panose="05050102010706020507" pitchFamily="18" charset="2"/>
              </a:rPr>
              <a:t>2</a:t>
            </a:r>
            <a:r>
              <a:rPr lang="en-US" altLang="zh-TW" sz="1800" baseline="30000" dirty="0">
                <a:sym typeface="Symbol" panose="05050102010706020507" pitchFamily="18" charset="2"/>
              </a:rPr>
              <a:t>Q</a:t>
            </a:r>
          </a:p>
          <a:p>
            <a:pPr lvl="3" eaLnBrk="1" hangingPunct="1">
              <a:lnSpc>
                <a:spcPct val="90000"/>
              </a:lnSpc>
            </a:pPr>
            <a:r>
              <a:rPr lang="en-US" altLang="zh-TW" sz="1600" dirty="0"/>
              <a:t>S</a:t>
            </a:r>
            <a:r>
              <a:rPr lang="en-US" altLang="zh-TW" sz="1600" baseline="-25000" dirty="0"/>
              <a:t>1</a:t>
            </a:r>
            <a:r>
              <a:rPr lang="en-US" altLang="zh-TW" sz="1600" dirty="0"/>
              <a:t> be the set of LR(1) machine states</a:t>
            </a:r>
            <a:endParaRPr lang="en-US" altLang="zh-TW" sz="1600" baseline="30000" dirty="0">
              <a:sym typeface="Symbol" panose="05050102010706020507" pitchFamily="18" charset="2"/>
            </a:endParaRPr>
          </a:p>
          <a:p>
            <a:pPr lvl="1" eaLnBrk="1" hangingPunct="1">
              <a:lnSpc>
                <a:spcPct val="90000"/>
              </a:lnSpc>
            </a:pPr>
            <a:endParaRPr lang="en-US" altLang="zh-TW" sz="2000" dirty="0"/>
          </a:p>
          <a:p>
            <a:pPr lvl="1" eaLnBrk="1" hangingPunct="1">
              <a:lnSpc>
                <a:spcPct val="90000"/>
              </a:lnSpc>
            </a:pPr>
            <a:r>
              <a:rPr lang="en-US" altLang="zh-TW" sz="2000" dirty="0"/>
              <a:t>P(</a:t>
            </a:r>
            <a:r>
              <a:rPr lang="en-US" altLang="zh-TW" sz="2000" dirty="0" err="1"/>
              <a:t>s,a</a:t>
            </a:r>
            <a:r>
              <a:rPr lang="en-US" altLang="zh-TW" sz="2000" dirty="0"/>
              <a:t>)=</a:t>
            </a:r>
            <a:r>
              <a:rPr lang="en-US" altLang="zh-TW" sz="2000" dirty="0">
                <a:solidFill>
                  <a:srgbClr val="FF0000"/>
                </a:solidFill>
              </a:rPr>
              <a:t>{</a:t>
            </a:r>
            <a:r>
              <a:rPr lang="en-US" altLang="zh-TW" sz="2000" dirty="0" err="1">
                <a:solidFill>
                  <a:srgbClr val="FF0000"/>
                </a:solidFill>
              </a:rPr>
              <a:t>Reduce</a:t>
            </a:r>
            <a:r>
              <a:rPr lang="en-US" altLang="zh-TW" sz="2000" baseline="-25000" dirty="0" err="1">
                <a:solidFill>
                  <a:srgbClr val="FF0000"/>
                </a:solidFill>
              </a:rPr>
              <a:t>i</a:t>
            </a:r>
            <a:r>
              <a:rPr lang="en-US" altLang="zh-TW" sz="2000" dirty="0">
                <a:solidFill>
                  <a:srgbClr val="FF0000"/>
                </a:solidFill>
              </a:rPr>
              <a:t> | B</a:t>
            </a:r>
            <a:r>
              <a:rPr lang="en-US" altLang="zh-TW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 </a:t>
            </a:r>
            <a:r>
              <a:rPr lang="en-US" altLang="zh-TW" sz="2000" dirty="0">
                <a:solidFill>
                  <a:srgbClr val="FF0000"/>
                </a:solidFill>
                <a:latin typeface="Arial" panose="020B06040202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•</a:t>
            </a:r>
            <a:r>
              <a:rPr lang="en-US" altLang="zh-TW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,a</a:t>
            </a:r>
            <a:r>
              <a:rPr lang="en-US" altLang="zh-TW" sz="2000" dirty="0">
                <a:solidFill>
                  <a:srgbClr val="FF0000"/>
                </a:solidFill>
                <a:sym typeface="Symbol" panose="05050102010706020507" pitchFamily="18" charset="2"/>
              </a:rPr>
              <a:t> s and production </a:t>
            </a:r>
            <a:r>
              <a:rPr lang="en-US" altLang="zh-TW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US" altLang="zh-TW" sz="2000" dirty="0">
                <a:solidFill>
                  <a:srgbClr val="FF0000"/>
                </a:solidFill>
                <a:sym typeface="Symbol" panose="05050102010706020507" pitchFamily="18" charset="2"/>
              </a:rPr>
              <a:t> is </a:t>
            </a:r>
            <a:r>
              <a:rPr lang="en-US" altLang="zh-TW" sz="2000" dirty="0">
                <a:solidFill>
                  <a:srgbClr val="FF0000"/>
                </a:solidFill>
              </a:rPr>
              <a:t>B</a:t>
            </a:r>
            <a:r>
              <a:rPr lang="en-US" altLang="zh-TW" sz="2000" dirty="0">
                <a:solidFill>
                  <a:srgbClr val="FF0000"/>
                </a:solidFill>
                <a:sym typeface="Symbol" panose="05050102010706020507" pitchFamily="18" charset="2"/>
              </a:rPr>
              <a:t> </a:t>
            </a:r>
            <a:r>
              <a:rPr lang="en-US" altLang="zh-TW" sz="2000" dirty="0">
                <a:solidFill>
                  <a:srgbClr val="FF0000"/>
                </a:solidFill>
              </a:rPr>
              <a:t>}</a:t>
            </a:r>
            <a:r>
              <a:rPr lang="en-US" altLang="zh-TW" sz="2000" dirty="0"/>
              <a:t> </a:t>
            </a:r>
            <a:r>
              <a:rPr lang="en-US" altLang="zh-TW" sz="2000" dirty="0">
                <a:sym typeface="Symbol" panose="05050102010706020507" pitchFamily="18" charset="2"/>
              </a:rPr>
              <a:t> </a:t>
            </a:r>
            <a:r>
              <a:rPr lang="en-US" altLang="zh-TW" sz="2000" dirty="0">
                <a:solidFill>
                  <a:srgbClr val="0000FF"/>
                </a:solidFill>
                <a:sym typeface="Symbol" panose="05050102010706020507" pitchFamily="18" charset="2"/>
              </a:rPr>
              <a:t>(if </a:t>
            </a:r>
            <a:r>
              <a:rPr lang="en-US" altLang="zh-TW" sz="2000" dirty="0">
                <a:solidFill>
                  <a:srgbClr val="0000FF"/>
                </a:solidFill>
              </a:rPr>
              <a:t>A</a:t>
            </a:r>
            <a:r>
              <a:rPr lang="en-US" altLang="zh-TW" sz="2000" dirty="0">
                <a:solidFill>
                  <a:srgbClr val="0000FF"/>
                </a:solidFill>
                <a:sym typeface="Symbol" panose="05050102010706020507" pitchFamily="18" charset="2"/>
              </a:rPr>
              <a:t> </a:t>
            </a:r>
            <a:r>
              <a:rPr lang="en-US" altLang="zh-TW" sz="2000" dirty="0">
                <a:solidFill>
                  <a:srgbClr val="0000FF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•</a:t>
            </a:r>
            <a:r>
              <a:rPr lang="en-US" altLang="zh-TW" sz="2000" dirty="0">
                <a:solidFill>
                  <a:srgbClr val="0000FF"/>
                </a:solidFill>
                <a:sym typeface="Symbol" panose="05050102010706020507" pitchFamily="18" charset="2"/>
              </a:rPr>
              <a:t> </a:t>
            </a:r>
            <a:r>
              <a:rPr lang="en-US" altLang="zh-TW" sz="2000" dirty="0" err="1">
                <a:solidFill>
                  <a:srgbClr val="0000FF"/>
                </a:solidFill>
                <a:sym typeface="Symbol" panose="05050102010706020507" pitchFamily="18" charset="2"/>
              </a:rPr>
              <a:t>a,b</a:t>
            </a:r>
            <a:r>
              <a:rPr lang="en-US" altLang="zh-TW" sz="2000" dirty="0">
                <a:solidFill>
                  <a:srgbClr val="0000FF"/>
                </a:solidFill>
                <a:sym typeface="Symbol" panose="05050102010706020507" pitchFamily="18" charset="2"/>
              </a:rPr>
              <a:t>  s</a:t>
            </a:r>
            <a:r>
              <a:rPr lang="en-US" altLang="zh-TW" sz="2000" dirty="0">
                <a:solidFill>
                  <a:srgbClr val="0000FF"/>
                </a:solidFill>
              </a:rPr>
              <a:t> </a:t>
            </a:r>
            <a:r>
              <a:rPr lang="en-US" altLang="zh-TW" sz="2000" dirty="0">
                <a:solidFill>
                  <a:srgbClr val="0000FF"/>
                </a:solidFill>
                <a:sym typeface="Symbol" panose="05050102010706020507" pitchFamily="18" charset="2"/>
              </a:rPr>
              <a:t>Then {Shift} Else )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637ED413-01EC-4EF5-9C01-D300CACA82DD}"/>
              </a:ext>
            </a:extLst>
          </p:cNvPr>
          <p:cNvGrpSpPr/>
          <p:nvPr/>
        </p:nvGrpSpPr>
        <p:grpSpPr>
          <a:xfrm>
            <a:off x="7020152" y="0"/>
            <a:ext cx="4932362" cy="6126163"/>
            <a:chOff x="5735638" y="0"/>
            <a:chExt cx="4932362" cy="6126163"/>
          </a:xfrm>
        </p:grpSpPr>
        <p:pic>
          <p:nvPicPr>
            <p:cNvPr id="34822" name="Picture 5">
              <a:extLst>
                <a:ext uri="{FF2B5EF4-FFF2-40B4-BE49-F238E27FC236}">
                  <a16:creationId xmlns:a16="http://schemas.microsoft.com/office/drawing/2014/main" id="{C3A5215D-15D5-481B-85CD-5CF5513137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5638" y="3860800"/>
              <a:ext cx="4932362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3" name="Picture 6">
              <a:extLst>
                <a:ext uri="{FF2B5EF4-FFF2-40B4-BE49-F238E27FC236}">
                  <a16:creationId xmlns:a16="http://schemas.microsoft.com/office/drawing/2014/main" id="{E5F7D333-4A0C-4494-8170-D2D92A381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5638" y="0"/>
              <a:ext cx="4932362" cy="3716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" name="灯片编号占位符 3">
            <a:extLst>
              <a:ext uri="{FF2B5EF4-FFF2-40B4-BE49-F238E27FC236}">
                <a16:creationId xmlns:a16="http://schemas.microsoft.com/office/drawing/2014/main" id="{DFCE7B13-8CDF-4F4C-974A-2E40489EEB1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32</a:t>
            </a:fld>
            <a:endParaRPr lang="zh-TW" alt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3" name="Rectangle 2">
            <a:extLst>
              <a:ext uri="{FF2B5EF4-FFF2-40B4-BE49-F238E27FC236}">
                <a16:creationId xmlns:a16="http://schemas.microsoft.com/office/drawing/2014/main" id="{93E6DB63-D79C-444E-A8AA-40BBD37AB7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zh-TW" sz="4000" dirty="0"/>
              <a:t>LR(1) Parsing (25)</a:t>
            </a:r>
          </a:p>
        </p:txBody>
      </p:sp>
      <p:sp>
        <p:nvSpPr>
          <p:cNvPr id="35844" name="Rectangle 3">
            <a:extLst>
              <a:ext uri="{FF2B5EF4-FFF2-40B4-BE49-F238E27FC236}">
                <a16:creationId xmlns:a16="http://schemas.microsoft.com/office/drawing/2014/main" id="{3BBD114F-BADB-4D5D-B745-702E6275E122}"/>
              </a:ext>
            </a:extLst>
          </p:cNvPr>
          <p:cNvSpPr>
            <a:spLocks noGrp="1"/>
          </p:cNvSpPr>
          <p:nvPr>
            <p:ph type="body" sz="half" idx="1"/>
          </p:nvPr>
        </p:nvSpPr>
        <p:spPr>
          <a:xfrm>
            <a:off x="1230086" y="1219200"/>
            <a:ext cx="5704114" cy="3570514"/>
          </a:xfrm>
        </p:spPr>
        <p:txBody>
          <a:bodyPr/>
          <a:lstStyle/>
          <a:p>
            <a:pPr eaLnBrk="1" hangingPunct="1"/>
            <a:r>
              <a:rPr lang="en-US" altLang="zh-TW" sz="2400" b="1" dirty="0">
                <a:solidFill>
                  <a:srgbClr val="C00000"/>
                </a:solidFill>
              </a:rPr>
              <a:t>LR(1)</a:t>
            </a:r>
          </a:p>
          <a:p>
            <a:pPr lvl="1" eaLnBrk="1" hangingPunct="1"/>
            <a:r>
              <a:rPr lang="en-US" altLang="zh-TW" sz="2000" dirty="0"/>
              <a:t>G is LR(1) if and only if </a:t>
            </a:r>
          </a:p>
          <a:p>
            <a:pPr lvl="2" eaLnBrk="1" hangingPunct="1"/>
            <a:r>
              <a:rPr lang="en-US" altLang="zh-TW" sz="1600" b="1" dirty="0">
                <a:sym typeface="Symbol" panose="05050102010706020507" pitchFamily="18" charset="2"/>
              </a:rPr>
              <a:t></a:t>
            </a:r>
            <a:r>
              <a:rPr lang="en-US" altLang="zh-TW" sz="1600" b="1" dirty="0"/>
              <a:t>s</a:t>
            </a:r>
            <a:r>
              <a:rPr lang="en-US" altLang="zh-TW" sz="1600" b="1" dirty="0">
                <a:sym typeface="Symbol" panose="05050102010706020507" pitchFamily="18" charset="2"/>
              </a:rPr>
              <a:t> </a:t>
            </a:r>
            <a:r>
              <a:rPr lang="en-US" altLang="zh-TW" sz="1600" b="1" dirty="0"/>
              <a:t>S</a:t>
            </a:r>
            <a:r>
              <a:rPr lang="en-US" altLang="zh-TW" sz="1600" b="1" baseline="-25000" dirty="0"/>
              <a:t>1</a:t>
            </a:r>
            <a:r>
              <a:rPr lang="en-US" altLang="zh-TW" sz="1600" b="1" dirty="0"/>
              <a:t> </a:t>
            </a:r>
            <a:r>
              <a:rPr lang="en-US" altLang="zh-TW" sz="1600" b="1" dirty="0">
                <a:sym typeface="Symbol" panose="05050102010706020507" pitchFamily="18" charset="2"/>
              </a:rPr>
              <a:t></a:t>
            </a:r>
            <a:r>
              <a:rPr lang="en-US" altLang="zh-TW" sz="1600" b="1" dirty="0"/>
              <a:t>a</a:t>
            </a:r>
            <a:r>
              <a:rPr lang="en-US" altLang="zh-TW" sz="1600" b="1" dirty="0">
                <a:sym typeface="Symbol" panose="05050102010706020507" pitchFamily="18" charset="2"/>
              </a:rPr>
              <a:t> </a:t>
            </a:r>
            <a:r>
              <a:rPr lang="en-US" altLang="zh-TW" sz="1600" b="1" dirty="0"/>
              <a:t>V</a:t>
            </a:r>
            <a:r>
              <a:rPr lang="en-US" altLang="zh-TW" sz="1600" b="1" baseline="-25000" dirty="0"/>
              <a:t>t</a:t>
            </a:r>
            <a:r>
              <a:rPr lang="en-US" altLang="zh-TW" sz="1600" b="1" dirty="0"/>
              <a:t> |P(</a:t>
            </a:r>
            <a:r>
              <a:rPr lang="en-US" altLang="zh-TW" sz="1600" b="1" dirty="0" err="1"/>
              <a:t>s,a</a:t>
            </a:r>
            <a:r>
              <a:rPr lang="en-US" altLang="zh-TW" sz="1600" b="1" dirty="0"/>
              <a:t>)|</a:t>
            </a:r>
            <a:r>
              <a:rPr lang="en-US" altLang="zh-TW" sz="1600" b="1" dirty="0">
                <a:sym typeface="Symbol" panose="05050102010706020507" pitchFamily="18" charset="2"/>
              </a:rPr>
              <a:t></a:t>
            </a:r>
            <a:r>
              <a:rPr lang="en-US" altLang="zh-TW" sz="1600" b="1" dirty="0"/>
              <a:t>1</a:t>
            </a:r>
          </a:p>
          <a:p>
            <a:pPr marL="457176" lvl="1" indent="0" eaLnBrk="1" hangingPunct="1">
              <a:buNone/>
            </a:pPr>
            <a:endParaRPr lang="en-US" altLang="zh-TW" sz="2000" dirty="0"/>
          </a:p>
          <a:p>
            <a:pPr lvl="1" eaLnBrk="1" hangingPunct="1"/>
            <a:r>
              <a:rPr lang="en-US" altLang="zh-TW" sz="2000" dirty="0"/>
              <a:t>If G is LR(1), the </a:t>
            </a:r>
            <a:r>
              <a:rPr lang="en-US" altLang="zh-TW" sz="2000" dirty="0">
                <a:solidFill>
                  <a:srgbClr val="0000FF"/>
                </a:solidFill>
              </a:rPr>
              <a:t>action</a:t>
            </a:r>
            <a:r>
              <a:rPr lang="en-US" altLang="zh-TW" sz="2000" dirty="0"/>
              <a:t> table is trivially extracted from P</a:t>
            </a:r>
          </a:p>
          <a:p>
            <a:pPr lvl="2" eaLnBrk="1" hangingPunct="1"/>
            <a:r>
              <a:rPr lang="en-US" altLang="zh-TW" sz="1600" b="1" dirty="0"/>
              <a:t>P(s,$)={Shift} </a:t>
            </a:r>
            <a:r>
              <a:rPr lang="en-US" altLang="zh-TW" sz="1600" b="1" dirty="0">
                <a:sym typeface="Symbol" panose="05050102010706020507" pitchFamily="18" charset="2"/>
              </a:rPr>
              <a:t> action[s][$]=Accept</a:t>
            </a:r>
          </a:p>
          <a:p>
            <a:pPr lvl="2" eaLnBrk="1" hangingPunct="1"/>
            <a:r>
              <a:rPr lang="en-US" altLang="zh-TW" sz="1600" b="1" dirty="0">
                <a:sym typeface="Symbol" panose="05050102010706020507" pitchFamily="18" charset="2"/>
              </a:rPr>
              <a:t>P(</a:t>
            </a:r>
            <a:r>
              <a:rPr lang="en-US" altLang="zh-TW" sz="1600" b="1" dirty="0" err="1">
                <a:sym typeface="Symbol" panose="05050102010706020507" pitchFamily="18" charset="2"/>
              </a:rPr>
              <a:t>s,a</a:t>
            </a:r>
            <a:r>
              <a:rPr lang="en-US" altLang="zh-TW" sz="1600" b="1" dirty="0">
                <a:sym typeface="Symbol" panose="05050102010706020507" pitchFamily="18" charset="2"/>
              </a:rPr>
              <a:t>)={</a:t>
            </a:r>
            <a:r>
              <a:rPr lang="en-US" altLang="zh-TW" sz="1600" b="1" dirty="0"/>
              <a:t>Shift</a:t>
            </a:r>
            <a:r>
              <a:rPr lang="en-US" altLang="zh-TW" sz="1600" b="1" dirty="0">
                <a:sym typeface="Symbol" panose="05050102010706020507" pitchFamily="18" charset="2"/>
              </a:rPr>
              <a:t>}, a$  action[s][a]=Shift</a:t>
            </a:r>
          </a:p>
          <a:p>
            <a:pPr lvl="2" eaLnBrk="1" hangingPunct="1"/>
            <a:r>
              <a:rPr lang="en-US" altLang="zh-TW" sz="1600" b="1" dirty="0">
                <a:sym typeface="Symbol" panose="05050102010706020507" pitchFamily="18" charset="2"/>
              </a:rPr>
              <a:t>P(</a:t>
            </a:r>
            <a:r>
              <a:rPr lang="en-US" altLang="zh-TW" sz="1600" b="1" dirty="0" err="1">
                <a:sym typeface="Symbol" panose="05050102010706020507" pitchFamily="18" charset="2"/>
              </a:rPr>
              <a:t>s,a</a:t>
            </a:r>
            <a:r>
              <a:rPr lang="en-US" altLang="zh-TW" sz="1600" b="1" dirty="0">
                <a:sym typeface="Symbol" panose="05050102010706020507" pitchFamily="18" charset="2"/>
              </a:rPr>
              <a:t>)={</a:t>
            </a:r>
            <a:r>
              <a:rPr lang="en-US" altLang="zh-TW" sz="1600" b="1" dirty="0" err="1">
                <a:sym typeface="Symbol" panose="05050102010706020507" pitchFamily="18" charset="2"/>
              </a:rPr>
              <a:t>Reduce</a:t>
            </a:r>
            <a:r>
              <a:rPr lang="en-US" altLang="zh-TW" sz="1600" b="1" baseline="-25000" dirty="0" err="1">
                <a:sym typeface="Symbol" panose="05050102010706020507" pitchFamily="18" charset="2"/>
              </a:rPr>
              <a:t>i</a:t>
            </a:r>
            <a:r>
              <a:rPr lang="en-US" altLang="zh-TW" sz="1600" b="1" dirty="0">
                <a:sym typeface="Symbol" panose="05050102010706020507" pitchFamily="18" charset="2"/>
              </a:rPr>
              <a:t>},  action[s][a]=</a:t>
            </a:r>
            <a:r>
              <a:rPr lang="en-US" altLang="zh-TW" sz="1600" b="1" dirty="0" err="1">
                <a:sym typeface="Symbol" panose="05050102010706020507" pitchFamily="18" charset="2"/>
              </a:rPr>
              <a:t>Reduce</a:t>
            </a:r>
            <a:r>
              <a:rPr lang="en-US" altLang="zh-TW" sz="1600" b="1" baseline="-25000" dirty="0" err="1">
                <a:sym typeface="Symbol" panose="05050102010706020507" pitchFamily="18" charset="2"/>
              </a:rPr>
              <a:t>i</a:t>
            </a:r>
            <a:endParaRPr lang="en-US" altLang="zh-TW" sz="1600" b="1" dirty="0">
              <a:sym typeface="Symbol" panose="05050102010706020507" pitchFamily="18" charset="2"/>
            </a:endParaRPr>
          </a:p>
          <a:p>
            <a:pPr lvl="2" eaLnBrk="1" hangingPunct="1"/>
            <a:r>
              <a:rPr lang="en-US" altLang="zh-TW" sz="1600" b="1" dirty="0">
                <a:sym typeface="Symbol" panose="05050102010706020507" pitchFamily="18" charset="2"/>
              </a:rPr>
              <a:t>P(</a:t>
            </a:r>
            <a:r>
              <a:rPr lang="en-US" altLang="zh-TW" sz="1600" b="1" dirty="0" err="1">
                <a:sym typeface="Symbol" panose="05050102010706020507" pitchFamily="18" charset="2"/>
              </a:rPr>
              <a:t>s,a</a:t>
            </a:r>
            <a:r>
              <a:rPr lang="en-US" altLang="zh-TW" sz="1600" b="1" dirty="0">
                <a:sym typeface="Symbol" panose="05050102010706020507" pitchFamily="18" charset="2"/>
              </a:rPr>
              <a:t>)=   action[s][a]=Error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7989B1A6-4167-49BD-81D2-A08647BB55E1}"/>
              </a:ext>
            </a:extLst>
          </p:cNvPr>
          <p:cNvGrpSpPr/>
          <p:nvPr/>
        </p:nvGrpSpPr>
        <p:grpSpPr>
          <a:xfrm>
            <a:off x="7183438" y="0"/>
            <a:ext cx="4932362" cy="6126163"/>
            <a:chOff x="5735638" y="0"/>
            <a:chExt cx="4932362" cy="6126163"/>
          </a:xfrm>
        </p:grpSpPr>
        <p:pic>
          <p:nvPicPr>
            <p:cNvPr id="35846" name="Picture 5">
              <a:extLst>
                <a:ext uri="{FF2B5EF4-FFF2-40B4-BE49-F238E27FC236}">
                  <a16:creationId xmlns:a16="http://schemas.microsoft.com/office/drawing/2014/main" id="{BDEBDB58-5F23-4660-A084-8681B006F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5638" y="3860800"/>
              <a:ext cx="4932362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47" name="Picture 6">
              <a:extLst>
                <a:ext uri="{FF2B5EF4-FFF2-40B4-BE49-F238E27FC236}">
                  <a16:creationId xmlns:a16="http://schemas.microsoft.com/office/drawing/2014/main" id="{CAC707B8-429E-4A3D-ABBF-F6C870C872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5638" y="0"/>
              <a:ext cx="4932362" cy="3716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" name="灯片编号占位符 3">
            <a:extLst>
              <a:ext uri="{FF2B5EF4-FFF2-40B4-BE49-F238E27FC236}">
                <a16:creationId xmlns:a16="http://schemas.microsoft.com/office/drawing/2014/main" id="{3B817FA6-F80F-4F6B-BD45-9224AB8A7E0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33</a:t>
            </a:fld>
            <a:endParaRPr lang="zh-TW" altLang="en-US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Rectangle 2">
            <a:extLst>
              <a:ext uri="{FF2B5EF4-FFF2-40B4-BE49-F238E27FC236}">
                <a16:creationId xmlns:a16="http://schemas.microsoft.com/office/drawing/2014/main" id="{07265281-9501-492A-8BD0-AE0EB6E18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0343" y="152399"/>
            <a:ext cx="9100457" cy="707571"/>
          </a:xfrm>
        </p:spPr>
        <p:txBody>
          <a:bodyPr/>
          <a:lstStyle/>
          <a:p>
            <a:pPr eaLnBrk="1" hangingPunct="1"/>
            <a:r>
              <a:rPr lang="en-US" altLang="zh-TW" sz="4000" dirty="0"/>
              <a:t>LR(1) Parsing (26)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2DCBE0BB-E826-4609-A9BB-DA0B32821FB2}"/>
              </a:ext>
            </a:extLst>
          </p:cNvPr>
          <p:cNvGrpSpPr/>
          <p:nvPr/>
        </p:nvGrpSpPr>
        <p:grpSpPr>
          <a:xfrm>
            <a:off x="1636258" y="2170113"/>
            <a:ext cx="3349625" cy="3887787"/>
            <a:chOff x="275546" y="2061256"/>
            <a:chExt cx="3349625" cy="3887787"/>
          </a:xfrm>
        </p:grpSpPr>
        <p:pic>
          <p:nvPicPr>
            <p:cNvPr id="36870" name="Picture 5" descr="19">
              <a:extLst>
                <a:ext uri="{FF2B5EF4-FFF2-40B4-BE49-F238E27FC236}">
                  <a16:creationId xmlns:a16="http://schemas.microsoft.com/office/drawing/2014/main" id="{088C627A-19C7-4B43-ACC5-F9F2A01FEC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546" y="2061256"/>
              <a:ext cx="3349625" cy="3887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263" name="Rectangle 7">
              <a:extLst>
                <a:ext uri="{FF2B5EF4-FFF2-40B4-BE49-F238E27FC236}">
                  <a16:creationId xmlns:a16="http://schemas.microsoft.com/office/drawing/2014/main" id="{CD6EE8DC-1AA3-4454-9255-8AFDC4DEC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28" y="3331610"/>
              <a:ext cx="3240087" cy="215900"/>
            </a:xfrm>
            <a:prstGeom prst="rect">
              <a:avLst/>
            </a:prstGeom>
            <a:solidFill>
              <a:srgbClr val="FFFF99">
                <a:alpha val="50195"/>
              </a:srgbClr>
            </a:solidFill>
            <a:ln w="222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214536C7-EC33-40F0-9918-B8A2A5C1EC46}"/>
              </a:ext>
            </a:extLst>
          </p:cNvPr>
          <p:cNvGrpSpPr/>
          <p:nvPr/>
        </p:nvGrpSpPr>
        <p:grpSpPr>
          <a:xfrm>
            <a:off x="1122814" y="1224643"/>
            <a:ext cx="5318294" cy="889252"/>
            <a:chOff x="1068386" y="1235529"/>
            <a:chExt cx="4004355" cy="889252"/>
          </a:xfrm>
        </p:grpSpPr>
        <p:sp>
          <p:nvSpPr>
            <p:cNvPr id="36871" name="Text Box 6">
              <a:extLst>
                <a:ext uri="{FF2B5EF4-FFF2-40B4-BE49-F238E27FC236}">
                  <a16:creationId xmlns:a16="http://schemas.microsoft.com/office/drawing/2014/main" id="{E2C13A40-BA24-4F1C-97F5-93F645F503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8386" y="1235529"/>
              <a:ext cx="4004355" cy="302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lnSpc>
                  <a:spcPct val="5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b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Example: 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state 7</a:t>
              </a:r>
            </a:p>
          </p:txBody>
        </p:sp>
        <p:sp>
          <p:nvSpPr>
            <p:cNvPr id="96264" name="Text Box 8">
              <a:extLst>
                <a:ext uri="{FF2B5EF4-FFF2-40B4-BE49-F238E27FC236}">
                  <a16:creationId xmlns:a16="http://schemas.microsoft.com/office/drawing/2014/main" id="{BCC4B6ED-361A-48D5-8793-18FE9462B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8322" y="1549174"/>
              <a:ext cx="2463300" cy="575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lnSpc>
                  <a:spcPct val="5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b="1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Reduce when look-ahead </a:t>
              </a:r>
              <a:r>
                <a:rPr lang="en-US" altLang="zh-TW" sz="2000" b="1" i="1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$+</a:t>
              </a:r>
            </a:p>
            <a:p>
              <a:pPr eaLnBrk="1" hangingPunct="1">
                <a:lnSpc>
                  <a:spcPct val="5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Shift when look-ahead *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7EECAD2B-EB45-4454-8318-BEBCF4635E62}"/>
              </a:ext>
            </a:extLst>
          </p:cNvPr>
          <p:cNvGrpSpPr/>
          <p:nvPr/>
        </p:nvGrpSpPr>
        <p:grpSpPr>
          <a:xfrm>
            <a:off x="7118124" y="0"/>
            <a:ext cx="4932362" cy="6126163"/>
            <a:chOff x="5735638" y="0"/>
            <a:chExt cx="4932362" cy="6126163"/>
          </a:xfrm>
        </p:grpSpPr>
        <p:pic>
          <p:nvPicPr>
            <p:cNvPr id="36869" name="Picture 4">
              <a:extLst>
                <a:ext uri="{FF2B5EF4-FFF2-40B4-BE49-F238E27FC236}">
                  <a16:creationId xmlns:a16="http://schemas.microsoft.com/office/drawing/2014/main" id="{BC2D1468-CBF3-4B70-AC81-8BE12BDA0A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5638" y="3860800"/>
              <a:ext cx="4932362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4" name="Picture 9">
              <a:extLst>
                <a:ext uri="{FF2B5EF4-FFF2-40B4-BE49-F238E27FC236}">
                  <a16:creationId xmlns:a16="http://schemas.microsoft.com/office/drawing/2014/main" id="{D9681937-1F4E-4309-B1B2-C25FBDD89B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5638" y="0"/>
              <a:ext cx="4932362" cy="3716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" name="灯片编号占位符 3">
            <a:extLst>
              <a:ext uri="{FF2B5EF4-FFF2-40B4-BE49-F238E27FC236}">
                <a16:creationId xmlns:a16="http://schemas.microsoft.com/office/drawing/2014/main" id="{13A464A6-D9FD-4056-BAFA-EC0D1DBBAB4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34</a:t>
            </a:fld>
            <a:endParaRPr lang="zh-TW" alt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1" name="Group 2">
            <a:extLst>
              <a:ext uri="{FF2B5EF4-FFF2-40B4-BE49-F238E27FC236}">
                <a16:creationId xmlns:a16="http://schemas.microsoft.com/office/drawing/2014/main" id="{D03E4643-22BB-441A-A9E1-DFC38DD418E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74371" y="2315482"/>
            <a:ext cx="8964612" cy="3660775"/>
            <a:chOff x="0" y="1845"/>
            <a:chExt cx="5636" cy="2475"/>
          </a:xfrm>
        </p:grpSpPr>
        <p:sp>
          <p:nvSpPr>
            <p:cNvPr id="37895" name="AutoShape 3">
              <a:extLst>
                <a:ext uri="{FF2B5EF4-FFF2-40B4-BE49-F238E27FC236}">
                  <a16:creationId xmlns:a16="http://schemas.microsoft.com/office/drawing/2014/main" id="{001F5B17-EE9A-4CAD-8137-F4314221FEC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1845"/>
              <a:ext cx="5636" cy="2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grpSp>
          <p:nvGrpSpPr>
            <p:cNvPr id="37896" name="Group 4">
              <a:extLst>
                <a:ext uri="{FF2B5EF4-FFF2-40B4-BE49-F238E27FC236}">
                  <a16:creationId xmlns:a16="http://schemas.microsoft.com/office/drawing/2014/main" id="{4A4012B5-D565-491E-BED6-2E19204F96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1845"/>
              <a:ext cx="5492" cy="390"/>
              <a:chOff x="72" y="1845"/>
              <a:chExt cx="5492" cy="390"/>
            </a:xfrm>
          </p:grpSpPr>
          <p:sp>
            <p:nvSpPr>
              <p:cNvPr id="40075" name="Rectangle 5">
                <a:extLst>
                  <a:ext uri="{FF2B5EF4-FFF2-40B4-BE49-F238E27FC236}">
                    <a16:creationId xmlns:a16="http://schemas.microsoft.com/office/drawing/2014/main" id="{72FDF920-7C18-4619-9AA3-F90478FC1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851"/>
                <a:ext cx="25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 Narrow" panose="020B0606020202030204" pitchFamily="34" charset="0"/>
                  </a:rPr>
                  <a:t>Look-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76" name="Rectangle 6">
                <a:extLst>
                  <a:ext uri="{FF2B5EF4-FFF2-40B4-BE49-F238E27FC236}">
                    <a16:creationId xmlns:a16="http://schemas.microsoft.com/office/drawing/2014/main" id="{069D4747-C693-4172-A131-62C19FF7B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1856"/>
                <a:ext cx="27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77" name="Rectangle 7">
                <a:extLst>
                  <a:ext uri="{FF2B5EF4-FFF2-40B4-BE49-F238E27FC236}">
                    <a16:creationId xmlns:a16="http://schemas.microsoft.com/office/drawing/2014/main" id="{8870E84A-48B5-495F-9554-5D7F7A024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18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78" name="Line 8">
                <a:extLst>
                  <a:ext uri="{FF2B5EF4-FFF2-40B4-BE49-F238E27FC236}">
                    <a16:creationId xmlns:a16="http://schemas.microsoft.com/office/drawing/2014/main" id="{DF723E59-652E-40A3-8731-C4AB8DECF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45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79" name="Line 9">
                <a:extLst>
                  <a:ext uri="{FF2B5EF4-FFF2-40B4-BE49-F238E27FC236}">
                    <a16:creationId xmlns:a16="http://schemas.microsoft.com/office/drawing/2014/main" id="{402B6F47-8C1E-40AC-A443-21FA88106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80" name="Rectangle 10">
                <a:extLst>
                  <a:ext uri="{FF2B5EF4-FFF2-40B4-BE49-F238E27FC236}">
                    <a16:creationId xmlns:a16="http://schemas.microsoft.com/office/drawing/2014/main" id="{254DEA9E-8206-48D8-93ED-CD0AF0A6D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18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81" name="Line 11">
                <a:extLst>
                  <a:ext uri="{FF2B5EF4-FFF2-40B4-BE49-F238E27FC236}">
                    <a16:creationId xmlns:a16="http://schemas.microsoft.com/office/drawing/2014/main" id="{4ED56809-99AE-43D2-8047-9D38175100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45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82" name="Line 12">
                <a:extLst>
                  <a:ext uri="{FF2B5EF4-FFF2-40B4-BE49-F238E27FC236}">
                    <a16:creationId xmlns:a16="http://schemas.microsoft.com/office/drawing/2014/main" id="{8B8D482B-A4BF-4C86-8E07-8E353CB101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83" name="Rectangle 13">
                <a:extLst>
                  <a:ext uri="{FF2B5EF4-FFF2-40B4-BE49-F238E27FC236}">
                    <a16:creationId xmlns:a16="http://schemas.microsoft.com/office/drawing/2014/main" id="{07D6B37D-30AE-41B7-8860-957BECC99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1845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84" name="Line 14">
                <a:extLst>
                  <a:ext uri="{FF2B5EF4-FFF2-40B4-BE49-F238E27FC236}">
                    <a16:creationId xmlns:a16="http://schemas.microsoft.com/office/drawing/2014/main" id="{AD05A0A9-AEBF-4769-AAFC-CB6BD004E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1845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85" name="Rectangle 15">
                <a:extLst>
                  <a:ext uri="{FF2B5EF4-FFF2-40B4-BE49-F238E27FC236}">
                    <a16:creationId xmlns:a16="http://schemas.microsoft.com/office/drawing/2014/main" id="{AF285670-3880-4F07-B5D5-6C1C2CEA8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184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86" name="Line 16">
                <a:extLst>
                  <a:ext uri="{FF2B5EF4-FFF2-40B4-BE49-F238E27FC236}">
                    <a16:creationId xmlns:a16="http://schemas.microsoft.com/office/drawing/2014/main" id="{1446051D-0C54-4D6B-B254-785D86FD7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1845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87" name="Line 17">
                <a:extLst>
                  <a:ext uri="{FF2B5EF4-FFF2-40B4-BE49-F238E27FC236}">
                    <a16:creationId xmlns:a16="http://schemas.microsoft.com/office/drawing/2014/main" id="{9908F617-A758-45C2-A339-46C2C0B14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88" name="Rectangle 18">
                <a:extLst>
                  <a:ext uri="{FF2B5EF4-FFF2-40B4-BE49-F238E27FC236}">
                    <a16:creationId xmlns:a16="http://schemas.microsoft.com/office/drawing/2014/main" id="{80B13613-EF20-46E1-8135-0E6C5458F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" y="1845"/>
                <a:ext cx="508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89" name="Line 19">
                <a:extLst>
                  <a:ext uri="{FF2B5EF4-FFF2-40B4-BE49-F238E27FC236}">
                    <a16:creationId xmlns:a16="http://schemas.microsoft.com/office/drawing/2014/main" id="{6F98F165-AD18-4870-BC4B-C532ED5310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8" y="1845"/>
                <a:ext cx="508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90" name="Rectangle 20">
                <a:extLst>
                  <a:ext uri="{FF2B5EF4-FFF2-40B4-BE49-F238E27FC236}">
                    <a16:creationId xmlns:a16="http://schemas.microsoft.com/office/drawing/2014/main" id="{81965AB9-B84F-451E-8495-EF2713833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9" y="18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91" name="Line 21">
                <a:extLst>
                  <a:ext uri="{FF2B5EF4-FFF2-40B4-BE49-F238E27FC236}">
                    <a16:creationId xmlns:a16="http://schemas.microsoft.com/office/drawing/2014/main" id="{ED5A16B5-0AB4-445E-BD98-966CA02D9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45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92" name="Line 22">
                <a:extLst>
                  <a:ext uri="{FF2B5EF4-FFF2-40B4-BE49-F238E27FC236}">
                    <a16:creationId xmlns:a16="http://schemas.microsoft.com/office/drawing/2014/main" id="{C4A92AB1-4CA9-437E-82E5-50D7120B04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93" name="Rectangle 23">
                <a:extLst>
                  <a:ext uri="{FF2B5EF4-FFF2-40B4-BE49-F238E27FC236}">
                    <a16:creationId xmlns:a16="http://schemas.microsoft.com/office/drawing/2014/main" id="{2983E939-BE08-438A-830B-30E1A1949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9" y="18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94" name="Line 24">
                <a:extLst>
                  <a:ext uri="{FF2B5EF4-FFF2-40B4-BE49-F238E27FC236}">
                    <a16:creationId xmlns:a16="http://schemas.microsoft.com/office/drawing/2014/main" id="{93D8FD0D-E857-4068-82E2-24BC9B54CC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45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95" name="Line 25">
                <a:extLst>
                  <a:ext uri="{FF2B5EF4-FFF2-40B4-BE49-F238E27FC236}">
                    <a16:creationId xmlns:a16="http://schemas.microsoft.com/office/drawing/2014/main" id="{C5288A60-3401-4964-8391-52B949322D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96" name="Rectangle 26">
                <a:extLst>
                  <a:ext uri="{FF2B5EF4-FFF2-40B4-BE49-F238E27FC236}">
                    <a16:creationId xmlns:a16="http://schemas.microsoft.com/office/drawing/2014/main" id="{A61B760D-8211-4F00-B710-4B07F43D4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1851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97" name="Line 27">
                <a:extLst>
                  <a:ext uri="{FF2B5EF4-FFF2-40B4-BE49-F238E27FC236}">
                    <a16:creationId xmlns:a16="http://schemas.microsoft.com/office/drawing/2014/main" id="{8E9ABA07-B7BF-43E9-A506-260CB30AC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51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98" name="Rectangle 28">
                <a:extLst>
                  <a:ext uri="{FF2B5EF4-FFF2-40B4-BE49-F238E27FC236}">
                    <a16:creationId xmlns:a16="http://schemas.microsoft.com/office/drawing/2014/main" id="{87543C7F-FC7E-4586-9770-6D648F8E3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1851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99" name="Line 29">
                <a:extLst>
                  <a:ext uri="{FF2B5EF4-FFF2-40B4-BE49-F238E27FC236}">
                    <a16:creationId xmlns:a16="http://schemas.microsoft.com/office/drawing/2014/main" id="{C89525DF-58F0-424C-885F-71991D2ABA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1851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00" name="Rectangle 30">
                <a:extLst>
                  <a:ext uri="{FF2B5EF4-FFF2-40B4-BE49-F238E27FC236}">
                    <a16:creationId xmlns:a16="http://schemas.microsoft.com/office/drawing/2014/main" id="{B33E3290-A573-4EA0-A2CA-C7C8A11E6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1851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01" name="Line 31">
                <a:extLst>
                  <a:ext uri="{FF2B5EF4-FFF2-40B4-BE49-F238E27FC236}">
                    <a16:creationId xmlns:a16="http://schemas.microsoft.com/office/drawing/2014/main" id="{D70AF70C-667A-48E2-92E9-5303CF0335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1851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02" name="Rectangle 32">
                <a:extLst>
                  <a:ext uri="{FF2B5EF4-FFF2-40B4-BE49-F238E27FC236}">
                    <a16:creationId xmlns:a16="http://schemas.microsoft.com/office/drawing/2014/main" id="{35BB3386-AA70-45CC-82C6-C34147A97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9" y="1851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03" name="Line 33">
                <a:extLst>
                  <a:ext uri="{FF2B5EF4-FFF2-40B4-BE49-F238E27FC236}">
                    <a16:creationId xmlns:a16="http://schemas.microsoft.com/office/drawing/2014/main" id="{EE15D8DF-3313-42A1-95A3-C5C6B17237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51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04" name="Rectangle 34">
                <a:extLst>
                  <a:ext uri="{FF2B5EF4-FFF2-40B4-BE49-F238E27FC236}">
                    <a16:creationId xmlns:a16="http://schemas.microsoft.com/office/drawing/2014/main" id="{D1B1BC14-AFF5-4E66-97E1-D7879BD09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2046"/>
                <a:ext cx="267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 Narrow" panose="020B0606020202030204" pitchFamily="34" charset="0"/>
                  </a:rPr>
                  <a:t>ahead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05" name="Rectangle 35">
                <a:extLst>
                  <a:ext uri="{FF2B5EF4-FFF2-40B4-BE49-F238E27FC236}">
                    <a16:creationId xmlns:a16="http://schemas.microsoft.com/office/drawing/2014/main" id="{930882FD-F8B5-4C25-92EF-D847DE080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06" name="Rectangle 36">
                <a:extLst>
                  <a:ext uri="{FF2B5EF4-FFF2-40B4-BE49-F238E27FC236}">
                    <a16:creationId xmlns:a16="http://schemas.microsoft.com/office/drawing/2014/main" id="{0FD9A5D2-2DF3-44DB-8614-AF2A95011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07" name="Rectangle 37">
                <a:extLst>
                  <a:ext uri="{FF2B5EF4-FFF2-40B4-BE49-F238E27FC236}">
                    <a16:creationId xmlns:a16="http://schemas.microsoft.com/office/drawing/2014/main" id="{9F52889C-F2F5-4E64-85B3-B42458D6F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08" name="Rectangle 38">
                <a:extLst>
                  <a:ext uri="{FF2B5EF4-FFF2-40B4-BE49-F238E27FC236}">
                    <a16:creationId xmlns:a16="http://schemas.microsoft.com/office/drawing/2014/main" id="{49E0BE3D-9BC1-4E57-8728-C40C86CEA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09" name="Rectangle 39">
                <a:extLst>
                  <a:ext uri="{FF2B5EF4-FFF2-40B4-BE49-F238E27FC236}">
                    <a16:creationId xmlns:a16="http://schemas.microsoft.com/office/drawing/2014/main" id="{A0EB70D5-AC94-48BB-9E87-237053AAB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0" name="Rectangle 40">
                <a:extLst>
                  <a:ext uri="{FF2B5EF4-FFF2-40B4-BE49-F238E27FC236}">
                    <a16:creationId xmlns:a16="http://schemas.microsoft.com/office/drawing/2014/main" id="{38383CD4-2A6A-42F6-92A9-5AC531A1E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1" name="Rectangle 41">
                <a:extLst>
                  <a:ext uri="{FF2B5EF4-FFF2-40B4-BE49-F238E27FC236}">
                    <a16:creationId xmlns:a16="http://schemas.microsoft.com/office/drawing/2014/main" id="{6B473CFD-D806-4A4A-8393-05215F735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2" name="Rectangle 42">
                <a:extLst>
                  <a:ext uri="{FF2B5EF4-FFF2-40B4-BE49-F238E27FC236}">
                    <a16:creationId xmlns:a16="http://schemas.microsoft.com/office/drawing/2014/main" id="{5A42EEE9-E4BB-4D13-9190-2EBE33C4F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3" name="Rectangle 43">
                <a:extLst>
                  <a:ext uri="{FF2B5EF4-FFF2-40B4-BE49-F238E27FC236}">
                    <a16:creationId xmlns:a16="http://schemas.microsoft.com/office/drawing/2014/main" id="{DF257295-7DC3-42C1-9A57-4DBE78CB3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4" name="Rectangle 44">
                <a:extLst>
                  <a:ext uri="{FF2B5EF4-FFF2-40B4-BE49-F238E27FC236}">
                    <a16:creationId xmlns:a16="http://schemas.microsoft.com/office/drawing/2014/main" id="{BE4C49F2-A278-45F5-B8D7-9DBC7ED9D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052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5" name="Rectangle 45">
                <a:extLst>
                  <a:ext uri="{FF2B5EF4-FFF2-40B4-BE49-F238E27FC236}">
                    <a16:creationId xmlns:a16="http://schemas.microsoft.com/office/drawing/2014/main" id="{006A7752-9E8F-4915-A4E7-EDD124E04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6" name="Rectangle 46">
                <a:extLst>
                  <a:ext uri="{FF2B5EF4-FFF2-40B4-BE49-F238E27FC236}">
                    <a16:creationId xmlns:a16="http://schemas.microsoft.com/office/drawing/2014/main" id="{7F3F6D3E-9D11-4C33-AC2E-F4040584B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4" y="2052"/>
                <a:ext cx="119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7" name="Rectangle 47">
                <a:extLst>
                  <a:ext uri="{FF2B5EF4-FFF2-40B4-BE49-F238E27FC236}">
                    <a16:creationId xmlns:a16="http://schemas.microsoft.com/office/drawing/2014/main" id="{5D023E8B-163A-4645-BF2D-F918B8C3E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12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8" name="Rectangle 48">
                <a:extLst>
                  <a:ext uri="{FF2B5EF4-FFF2-40B4-BE49-F238E27FC236}">
                    <a16:creationId xmlns:a16="http://schemas.microsoft.com/office/drawing/2014/main" id="{BBC6AEB0-C2E4-4FC6-A373-D63EE7F45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13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19" name="Rectangle 49">
                <a:extLst>
                  <a:ext uri="{FF2B5EF4-FFF2-40B4-BE49-F238E27FC236}">
                    <a16:creationId xmlns:a16="http://schemas.microsoft.com/office/drawing/2014/main" id="{4EEB2947-E5CF-486D-9A9C-9AAA562AB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3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20" name="Rectangle 50">
                <a:extLst>
                  <a:ext uri="{FF2B5EF4-FFF2-40B4-BE49-F238E27FC236}">
                    <a16:creationId xmlns:a16="http://schemas.microsoft.com/office/drawing/2014/main" id="{2D04E172-D8AB-4181-999C-F24F6C36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5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21" name="Rectangle 51">
                <a:extLst>
                  <a:ext uri="{FF2B5EF4-FFF2-40B4-BE49-F238E27FC236}">
                    <a16:creationId xmlns:a16="http://schemas.microsoft.com/office/drawing/2014/main" id="{DCF5A396-31E1-4D42-8258-DA93FCFB7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22" name="Rectangle 52">
                <a:extLst>
                  <a:ext uri="{FF2B5EF4-FFF2-40B4-BE49-F238E27FC236}">
                    <a16:creationId xmlns:a16="http://schemas.microsoft.com/office/drawing/2014/main" id="{55A87666-2973-4489-9328-BCE575A80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23" name="Rectangle 53">
                <a:extLst>
                  <a:ext uri="{FF2B5EF4-FFF2-40B4-BE49-F238E27FC236}">
                    <a16:creationId xmlns:a16="http://schemas.microsoft.com/office/drawing/2014/main" id="{A8C06CAF-AD8E-4CB2-AC93-E4B97EE0C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18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24" name="Rectangle 54">
                <a:extLst>
                  <a:ext uri="{FF2B5EF4-FFF2-40B4-BE49-F238E27FC236}">
                    <a16:creationId xmlns:a16="http://schemas.microsoft.com/office/drawing/2014/main" id="{861893C5-2C5F-4B0C-93D9-B21EEFA0D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1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19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25" name="Rectangle 55">
                <a:extLst>
                  <a:ext uri="{FF2B5EF4-FFF2-40B4-BE49-F238E27FC236}">
                    <a16:creationId xmlns:a16="http://schemas.microsoft.com/office/drawing/2014/main" id="{F35BDED8-E641-4532-8798-0ABA6D8BE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8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20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26" name="Rectangle 56">
                <a:extLst>
                  <a:ext uri="{FF2B5EF4-FFF2-40B4-BE49-F238E27FC236}">
                    <a16:creationId xmlns:a16="http://schemas.microsoft.com/office/drawing/2014/main" id="{F7874EED-8554-4BC7-9250-2F66C75D9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21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27" name="Rectangle 57">
                <a:extLst>
                  <a:ext uri="{FF2B5EF4-FFF2-40B4-BE49-F238E27FC236}">
                    <a16:creationId xmlns:a16="http://schemas.microsoft.com/office/drawing/2014/main" id="{9B25617A-7F25-4F17-80AE-511A48C1E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5" y="2052"/>
                <a:ext cx="125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22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28" name="Rectangle 58">
                <a:extLst>
                  <a:ext uri="{FF2B5EF4-FFF2-40B4-BE49-F238E27FC236}">
                    <a16:creationId xmlns:a16="http://schemas.microsoft.com/office/drawing/2014/main" id="{E417B740-9F3B-4349-BC2F-028A075BB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29" name="Line 59">
                <a:extLst>
                  <a:ext uri="{FF2B5EF4-FFF2-40B4-BE49-F238E27FC236}">
                    <a16:creationId xmlns:a16="http://schemas.microsoft.com/office/drawing/2014/main" id="{3A4ADF95-6FEB-485E-8CFF-51264CF7B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30" name="Line 60">
                <a:extLst>
                  <a:ext uri="{FF2B5EF4-FFF2-40B4-BE49-F238E27FC236}">
                    <a16:creationId xmlns:a16="http://schemas.microsoft.com/office/drawing/2014/main" id="{BACCDDC0-5230-4FFB-97B1-EBFB5ED28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31" name="Rectangle 61">
                <a:extLst>
                  <a:ext uri="{FF2B5EF4-FFF2-40B4-BE49-F238E27FC236}">
                    <a16:creationId xmlns:a16="http://schemas.microsoft.com/office/drawing/2014/main" id="{76E85955-3637-4244-A825-B37E03D21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32" name="Line 62">
                <a:extLst>
                  <a:ext uri="{FF2B5EF4-FFF2-40B4-BE49-F238E27FC236}">
                    <a16:creationId xmlns:a16="http://schemas.microsoft.com/office/drawing/2014/main" id="{C323E45F-D462-4F6D-A585-42731B91E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33" name="Line 63">
                <a:extLst>
                  <a:ext uri="{FF2B5EF4-FFF2-40B4-BE49-F238E27FC236}">
                    <a16:creationId xmlns:a16="http://schemas.microsoft.com/office/drawing/2014/main" id="{97D13D76-4D80-4582-BCC9-8FBC8721D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34" name="Rectangle 64">
                <a:extLst>
                  <a:ext uri="{FF2B5EF4-FFF2-40B4-BE49-F238E27FC236}">
                    <a16:creationId xmlns:a16="http://schemas.microsoft.com/office/drawing/2014/main" id="{26569E2D-E337-4E7A-AC11-A3B6C6CE6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35" name="Line 65">
                <a:extLst>
                  <a:ext uri="{FF2B5EF4-FFF2-40B4-BE49-F238E27FC236}">
                    <a16:creationId xmlns:a16="http://schemas.microsoft.com/office/drawing/2014/main" id="{CE5E7C00-40B8-4D39-B9AD-8DF481DA6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36" name="Line 66">
                <a:extLst>
                  <a:ext uri="{FF2B5EF4-FFF2-40B4-BE49-F238E27FC236}">
                    <a16:creationId xmlns:a16="http://schemas.microsoft.com/office/drawing/2014/main" id="{1101C579-3786-484E-AE62-6E9402685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37" name="Rectangle 67">
                <a:extLst>
                  <a:ext uri="{FF2B5EF4-FFF2-40B4-BE49-F238E27FC236}">
                    <a16:creationId xmlns:a16="http://schemas.microsoft.com/office/drawing/2014/main" id="{63F24BAC-E6FC-406E-AAF4-523691FD1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040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38" name="Line 68">
                <a:extLst>
                  <a:ext uri="{FF2B5EF4-FFF2-40B4-BE49-F238E27FC236}">
                    <a16:creationId xmlns:a16="http://schemas.microsoft.com/office/drawing/2014/main" id="{E679C99D-1D63-4A33-9E2F-05141491E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040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39" name="Rectangle 69">
                <a:extLst>
                  <a:ext uri="{FF2B5EF4-FFF2-40B4-BE49-F238E27FC236}">
                    <a16:creationId xmlns:a16="http://schemas.microsoft.com/office/drawing/2014/main" id="{7C5D4B1D-4C35-4870-9AF8-A74037F1C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40" name="Line 70">
                <a:extLst>
                  <a:ext uri="{FF2B5EF4-FFF2-40B4-BE49-F238E27FC236}">
                    <a16:creationId xmlns:a16="http://schemas.microsoft.com/office/drawing/2014/main" id="{3DD5E7DB-31D2-494B-B978-F750EB5784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41" name="Line 71">
                <a:extLst>
                  <a:ext uri="{FF2B5EF4-FFF2-40B4-BE49-F238E27FC236}">
                    <a16:creationId xmlns:a16="http://schemas.microsoft.com/office/drawing/2014/main" id="{F374DAF5-F7FF-4882-866C-EB2B7F584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42" name="Rectangle 72">
                <a:extLst>
                  <a:ext uri="{FF2B5EF4-FFF2-40B4-BE49-F238E27FC236}">
                    <a16:creationId xmlns:a16="http://schemas.microsoft.com/office/drawing/2014/main" id="{D779938A-9C68-4D9A-A677-3F1535283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040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43" name="Line 73">
                <a:extLst>
                  <a:ext uri="{FF2B5EF4-FFF2-40B4-BE49-F238E27FC236}">
                    <a16:creationId xmlns:a16="http://schemas.microsoft.com/office/drawing/2014/main" id="{000EA04D-E56F-4812-B52D-5747601997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2040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44" name="Rectangle 74">
                <a:extLst>
                  <a:ext uri="{FF2B5EF4-FFF2-40B4-BE49-F238E27FC236}">
                    <a16:creationId xmlns:a16="http://schemas.microsoft.com/office/drawing/2014/main" id="{E1FE14E6-8576-425F-8A41-6D9D66F7C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45" name="Line 75">
                <a:extLst>
                  <a:ext uri="{FF2B5EF4-FFF2-40B4-BE49-F238E27FC236}">
                    <a16:creationId xmlns:a16="http://schemas.microsoft.com/office/drawing/2014/main" id="{A5FE4B40-3903-4737-A0CB-69F19C34A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46" name="Line 76">
                <a:extLst>
                  <a:ext uri="{FF2B5EF4-FFF2-40B4-BE49-F238E27FC236}">
                    <a16:creationId xmlns:a16="http://schemas.microsoft.com/office/drawing/2014/main" id="{0195017F-D638-4C7D-B0D0-D1DB69610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47" name="Rectangle 77">
                <a:extLst>
                  <a:ext uri="{FF2B5EF4-FFF2-40B4-BE49-F238E27FC236}">
                    <a16:creationId xmlns:a16="http://schemas.microsoft.com/office/drawing/2014/main" id="{CF6A7CDE-979E-4889-9DE4-05E4D1625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48" name="Line 78">
                <a:extLst>
                  <a:ext uri="{FF2B5EF4-FFF2-40B4-BE49-F238E27FC236}">
                    <a16:creationId xmlns:a16="http://schemas.microsoft.com/office/drawing/2014/main" id="{D4FEC0D1-90AA-42FF-9F04-0C3B167C39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49" name="Rectangle 79">
                <a:extLst>
                  <a:ext uri="{FF2B5EF4-FFF2-40B4-BE49-F238E27FC236}">
                    <a16:creationId xmlns:a16="http://schemas.microsoft.com/office/drawing/2014/main" id="{88854718-E99C-472D-9CC3-265C214B6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50" name="Line 80">
                <a:extLst>
                  <a:ext uri="{FF2B5EF4-FFF2-40B4-BE49-F238E27FC236}">
                    <a16:creationId xmlns:a16="http://schemas.microsoft.com/office/drawing/2014/main" id="{5C01FA5D-B03D-4206-BAD2-25D25EA14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51" name="Line 81">
                <a:extLst>
                  <a:ext uri="{FF2B5EF4-FFF2-40B4-BE49-F238E27FC236}">
                    <a16:creationId xmlns:a16="http://schemas.microsoft.com/office/drawing/2014/main" id="{36C354A3-39C5-43CC-A638-62810F6BA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52" name="Rectangle 82">
                <a:extLst>
                  <a:ext uri="{FF2B5EF4-FFF2-40B4-BE49-F238E27FC236}">
                    <a16:creationId xmlns:a16="http://schemas.microsoft.com/office/drawing/2014/main" id="{686D2EFB-4E62-4298-8ED5-9468D2E0E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53" name="Line 83">
                <a:extLst>
                  <a:ext uri="{FF2B5EF4-FFF2-40B4-BE49-F238E27FC236}">
                    <a16:creationId xmlns:a16="http://schemas.microsoft.com/office/drawing/2014/main" id="{53BED205-2BE9-4BD0-9A41-3EDAE3CDDC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54" name="Rectangle 84">
                <a:extLst>
                  <a:ext uri="{FF2B5EF4-FFF2-40B4-BE49-F238E27FC236}">
                    <a16:creationId xmlns:a16="http://schemas.microsoft.com/office/drawing/2014/main" id="{28B4624A-606B-4117-9136-60C0C9D02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55" name="Line 85">
                <a:extLst>
                  <a:ext uri="{FF2B5EF4-FFF2-40B4-BE49-F238E27FC236}">
                    <a16:creationId xmlns:a16="http://schemas.microsoft.com/office/drawing/2014/main" id="{B1B88D7C-6DA0-4EAB-B36F-20F1F33B0D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56" name="Line 86">
                <a:extLst>
                  <a:ext uri="{FF2B5EF4-FFF2-40B4-BE49-F238E27FC236}">
                    <a16:creationId xmlns:a16="http://schemas.microsoft.com/office/drawing/2014/main" id="{35062460-151A-4482-8C18-CDD46198C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57" name="Rectangle 87">
                <a:extLst>
                  <a:ext uri="{FF2B5EF4-FFF2-40B4-BE49-F238E27FC236}">
                    <a16:creationId xmlns:a16="http://schemas.microsoft.com/office/drawing/2014/main" id="{1B45D7C2-C1DF-48D3-90EF-F0EF547BC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58" name="Line 88">
                <a:extLst>
                  <a:ext uri="{FF2B5EF4-FFF2-40B4-BE49-F238E27FC236}">
                    <a16:creationId xmlns:a16="http://schemas.microsoft.com/office/drawing/2014/main" id="{BF4ABE28-A25E-4452-B6F3-48DBBD31AE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59" name="Rectangle 89">
                <a:extLst>
                  <a:ext uri="{FF2B5EF4-FFF2-40B4-BE49-F238E27FC236}">
                    <a16:creationId xmlns:a16="http://schemas.microsoft.com/office/drawing/2014/main" id="{CCCC7502-0BEC-4675-9454-78C856069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60" name="Line 90">
                <a:extLst>
                  <a:ext uri="{FF2B5EF4-FFF2-40B4-BE49-F238E27FC236}">
                    <a16:creationId xmlns:a16="http://schemas.microsoft.com/office/drawing/2014/main" id="{B314A179-B34A-44BD-8646-A45C557DA6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61" name="Line 91">
                <a:extLst>
                  <a:ext uri="{FF2B5EF4-FFF2-40B4-BE49-F238E27FC236}">
                    <a16:creationId xmlns:a16="http://schemas.microsoft.com/office/drawing/2014/main" id="{8B02CDB1-6C78-41A1-AE6F-A7CC4425D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62" name="Rectangle 92">
                <a:extLst>
                  <a:ext uri="{FF2B5EF4-FFF2-40B4-BE49-F238E27FC236}">
                    <a16:creationId xmlns:a16="http://schemas.microsoft.com/office/drawing/2014/main" id="{6B41FC53-D68D-4A38-9E1B-43FEAF4AF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040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63" name="Line 93">
                <a:extLst>
                  <a:ext uri="{FF2B5EF4-FFF2-40B4-BE49-F238E27FC236}">
                    <a16:creationId xmlns:a16="http://schemas.microsoft.com/office/drawing/2014/main" id="{609B48FD-562C-43B7-BAC0-038F3B6F5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2040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64" name="Rectangle 94">
                <a:extLst>
                  <a:ext uri="{FF2B5EF4-FFF2-40B4-BE49-F238E27FC236}">
                    <a16:creationId xmlns:a16="http://schemas.microsoft.com/office/drawing/2014/main" id="{2AA92114-1AA2-445F-BE35-280FE5925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65" name="Line 95">
                <a:extLst>
                  <a:ext uri="{FF2B5EF4-FFF2-40B4-BE49-F238E27FC236}">
                    <a16:creationId xmlns:a16="http://schemas.microsoft.com/office/drawing/2014/main" id="{99925E7D-3CE5-4E5E-B0A4-69AC864006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66" name="Line 96">
                <a:extLst>
                  <a:ext uri="{FF2B5EF4-FFF2-40B4-BE49-F238E27FC236}">
                    <a16:creationId xmlns:a16="http://schemas.microsoft.com/office/drawing/2014/main" id="{E67E1017-18D8-4F7B-B43D-C978A77E57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67" name="Rectangle 97">
                <a:extLst>
                  <a:ext uri="{FF2B5EF4-FFF2-40B4-BE49-F238E27FC236}">
                    <a16:creationId xmlns:a16="http://schemas.microsoft.com/office/drawing/2014/main" id="{8B14C2BC-67C5-40F1-BD89-CD8EB8B1B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68" name="Line 98">
                <a:extLst>
                  <a:ext uri="{FF2B5EF4-FFF2-40B4-BE49-F238E27FC236}">
                    <a16:creationId xmlns:a16="http://schemas.microsoft.com/office/drawing/2014/main" id="{AE20BD82-6538-4206-B907-2BA6780267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69" name="Rectangle 99">
                <a:extLst>
                  <a:ext uri="{FF2B5EF4-FFF2-40B4-BE49-F238E27FC236}">
                    <a16:creationId xmlns:a16="http://schemas.microsoft.com/office/drawing/2014/main" id="{550133DA-59C5-4691-A041-0CCD4DD75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70" name="Line 100">
                <a:extLst>
                  <a:ext uri="{FF2B5EF4-FFF2-40B4-BE49-F238E27FC236}">
                    <a16:creationId xmlns:a16="http://schemas.microsoft.com/office/drawing/2014/main" id="{D747EA0D-3865-45E2-B6C0-F098ACDFB9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71" name="Line 101">
                <a:extLst>
                  <a:ext uri="{FF2B5EF4-FFF2-40B4-BE49-F238E27FC236}">
                    <a16:creationId xmlns:a16="http://schemas.microsoft.com/office/drawing/2014/main" id="{2550D3C9-3568-4419-B71D-86EB22C6DA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72" name="Rectangle 102">
                <a:extLst>
                  <a:ext uri="{FF2B5EF4-FFF2-40B4-BE49-F238E27FC236}">
                    <a16:creationId xmlns:a16="http://schemas.microsoft.com/office/drawing/2014/main" id="{ECD87CC8-A847-4EB4-9279-52D701CE2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73" name="Line 103">
                <a:extLst>
                  <a:ext uri="{FF2B5EF4-FFF2-40B4-BE49-F238E27FC236}">
                    <a16:creationId xmlns:a16="http://schemas.microsoft.com/office/drawing/2014/main" id="{2A318FEB-32CD-4FF1-B33B-37AE75299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74" name="Rectangle 104">
                <a:extLst>
                  <a:ext uri="{FF2B5EF4-FFF2-40B4-BE49-F238E27FC236}">
                    <a16:creationId xmlns:a16="http://schemas.microsoft.com/office/drawing/2014/main" id="{49723EBC-EAEA-4EFD-93AA-5EECBCF6A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75" name="Line 105">
                <a:extLst>
                  <a:ext uri="{FF2B5EF4-FFF2-40B4-BE49-F238E27FC236}">
                    <a16:creationId xmlns:a16="http://schemas.microsoft.com/office/drawing/2014/main" id="{DE6E3A99-20C3-44A7-9813-AE15FE1253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76" name="Line 106">
                <a:extLst>
                  <a:ext uri="{FF2B5EF4-FFF2-40B4-BE49-F238E27FC236}">
                    <a16:creationId xmlns:a16="http://schemas.microsoft.com/office/drawing/2014/main" id="{BEFBADC9-EF72-48F4-9C98-1A93A1AC48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77" name="Rectangle 107">
                <a:extLst>
                  <a:ext uri="{FF2B5EF4-FFF2-40B4-BE49-F238E27FC236}">
                    <a16:creationId xmlns:a16="http://schemas.microsoft.com/office/drawing/2014/main" id="{97CE5B0B-9579-49C2-BC4A-3B87D04B1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78" name="Line 108">
                <a:extLst>
                  <a:ext uri="{FF2B5EF4-FFF2-40B4-BE49-F238E27FC236}">
                    <a16:creationId xmlns:a16="http://schemas.microsoft.com/office/drawing/2014/main" id="{42479C86-3565-4558-ADC6-F44CB12D8F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79" name="Rectangle 109">
                <a:extLst>
                  <a:ext uri="{FF2B5EF4-FFF2-40B4-BE49-F238E27FC236}">
                    <a16:creationId xmlns:a16="http://schemas.microsoft.com/office/drawing/2014/main" id="{75FFCCCF-99DB-4979-B246-099654795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80" name="Line 110">
                <a:extLst>
                  <a:ext uri="{FF2B5EF4-FFF2-40B4-BE49-F238E27FC236}">
                    <a16:creationId xmlns:a16="http://schemas.microsoft.com/office/drawing/2014/main" id="{F58B1487-73D3-414E-88D7-684412D5CA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81" name="Line 111">
                <a:extLst>
                  <a:ext uri="{FF2B5EF4-FFF2-40B4-BE49-F238E27FC236}">
                    <a16:creationId xmlns:a16="http://schemas.microsoft.com/office/drawing/2014/main" id="{0D6B034D-3F63-4423-ACF4-76E589CFE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82" name="Rectangle 112">
                <a:extLst>
                  <a:ext uri="{FF2B5EF4-FFF2-40B4-BE49-F238E27FC236}">
                    <a16:creationId xmlns:a16="http://schemas.microsoft.com/office/drawing/2014/main" id="{1B75CB9A-0494-4E30-932C-CB509F1D3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040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83" name="Line 113">
                <a:extLst>
                  <a:ext uri="{FF2B5EF4-FFF2-40B4-BE49-F238E27FC236}">
                    <a16:creationId xmlns:a16="http://schemas.microsoft.com/office/drawing/2014/main" id="{A6E15C41-7505-4AC2-8399-1751C1F24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040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84" name="Rectangle 114">
                <a:extLst>
                  <a:ext uri="{FF2B5EF4-FFF2-40B4-BE49-F238E27FC236}">
                    <a16:creationId xmlns:a16="http://schemas.microsoft.com/office/drawing/2014/main" id="{0567B13F-0A29-4851-8E60-3A2FDE432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85" name="Line 115">
                <a:extLst>
                  <a:ext uri="{FF2B5EF4-FFF2-40B4-BE49-F238E27FC236}">
                    <a16:creationId xmlns:a16="http://schemas.microsoft.com/office/drawing/2014/main" id="{7A4ECFB4-98A1-4D52-BE05-E5445F40A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86" name="Line 116">
                <a:extLst>
                  <a:ext uri="{FF2B5EF4-FFF2-40B4-BE49-F238E27FC236}">
                    <a16:creationId xmlns:a16="http://schemas.microsoft.com/office/drawing/2014/main" id="{FAA7B488-80CD-4D8E-B8B8-A4C785B548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87" name="Rectangle 117">
                <a:extLst>
                  <a:ext uri="{FF2B5EF4-FFF2-40B4-BE49-F238E27FC236}">
                    <a16:creationId xmlns:a16="http://schemas.microsoft.com/office/drawing/2014/main" id="{DCD55B60-6D17-4039-9E14-7F6763394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88" name="Line 118">
                <a:extLst>
                  <a:ext uri="{FF2B5EF4-FFF2-40B4-BE49-F238E27FC236}">
                    <a16:creationId xmlns:a16="http://schemas.microsoft.com/office/drawing/2014/main" id="{88238246-EC34-4CD5-8307-8952F32409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89" name="Rectangle 119">
                <a:extLst>
                  <a:ext uri="{FF2B5EF4-FFF2-40B4-BE49-F238E27FC236}">
                    <a16:creationId xmlns:a16="http://schemas.microsoft.com/office/drawing/2014/main" id="{2857A993-04BE-4059-AFA1-E469BAB07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90" name="Line 120">
                <a:extLst>
                  <a:ext uri="{FF2B5EF4-FFF2-40B4-BE49-F238E27FC236}">
                    <a16:creationId xmlns:a16="http://schemas.microsoft.com/office/drawing/2014/main" id="{C740C594-A807-491B-B1CC-C282CC853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91" name="Line 121">
                <a:extLst>
                  <a:ext uri="{FF2B5EF4-FFF2-40B4-BE49-F238E27FC236}">
                    <a16:creationId xmlns:a16="http://schemas.microsoft.com/office/drawing/2014/main" id="{98A9CBBF-D413-4162-8AFC-4C438053EE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92" name="Rectangle 122">
                <a:extLst>
                  <a:ext uri="{FF2B5EF4-FFF2-40B4-BE49-F238E27FC236}">
                    <a16:creationId xmlns:a16="http://schemas.microsoft.com/office/drawing/2014/main" id="{2D6A1113-C5FF-47C8-8330-4E6BFADE8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2040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93" name="Line 123">
                <a:extLst>
                  <a:ext uri="{FF2B5EF4-FFF2-40B4-BE49-F238E27FC236}">
                    <a16:creationId xmlns:a16="http://schemas.microsoft.com/office/drawing/2014/main" id="{FB9425E2-78EC-44DF-AC5A-F164C6405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2040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94" name="Rectangle 124">
                <a:extLst>
                  <a:ext uri="{FF2B5EF4-FFF2-40B4-BE49-F238E27FC236}">
                    <a16:creationId xmlns:a16="http://schemas.microsoft.com/office/drawing/2014/main" id="{8843932F-85E9-4EF3-B188-296C49ACC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95" name="Line 125">
                <a:extLst>
                  <a:ext uri="{FF2B5EF4-FFF2-40B4-BE49-F238E27FC236}">
                    <a16:creationId xmlns:a16="http://schemas.microsoft.com/office/drawing/2014/main" id="{FBB175A4-22C7-4F0B-B5A8-076D5873CD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96" name="Line 126">
                <a:extLst>
                  <a:ext uri="{FF2B5EF4-FFF2-40B4-BE49-F238E27FC236}">
                    <a16:creationId xmlns:a16="http://schemas.microsoft.com/office/drawing/2014/main" id="{B763E5C3-11C1-4D2A-8BE2-A5A4294BA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97" name="Rectangle 127">
                <a:extLst>
                  <a:ext uri="{FF2B5EF4-FFF2-40B4-BE49-F238E27FC236}">
                    <a16:creationId xmlns:a16="http://schemas.microsoft.com/office/drawing/2014/main" id="{4C27400B-4D47-46CA-97B6-59D2F7827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198" name="Line 128">
                <a:extLst>
                  <a:ext uri="{FF2B5EF4-FFF2-40B4-BE49-F238E27FC236}">
                    <a16:creationId xmlns:a16="http://schemas.microsoft.com/office/drawing/2014/main" id="{127E358D-B64C-4A49-AFA4-FE41483963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199" name="Rectangle 129">
                <a:extLst>
                  <a:ext uri="{FF2B5EF4-FFF2-40B4-BE49-F238E27FC236}">
                    <a16:creationId xmlns:a16="http://schemas.microsoft.com/office/drawing/2014/main" id="{EB79ACCA-E439-4AAD-A68F-DC76ADEE9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00" name="Line 130">
                <a:extLst>
                  <a:ext uri="{FF2B5EF4-FFF2-40B4-BE49-F238E27FC236}">
                    <a16:creationId xmlns:a16="http://schemas.microsoft.com/office/drawing/2014/main" id="{DEFECC64-DBFA-41BB-A0AD-3E4255786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01" name="Line 131">
                <a:extLst>
                  <a:ext uri="{FF2B5EF4-FFF2-40B4-BE49-F238E27FC236}">
                    <a16:creationId xmlns:a16="http://schemas.microsoft.com/office/drawing/2014/main" id="{18D58574-FCC4-4E42-ACCD-A7B2063C1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02" name="Rectangle 132">
                <a:extLst>
                  <a:ext uri="{FF2B5EF4-FFF2-40B4-BE49-F238E27FC236}">
                    <a16:creationId xmlns:a16="http://schemas.microsoft.com/office/drawing/2014/main" id="{51301EDC-543C-4159-8463-385C0A5CD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03" name="Line 133">
                <a:extLst>
                  <a:ext uri="{FF2B5EF4-FFF2-40B4-BE49-F238E27FC236}">
                    <a16:creationId xmlns:a16="http://schemas.microsoft.com/office/drawing/2014/main" id="{3C6A500B-5CCB-4107-A3B3-BD0B780774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04" name="Rectangle 134">
                <a:extLst>
                  <a:ext uri="{FF2B5EF4-FFF2-40B4-BE49-F238E27FC236}">
                    <a16:creationId xmlns:a16="http://schemas.microsoft.com/office/drawing/2014/main" id="{B9CE3CB4-8CA4-44C9-94D7-722653305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05" name="Line 135">
                <a:extLst>
                  <a:ext uri="{FF2B5EF4-FFF2-40B4-BE49-F238E27FC236}">
                    <a16:creationId xmlns:a16="http://schemas.microsoft.com/office/drawing/2014/main" id="{0B23F14D-DDAC-47A3-89A3-DF1728DC3A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06" name="Line 136">
                <a:extLst>
                  <a:ext uri="{FF2B5EF4-FFF2-40B4-BE49-F238E27FC236}">
                    <a16:creationId xmlns:a16="http://schemas.microsoft.com/office/drawing/2014/main" id="{5C9D30D8-4080-48D6-AE8B-861C5F561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07" name="Rectangle 137">
                <a:extLst>
                  <a:ext uri="{FF2B5EF4-FFF2-40B4-BE49-F238E27FC236}">
                    <a16:creationId xmlns:a16="http://schemas.microsoft.com/office/drawing/2014/main" id="{C4F1EF12-E004-4F47-AD76-302B81AC6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08" name="Line 138">
                <a:extLst>
                  <a:ext uri="{FF2B5EF4-FFF2-40B4-BE49-F238E27FC236}">
                    <a16:creationId xmlns:a16="http://schemas.microsoft.com/office/drawing/2014/main" id="{B314CCD0-C055-4089-B67A-23373D64E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09" name="Rectangle 139">
                <a:extLst>
                  <a:ext uri="{FF2B5EF4-FFF2-40B4-BE49-F238E27FC236}">
                    <a16:creationId xmlns:a16="http://schemas.microsoft.com/office/drawing/2014/main" id="{EC4C9380-9ACB-43E3-9B48-99E0AFC13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10" name="Line 140">
                <a:extLst>
                  <a:ext uri="{FF2B5EF4-FFF2-40B4-BE49-F238E27FC236}">
                    <a16:creationId xmlns:a16="http://schemas.microsoft.com/office/drawing/2014/main" id="{96E7FFF3-CEBE-460F-999F-2633682448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11" name="Line 141">
                <a:extLst>
                  <a:ext uri="{FF2B5EF4-FFF2-40B4-BE49-F238E27FC236}">
                    <a16:creationId xmlns:a16="http://schemas.microsoft.com/office/drawing/2014/main" id="{DD4552D2-0C58-4431-84E5-DA82C8B28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12" name="Rectangle 142">
                <a:extLst>
                  <a:ext uri="{FF2B5EF4-FFF2-40B4-BE49-F238E27FC236}">
                    <a16:creationId xmlns:a16="http://schemas.microsoft.com/office/drawing/2014/main" id="{EF3F6B09-603C-476C-AC2E-EFF7F2E2C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040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13" name="Line 143">
                <a:extLst>
                  <a:ext uri="{FF2B5EF4-FFF2-40B4-BE49-F238E27FC236}">
                    <a16:creationId xmlns:a16="http://schemas.microsoft.com/office/drawing/2014/main" id="{B8509846-196D-4A9A-9654-5C3BD0CCF1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2040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14" name="Rectangle 144">
                <a:extLst>
                  <a:ext uri="{FF2B5EF4-FFF2-40B4-BE49-F238E27FC236}">
                    <a16:creationId xmlns:a16="http://schemas.microsoft.com/office/drawing/2014/main" id="{C437543F-D695-4CF3-8F33-6B362070C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15" name="Line 145">
                <a:extLst>
                  <a:ext uri="{FF2B5EF4-FFF2-40B4-BE49-F238E27FC236}">
                    <a16:creationId xmlns:a16="http://schemas.microsoft.com/office/drawing/2014/main" id="{A6E57943-E102-4A9C-98B9-7A35661B6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16" name="Line 146">
                <a:extLst>
                  <a:ext uri="{FF2B5EF4-FFF2-40B4-BE49-F238E27FC236}">
                    <a16:creationId xmlns:a16="http://schemas.microsoft.com/office/drawing/2014/main" id="{CAC7C00E-6440-4D01-966C-C4E7916164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17" name="Rectangle 147">
                <a:extLst>
                  <a:ext uri="{FF2B5EF4-FFF2-40B4-BE49-F238E27FC236}">
                    <a16:creationId xmlns:a16="http://schemas.microsoft.com/office/drawing/2014/main" id="{98DCB041-A4C6-4F6D-AD50-06414793A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18" name="Line 148">
                <a:extLst>
                  <a:ext uri="{FF2B5EF4-FFF2-40B4-BE49-F238E27FC236}">
                    <a16:creationId xmlns:a16="http://schemas.microsoft.com/office/drawing/2014/main" id="{A6C2C78B-D9B2-4959-9A52-046FB3902A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19" name="Rectangle 149">
                <a:extLst>
                  <a:ext uri="{FF2B5EF4-FFF2-40B4-BE49-F238E27FC236}">
                    <a16:creationId xmlns:a16="http://schemas.microsoft.com/office/drawing/2014/main" id="{1ADEA217-190B-4456-B68A-CD302FF9E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20" name="Line 150">
                <a:extLst>
                  <a:ext uri="{FF2B5EF4-FFF2-40B4-BE49-F238E27FC236}">
                    <a16:creationId xmlns:a16="http://schemas.microsoft.com/office/drawing/2014/main" id="{AF2404C3-F336-4EA3-BCFC-E04703047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21" name="Line 151">
                <a:extLst>
                  <a:ext uri="{FF2B5EF4-FFF2-40B4-BE49-F238E27FC236}">
                    <a16:creationId xmlns:a16="http://schemas.microsoft.com/office/drawing/2014/main" id="{7EB23FF2-5850-408C-8282-05A9E330E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22" name="Rectangle 152">
                <a:extLst>
                  <a:ext uri="{FF2B5EF4-FFF2-40B4-BE49-F238E27FC236}">
                    <a16:creationId xmlns:a16="http://schemas.microsoft.com/office/drawing/2014/main" id="{1A43409A-B5A3-4CE5-A5DA-E09741540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23" name="Line 153">
                <a:extLst>
                  <a:ext uri="{FF2B5EF4-FFF2-40B4-BE49-F238E27FC236}">
                    <a16:creationId xmlns:a16="http://schemas.microsoft.com/office/drawing/2014/main" id="{3F55CB8A-9F85-4668-97C1-34B99070D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24" name="Rectangle 154">
                <a:extLst>
                  <a:ext uri="{FF2B5EF4-FFF2-40B4-BE49-F238E27FC236}">
                    <a16:creationId xmlns:a16="http://schemas.microsoft.com/office/drawing/2014/main" id="{A5F35E0F-7FFB-4059-A7FA-6D6F8C61C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25" name="Line 155">
                <a:extLst>
                  <a:ext uri="{FF2B5EF4-FFF2-40B4-BE49-F238E27FC236}">
                    <a16:creationId xmlns:a16="http://schemas.microsoft.com/office/drawing/2014/main" id="{B7BD4489-138E-4196-8295-A9B8C1B93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26" name="Line 156">
                <a:extLst>
                  <a:ext uri="{FF2B5EF4-FFF2-40B4-BE49-F238E27FC236}">
                    <a16:creationId xmlns:a16="http://schemas.microsoft.com/office/drawing/2014/main" id="{81C3F6A1-B746-4C6C-A435-97EE0464B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27" name="Rectangle 157">
                <a:extLst>
                  <a:ext uri="{FF2B5EF4-FFF2-40B4-BE49-F238E27FC236}">
                    <a16:creationId xmlns:a16="http://schemas.microsoft.com/office/drawing/2014/main" id="{B56CFFBB-3843-4BFF-B2EC-3CF74732F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28" name="Line 158">
                <a:extLst>
                  <a:ext uri="{FF2B5EF4-FFF2-40B4-BE49-F238E27FC236}">
                    <a16:creationId xmlns:a16="http://schemas.microsoft.com/office/drawing/2014/main" id="{9A621E09-50CF-435A-BB54-4D5629BB1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29" name="Rectangle 159">
                <a:extLst>
                  <a:ext uri="{FF2B5EF4-FFF2-40B4-BE49-F238E27FC236}">
                    <a16:creationId xmlns:a16="http://schemas.microsoft.com/office/drawing/2014/main" id="{D7978BAA-FC13-472D-834F-0A41A8403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30" name="Line 160">
                <a:extLst>
                  <a:ext uri="{FF2B5EF4-FFF2-40B4-BE49-F238E27FC236}">
                    <a16:creationId xmlns:a16="http://schemas.microsoft.com/office/drawing/2014/main" id="{CD3B11C5-DBA0-4B55-B4A4-9C18B68043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31" name="Line 161">
                <a:extLst>
                  <a:ext uri="{FF2B5EF4-FFF2-40B4-BE49-F238E27FC236}">
                    <a16:creationId xmlns:a16="http://schemas.microsoft.com/office/drawing/2014/main" id="{60DD84C7-A83A-4C2A-B78C-A21D5BDFAE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32" name="Rectangle 162">
                <a:extLst>
                  <a:ext uri="{FF2B5EF4-FFF2-40B4-BE49-F238E27FC236}">
                    <a16:creationId xmlns:a16="http://schemas.microsoft.com/office/drawing/2014/main" id="{1EEE0DB1-563F-4F72-9CE7-0AF8056E9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33" name="Line 163">
                <a:extLst>
                  <a:ext uri="{FF2B5EF4-FFF2-40B4-BE49-F238E27FC236}">
                    <a16:creationId xmlns:a16="http://schemas.microsoft.com/office/drawing/2014/main" id="{C99A9481-EAF0-4A1D-8CC9-FB607479F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34" name="Rectangle 164">
                <a:extLst>
                  <a:ext uri="{FF2B5EF4-FFF2-40B4-BE49-F238E27FC236}">
                    <a16:creationId xmlns:a16="http://schemas.microsoft.com/office/drawing/2014/main" id="{5909E069-FD8E-4A92-B521-6B8ECE3BA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35" name="Line 165">
                <a:extLst>
                  <a:ext uri="{FF2B5EF4-FFF2-40B4-BE49-F238E27FC236}">
                    <a16:creationId xmlns:a16="http://schemas.microsoft.com/office/drawing/2014/main" id="{E94B9A1A-6F9A-436A-90DF-8AF617559D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36" name="Line 166">
                <a:extLst>
                  <a:ext uri="{FF2B5EF4-FFF2-40B4-BE49-F238E27FC236}">
                    <a16:creationId xmlns:a16="http://schemas.microsoft.com/office/drawing/2014/main" id="{C4AE3487-9D22-4AB1-BD74-51A10EC91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37" name="Rectangle 167">
                <a:extLst>
                  <a:ext uri="{FF2B5EF4-FFF2-40B4-BE49-F238E27FC236}">
                    <a16:creationId xmlns:a16="http://schemas.microsoft.com/office/drawing/2014/main" id="{7F5A688D-A119-4D1D-94E7-16E0E3113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040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38" name="Line 168">
                <a:extLst>
                  <a:ext uri="{FF2B5EF4-FFF2-40B4-BE49-F238E27FC236}">
                    <a16:creationId xmlns:a16="http://schemas.microsoft.com/office/drawing/2014/main" id="{7AF8E1C8-7596-4EEC-9AB9-99BA2BBBB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2040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39" name="Rectangle 169">
                <a:extLst>
                  <a:ext uri="{FF2B5EF4-FFF2-40B4-BE49-F238E27FC236}">
                    <a16:creationId xmlns:a16="http://schemas.microsoft.com/office/drawing/2014/main" id="{D9F430B1-6C3E-4CA8-A9C9-40D4842C1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40" name="Line 170">
                <a:extLst>
                  <a:ext uri="{FF2B5EF4-FFF2-40B4-BE49-F238E27FC236}">
                    <a16:creationId xmlns:a16="http://schemas.microsoft.com/office/drawing/2014/main" id="{01E5EC35-2CB1-41C6-8AAC-99BB3280C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41" name="Line 171">
                <a:extLst>
                  <a:ext uri="{FF2B5EF4-FFF2-40B4-BE49-F238E27FC236}">
                    <a16:creationId xmlns:a16="http://schemas.microsoft.com/office/drawing/2014/main" id="{39234BBB-6B8C-42D6-9D3F-785AC490A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42" name="Rectangle 172">
                <a:extLst>
                  <a:ext uri="{FF2B5EF4-FFF2-40B4-BE49-F238E27FC236}">
                    <a16:creationId xmlns:a16="http://schemas.microsoft.com/office/drawing/2014/main" id="{DC0D662C-F71D-4FB8-B27D-F0956DAD6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43" name="Line 173">
                <a:extLst>
                  <a:ext uri="{FF2B5EF4-FFF2-40B4-BE49-F238E27FC236}">
                    <a16:creationId xmlns:a16="http://schemas.microsoft.com/office/drawing/2014/main" id="{8BF0A92D-5FFA-4732-BA57-A58C0822B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44" name="Rectangle 174">
                <a:extLst>
                  <a:ext uri="{FF2B5EF4-FFF2-40B4-BE49-F238E27FC236}">
                    <a16:creationId xmlns:a16="http://schemas.microsoft.com/office/drawing/2014/main" id="{1F98FC30-5511-4701-95B0-0A8C008F3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45" name="Line 175">
                <a:extLst>
                  <a:ext uri="{FF2B5EF4-FFF2-40B4-BE49-F238E27FC236}">
                    <a16:creationId xmlns:a16="http://schemas.microsoft.com/office/drawing/2014/main" id="{0F28B3CE-B381-4413-B715-BAE0E4C06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46" name="Line 176">
                <a:extLst>
                  <a:ext uri="{FF2B5EF4-FFF2-40B4-BE49-F238E27FC236}">
                    <a16:creationId xmlns:a16="http://schemas.microsoft.com/office/drawing/2014/main" id="{D3FB5280-F1D4-4A0A-9277-2E873E7C0A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47" name="Rectangle 177">
                <a:extLst>
                  <a:ext uri="{FF2B5EF4-FFF2-40B4-BE49-F238E27FC236}">
                    <a16:creationId xmlns:a16="http://schemas.microsoft.com/office/drawing/2014/main" id="{0A3DAA42-8154-4D72-B857-C7A01102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48" name="Line 178">
                <a:extLst>
                  <a:ext uri="{FF2B5EF4-FFF2-40B4-BE49-F238E27FC236}">
                    <a16:creationId xmlns:a16="http://schemas.microsoft.com/office/drawing/2014/main" id="{E7CD2F65-35DE-4CA2-97A9-C90D2FF507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49" name="Rectangle 179">
                <a:extLst>
                  <a:ext uri="{FF2B5EF4-FFF2-40B4-BE49-F238E27FC236}">
                    <a16:creationId xmlns:a16="http://schemas.microsoft.com/office/drawing/2014/main" id="{2EFE28D4-39DF-4B2B-BB68-6A92123C0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50" name="Line 180">
                <a:extLst>
                  <a:ext uri="{FF2B5EF4-FFF2-40B4-BE49-F238E27FC236}">
                    <a16:creationId xmlns:a16="http://schemas.microsoft.com/office/drawing/2014/main" id="{764E81C7-55CB-42C2-A8D4-7262535F5A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51" name="Line 181">
                <a:extLst>
                  <a:ext uri="{FF2B5EF4-FFF2-40B4-BE49-F238E27FC236}">
                    <a16:creationId xmlns:a16="http://schemas.microsoft.com/office/drawing/2014/main" id="{78EE776A-CE2B-4F7E-B068-8F740C964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52" name="Rectangle 182">
                <a:extLst>
                  <a:ext uri="{FF2B5EF4-FFF2-40B4-BE49-F238E27FC236}">
                    <a16:creationId xmlns:a16="http://schemas.microsoft.com/office/drawing/2014/main" id="{0DD3EF15-5B6D-44D4-99E8-8B67B13E4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53" name="Line 183">
                <a:extLst>
                  <a:ext uri="{FF2B5EF4-FFF2-40B4-BE49-F238E27FC236}">
                    <a16:creationId xmlns:a16="http://schemas.microsoft.com/office/drawing/2014/main" id="{BB1162D4-2F2A-4E86-A9D5-C7C820A81A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54" name="Rectangle 184">
                <a:extLst>
                  <a:ext uri="{FF2B5EF4-FFF2-40B4-BE49-F238E27FC236}">
                    <a16:creationId xmlns:a16="http://schemas.microsoft.com/office/drawing/2014/main" id="{947723F8-9CA0-4D0A-ADD1-757192622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55" name="Line 185">
                <a:extLst>
                  <a:ext uri="{FF2B5EF4-FFF2-40B4-BE49-F238E27FC236}">
                    <a16:creationId xmlns:a16="http://schemas.microsoft.com/office/drawing/2014/main" id="{214F07D3-95BA-40EC-ACA3-1CE876C88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56" name="Rectangle 186">
                <a:extLst>
                  <a:ext uri="{FF2B5EF4-FFF2-40B4-BE49-F238E27FC236}">
                    <a16:creationId xmlns:a16="http://schemas.microsoft.com/office/drawing/2014/main" id="{CB4728E1-BAC0-49A9-9133-F021A093E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57" name="Line 187">
                <a:extLst>
                  <a:ext uri="{FF2B5EF4-FFF2-40B4-BE49-F238E27FC236}">
                    <a16:creationId xmlns:a16="http://schemas.microsoft.com/office/drawing/2014/main" id="{3EB6BF41-4D1F-4D5C-AAB7-D322B91A0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58" name="Rectangle 188">
                <a:extLst>
                  <a:ext uri="{FF2B5EF4-FFF2-40B4-BE49-F238E27FC236}">
                    <a16:creationId xmlns:a16="http://schemas.microsoft.com/office/drawing/2014/main" id="{FC59D99D-8F63-4458-9DAE-7E86C0FCC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59" name="Line 189">
                <a:extLst>
                  <a:ext uri="{FF2B5EF4-FFF2-40B4-BE49-F238E27FC236}">
                    <a16:creationId xmlns:a16="http://schemas.microsoft.com/office/drawing/2014/main" id="{9DF8041F-85F0-41AF-92A8-062BEEC61A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60" name="Rectangle 190">
                <a:extLst>
                  <a:ext uri="{FF2B5EF4-FFF2-40B4-BE49-F238E27FC236}">
                    <a16:creationId xmlns:a16="http://schemas.microsoft.com/office/drawing/2014/main" id="{7F3BF242-BB65-4797-9880-07338B262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61" name="Line 191">
                <a:extLst>
                  <a:ext uri="{FF2B5EF4-FFF2-40B4-BE49-F238E27FC236}">
                    <a16:creationId xmlns:a16="http://schemas.microsoft.com/office/drawing/2014/main" id="{3BC69305-E828-45FE-8564-C41749AFF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62" name="Rectangle 192">
                <a:extLst>
                  <a:ext uri="{FF2B5EF4-FFF2-40B4-BE49-F238E27FC236}">
                    <a16:creationId xmlns:a16="http://schemas.microsoft.com/office/drawing/2014/main" id="{14EED959-B527-41EF-9660-C81CDB7BC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63" name="Line 193">
                <a:extLst>
                  <a:ext uri="{FF2B5EF4-FFF2-40B4-BE49-F238E27FC236}">
                    <a16:creationId xmlns:a16="http://schemas.microsoft.com/office/drawing/2014/main" id="{7A86099C-63EF-460D-8108-029706C70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64" name="Rectangle 194">
                <a:extLst>
                  <a:ext uri="{FF2B5EF4-FFF2-40B4-BE49-F238E27FC236}">
                    <a16:creationId xmlns:a16="http://schemas.microsoft.com/office/drawing/2014/main" id="{74C7B27E-3F16-4A21-BC45-97EF6A7D0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65" name="Line 195">
                <a:extLst>
                  <a:ext uri="{FF2B5EF4-FFF2-40B4-BE49-F238E27FC236}">
                    <a16:creationId xmlns:a16="http://schemas.microsoft.com/office/drawing/2014/main" id="{D143BBCF-97F2-4D3A-AED1-573CC3EB71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66" name="Rectangle 196">
                <a:extLst>
                  <a:ext uri="{FF2B5EF4-FFF2-40B4-BE49-F238E27FC236}">
                    <a16:creationId xmlns:a16="http://schemas.microsoft.com/office/drawing/2014/main" id="{EBF1D2AA-0176-43AA-9749-802836EDE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67" name="Line 197">
                <a:extLst>
                  <a:ext uri="{FF2B5EF4-FFF2-40B4-BE49-F238E27FC236}">
                    <a16:creationId xmlns:a16="http://schemas.microsoft.com/office/drawing/2014/main" id="{8E24374D-82CD-4309-AA21-A057683461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68" name="Rectangle 198">
                <a:extLst>
                  <a:ext uri="{FF2B5EF4-FFF2-40B4-BE49-F238E27FC236}">
                    <a16:creationId xmlns:a16="http://schemas.microsoft.com/office/drawing/2014/main" id="{762AF25B-0CC7-4EFD-A89E-1D9628F9D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69" name="Line 199">
                <a:extLst>
                  <a:ext uri="{FF2B5EF4-FFF2-40B4-BE49-F238E27FC236}">
                    <a16:creationId xmlns:a16="http://schemas.microsoft.com/office/drawing/2014/main" id="{AF91EAAF-F299-4621-83BD-639210CECE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70" name="Rectangle 200">
                <a:extLst>
                  <a:ext uri="{FF2B5EF4-FFF2-40B4-BE49-F238E27FC236}">
                    <a16:creationId xmlns:a16="http://schemas.microsoft.com/office/drawing/2014/main" id="{CFC6CB29-263F-4A7C-AD55-C310635E0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71" name="Line 201">
                <a:extLst>
                  <a:ext uri="{FF2B5EF4-FFF2-40B4-BE49-F238E27FC236}">
                    <a16:creationId xmlns:a16="http://schemas.microsoft.com/office/drawing/2014/main" id="{C1A93A2E-BF6F-4F13-B7C0-0AF5DD3B70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72" name="Rectangle 202">
                <a:extLst>
                  <a:ext uri="{FF2B5EF4-FFF2-40B4-BE49-F238E27FC236}">
                    <a16:creationId xmlns:a16="http://schemas.microsoft.com/office/drawing/2014/main" id="{86E669C1-D36C-420E-B586-C137FF083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273" name="Line 203">
                <a:extLst>
                  <a:ext uri="{FF2B5EF4-FFF2-40B4-BE49-F238E27FC236}">
                    <a16:creationId xmlns:a16="http://schemas.microsoft.com/office/drawing/2014/main" id="{16138D52-3CFB-406C-A4DB-D44C54F274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274" name="Rectangle 204">
                <a:extLst>
                  <a:ext uri="{FF2B5EF4-FFF2-40B4-BE49-F238E27FC236}">
                    <a16:creationId xmlns:a16="http://schemas.microsoft.com/office/drawing/2014/main" id="{D9DA52DA-38EA-41DF-9FB1-35DB38FE5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7897" name="Group 205">
              <a:extLst>
                <a:ext uri="{FF2B5EF4-FFF2-40B4-BE49-F238E27FC236}">
                  <a16:creationId xmlns:a16="http://schemas.microsoft.com/office/drawing/2014/main" id="{A7BA0B35-1604-4340-90AD-21FDD4C8E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046"/>
              <a:ext cx="5491" cy="358"/>
              <a:chOff x="72" y="2046"/>
              <a:chExt cx="5491" cy="358"/>
            </a:xfrm>
          </p:grpSpPr>
          <p:sp>
            <p:nvSpPr>
              <p:cNvPr id="39875" name="Line 206">
                <a:extLst>
                  <a:ext uri="{FF2B5EF4-FFF2-40B4-BE49-F238E27FC236}">
                    <a16:creationId xmlns:a16="http://schemas.microsoft.com/office/drawing/2014/main" id="{4E45B16D-A225-4C74-BD48-47289E6F6D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76" name="Rectangle 207">
                <a:extLst>
                  <a:ext uri="{FF2B5EF4-FFF2-40B4-BE49-F238E27FC236}">
                    <a16:creationId xmlns:a16="http://schemas.microsoft.com/office/drawing/2014/main" id="{9B435032-C742-43AF-BE57-1A99BE495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77" name="Line 208">
                <a:extLst>
                  <a:ext uri="{FF2B5EF4-FFF2-40B4-BE49-F238E27FC236}">
                    <a16:creationId xmlns:a16="http://schemas.microsoft.com/office/drawing/2014/main" id="{923E6337-FB43-4282-B210-1D18E985B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78" name="Rectangle 209">
                <a:extLst>
                  <a:ext uri="{FF2B5EF4-FFF2-40B4-BE49-F238E27FC236}">
                    <a16:creationId xmlns:a16="http://schemas.microsoft.com/office/drawing/2014/main" id="{001C9B41-9E5C-41A9-8667-F94F73DAA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79" name="Line 210">
                <a:extLst>
                  <a:ext uri="{FF2B5EF4-FFF2-40B4-BE49-F238E27FC236}">
                    <a16:creationId xmlns:a16="http://schemas.microsoft.com/office/drawing/2014/main" id="{DB237D2D-843F-4465-BCC1-C850BD7540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80" name="Rectangle 211">
                <a:extLst>
                  <a:ext uri="{FF2B5EF4-FFF2-40B4-BE49-F238E27FC236}">
                    <a16:creationId xmlns:a16="http://schemas.microsoft.com/office/drawing/2014/main" id="{549A326E-FE24-41BF-ADA3-352AE68BE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81" name="Line 212">
                <a:extLst>
                  <a:ext uri="{FF2B5EF4-FFF2-40B4-BE49-F238E27FC236}">
                    <a16:creationId xmlns:a16="http://schemas.microsoft.com/office/drawing/2014/main" id="{91B2A4F8-9926-47B5-95D0-0336E9226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82" name="Rectangle 213">
                <a:extLst>
                  <a:ext uri="{FF2B5EF4-FFF2-40B4-BE49-F238E27FC236}">
                    <a16:creationId xmlns:a16="http://schemas.microsoft.com/office/drawing/2014/main" id="{0A93C945-5191-4109-B566-7B94C946F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83" name="Line 214">
                <a:extLst>
                  <a:ext uri="{FF2B5EF4-FFF2-40B4-BE49-F238E27FC236}">
                    <a16:creationId xmlns:a16="http://schemas.microsoft.com/office/drawing/2014/main" id="{C9094BA8-2513-4876-9F5C-B7DAA73A71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84" name="Rectangle 215">
                <a:extLst>
                  <a:ext uri="{FF2B5EF4-FFF2-40B4-BE49-F238E27FC236}">
                    <a16:creationId xmlns:a16="http://schemas.microsoft.com/office/drawing/2014/main" id="{90D2BB3D-699C-46AD-B88A-7AC158FA4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85" name="Line 216">
                <a:extLst>
                  <a:ext uri="{FF2B5EF4-FFF2-40B4-BE49-F238E27FC236}">
                    <a16:creationId xmlns:a16="http://schemas.microsoft.com/office/drawing/2014/main" id="{F708AF7D-C640-46C0-9247-BECBAABC71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86" name="Rectangle 217">
                <a:extLst>
                  <a:ext uri="{FF2B5EF4-FFF2-40B4-BE49-F238E27FC236}">
                    <a16:creationId xmlns:a16="http://schemas.microsoft.com/office/drawing/2014/main" id="{EE4D784D-8427-44D5-B33D-E2E23410A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87" name="Line 218">
                <a:extLst>
                  <a:ext uri="{FF2B5EF4-FFF2-40B4-BE49-F238E27FC236}">
                    <a16:creationId xmlns:a16="http://schemas.microsoft.com/office/drawing/2014/main" id="{75A42DEF-41E0-461C-AFCA-8E4FAAF91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88" name="Rectangle 219">
                <a:extLst>
                  <a:ext uri="{FF2B5EF4-FFF2-40B4-BE49-F238E27FC236}">
                    <a16:creationId xmlns:a16="http://schemas.microsoft.com/office/drawing/2014/main" id="{DEE5DEEB-AF3D-4D54-AC9F-8A0492B94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89" name="Line 220">
                <a:extLst>
                  <a:ext uri="{FF2B5EF4-FFF2-40B4-BE49-F238E27FC236}">
                    <a16:creationId xmlns:a16="http://schemas.microsoft.com/office/drawing/2014/main" id="{1E7F0F6B-9458-445B-8600-93E48E9535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90" name="Rectangle 221">
                <a:extLst>
                  <a:ext uri="{FF2B5EF4-FFF2-40B4-BE49-F238E27FC236}">
                    <a16:creationId xmlns:a16="http://schemas.microsoft.com/office/drawing/2014/main" id="{3C89D0C0-5A1F-4F3A-A2CB-D22FBFA47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91" name="Line 222">
                <a:extLst>
                  <a:ext uri="{FF2B5EF4-FFF2-40B4-BE49-F238E27FC236}">
                    <a16:creationId xmlns:a16="http://schemas.microsoft.com/office/drawing/2014/main" id="{24593298-66DB-44BA-A02E-525E2E731E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92" name="Rectangle 223">
                <a:extLst>
                  <a:ext uri="{FF2B5EF4-FFF2-40B4-BE49-F238E27FC236}">
                    <a16:creationId xmlns:a16="http://schemas.microsoft.com/office/drawing/2014/main" id="{0519EE80-31E3-48C3-8152-68C4BEC00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93" name="Line 224">
                <a:extLst>
                  <a:ext uri="{FF2B5EF4-FFF2-40B4-BE49-F238E27FC236}">
                    <a16:creationId xmlns:a16="http://schemas.microsoft.com/office/drawing/2014/main" id="{1BD31A9F-ECC1-4FC8-B554-F8F661A1C0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94" name="Rectangle 225">
                <a:extLst>
                  <a:ext uri="{FF2B5EF4-FFF2-40B4-BE49-F238E27FC236}">
                    <a16:creationId xmlns:a16="http://schemas.microsoft.com/office/drawing/2014/main" id="{95CC8C03-845F-4B71-84AE-58A148B6E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95" name="Line 226">
                <a:extLst>
                  <a:ext uri="{FF2B5EF4-FFF2-40B4-BE49-F238E27FC236}">
                    <a16:creationId xmlns:a16="http://schemas.microsoft.com/office/drawing/2014/main" id="{6C2237B3-F7C2-48B9-955E-74F0D594B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96" name="Rectangle 227">
                <a:extLst>
                  <a:ext uri="{FF2B5EF4-FFF2-40B4-BE49-F238E27FC236}">
                    <a16:creationId xmlns:a16="http://schemas.microsoft.com/office/drawing/2014/main" id="{8737C343-D245-4A95-A4F9-D578F8426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97" name="Line 228">
                <a:extLst>
                  <a:ext uri="{FF2B5EF4-FFF2-40B4-BE49-F238E27FC236}">
                    <a16:creationId xmlns:a16="http://schemas.microsoft.com/office/drawing/2014/main" id="{A3D6C487-F8FC-431F-B2A0-4CEE54E3A3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98" name="Rectangle 229">
                <a:extLst>
                  <a:ext uri="{FF2B5EF4-FFF2-40B4-BE49-F238E27FC236}">
                    <a16:creationId xmlns:a16="http://schemas.microsoft.com/office/drawing/2014/main" id="{C2316EE4-2838-4894-BA89-FCEE2040A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99" name="Line 230">
                <a:extLst>
                  <a:ext uri="{FF2B5EF4-FFF2-40B4-BE49-F238E27FC236}">
                    <a16:creationId xmlns:a16="http://schemas.microsoft.com/office/drawing/2014/main" id="{E3631C07-8C74-4259-A011-20881C66A8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00" name="Rectangle 231">
                <a:extLst>
                  <a:ext uri="{FF2B5EF4-FFF2-40B4-BE49-F238E27FC236}">
                    <a16:creationId xmlns:a16="http://schemas.microsoft.com/office/drawing/2014/main" id="{B7F98BD5-BFBA-4CD0-81F1-B760126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01" name="Line 232">
                <a:extLst>
                  <a:ext uri="{FF2B5EF4-FFF2-40B4-BE49-F238E27FC236}">
                    <a16:creationId xmlns:a16="http://schemas.microsoft.com/office/drawing/2014/main" id="{6B425629-2945-49C9-857B-97D329C7A4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02" name="Rectangle 233">
                <a:extLst>
                  <a:ext uri="{FF2B5EF4-FFF2-40B4-BE49-F238E27FC236}">
                    <a16:creationId xmlns:a16="http://schemas.microsoft.com/office/drawing/2014/main" id="{5C12F6E5-BA7D-463B-B6F2-38B8B77B2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03" name="Line 234">
                <a:extLst>
                  <a:ext uri="{FF2B5EF4-FFF2-40B4-BE49-F238E27FC236}">
                    <a16:creationId xmlns:a16="http://schemas.microsoft.com/office/drawing/2014/main" id="{96FBD0B8-D336-45F4-B461-BD35862629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04" name="Rectangle 235">
                <a:extLst>
                  <a:ext uri="{FF2B5EF4-FFF2-40B4-BE49-F238E27FC236}">
                    <a16:creationId xmlns:a16="http://schemas.microsoft.com/office/drawing/2014/main" id="{5ACA974B-C57B-40B7-A204-18AB0FF5E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" y="2258"/>
                <a:ext cx="66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+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05" name="Rectangle 236">
                <a:extLst>
                  <a:ext uri="{FF2B5EF4-FFF2-40B4-BE49-F238E27FC236}">
                    <a16:creationId xmlns:a16="http://schemas.microsoft.com/office/drawing/2014/main" id="{262C1688-B5B8-48E4-BDD8-31C835DA1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252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 dirty="0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S3</a:t>
                </a:r>
                <a:endParaRPr lang="en-US" altLang="zh-TW" sz="1400" b="1" dirty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06" name="Rectangle 237">
                <a:extLst>
                  <a:ext uri="{FF2B5EF4-FFF2-40B4-BE49-F238E27FC236}">
                    <a16:creationId xmlns:a16="http://schemas.microsoft.com/office/drawing/2014/main" id="{1305E7EB-3A65-4F49-9B64-697FF12B0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07" name="Rectangle 238">
                <a:extLst>
                  <a:ext uri="{FF2B5EF4-FFF2-40B4-BE49-F238E27FC236}">
                    <a16:creationId xmlns:a16="http://schemas.microsoft.com/office/drawing/2014/main" id="{11C21785-2850-432F-A68B-7D5C1D4C3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08" name="Rectangle 239">
                <a:extLst>
                  <a:ext uri="{FF2B5EF4-FFF2-40B4-BE49-F238E27FC236}">
                    <a16:creationId xmlns:a16="http://schemas.microsoft.com/office/drawing/2014/main" id="{DC8894AD-A865-4706-903E-28B7FD328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R3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09" name="Rectangle 240">
                <a:extLst>
                  <a:ext uri="{FF2B5EF4-FFF2-40B4-BE49-F238E27FC236}">
                    <a16:creationId xmlns:a16="http://schemas.microsoft.com/office/drawing/2014/main" id="{317A98C6-A7F9-4E1F-8986-E12F69EB4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0" name="Rectangle 241">
                <a:extLst>
                  <a:ext uri="{FF2B5EF4-FFF2-40B4-BE49-F238E27FC236}">
                    <a16:creationId xmlns:a16="http://schemas.microsoft.com/office/drawing/2014/main" id="{64481F7A-8094-4D31-A289-8096B8B5C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1" name="Rectangle 242">
                <a:extLst>
                  <a:ext uri="{FF2B5EF4-FFF2-40B4-BE49-F238E27FC236}">
                    <a16:creationId xmlns:a16="http://schemas.microsoft.com/office/drawing/2014/main" id="{28912A41-5238-481F-936B-CEA22D031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7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R2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2" name="Rectangle 243">
                <a:extLst>
                  <a:ext uri="{FF2B5EF4-FFF2-40B4-BE49-F238E27FC236}">
                    <a16:creationId xmlns:a16="http://schemas.microsoft.com/office/drawing/2014/main" id="{661FFA87-2075-44C7-B574-75F888881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5" y="2252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3" name="Rectangle 244">
                <a:extLst>
                  <a:ext uri="{FF2B5EF4-FFF2-40B4-BE49-F238E27FC236}">
                    <a16:creationId xmlns:a16="http://schemas.microsoft.com/office/drawing/2014/main" id="{3BDC8503-1938-4CEF-94F3-0FEEDC30F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4" name="Rectangle 245">
                <a:extLst>
                  <a:ext uri="{FF2B5EF4-FFF2-40B4-BE49-F238E27FC236}">
                    <a16:creationId xmlns:a16="http://schemas.microsoft.com/office/drawing/2014/main" id="{1B65E6B9-E5ED-454C-9F3A-6470F9AD7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5" name="Rectangle 246">
                <a:extLst>
                  <a:ext uri="{FF2B5EF4-FFF2-40B4-BE49-F238E27FC236}">
                    <a16:creationId xmlns:a16="http://schemas.microsoft.com/office/drawing/2014/main" id="{BF8E8E45-8A71-4580-A4F5-64C27A2B9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6" name="Rectangle 247">
                <a:extLst>
                  <a:ext uri="{FF2B5EF4-FFF2-40B4-BE49-F238E27FC236}">
                    <a16:creationId xmlns:a16="http://schemas.microsoft.com/office/drawing/2014/main" id="{7216482A-0BA5-4B25-ACB1-17EFDD13F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2252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7" name="Rectangle 248">
                <a:extLst>
                  <a:ext uri="{FF2B5EF4-FFF2-40B4-BE49-F238E27FC236}">
                    <a16:creationId xmlns:a16="http://schemas.microsoft.com/office/drawing/2014/main" id="{87FD4EAD-C69D-4724-B4DB-A8040DAB5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R3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8" name="Rectangle 249">
                <a:extLst>
                  <a:ext uri="{FF2B5EF4-FFF2-40B4-BE49-F238E27FC236}">
                    <a16:creationId xmlns:a16="http://schemas.microsoft.com/office/drawing/2014/main" id="{0A83A57E-02AA-49F1-8E90-E5C65BDE8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R2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19" name="Rectangle 250">
                <a:extLst>
                  <a:ext uri="{FF2B5EF4-FFF2-40B4-BE49-F238E27FC236}">
                    <a16:creationId xmlns:a16="http://schemas.microsoft.com/office/drawing/2014/main" id="{5A7AAC28-3B32-48E8-BA08-18097D927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9" y="2252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20" name="Rectangle 251">
                <a:extLst>
                  <a:ext uri="{FF2B5EF4-FFF2-40B4-BE49-F238E27FC236}">
                    <a16:creationId xmlns:a16="http://schemas.microsoft.com/office/drawing/2014/main" id="{0E55F55B-5FE6-467B-9298-3221C8AD3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235"/>
                <a:ext cx="5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21" name="Line 252">
                <a:extLst>
                  <a:ext uri="{FF2B5EF4-FFF2-40B4-BE49-F238E27FC236}">
                    <a16:creationId xmlns:a16="http://schemas.microsoft.com/office/drawing/2014/main" id="{AAE3E452-2758-4F67-A361-55515E11D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235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22" name="Rectangle 253">
                <a:extLst>
                  <a:ext uri="{FF2B5EF4-FFF2-40B4-BE49-F238E27FC236}">
                    <a16:creationId xmlns:a16="http://schemas.microsoft.com/office/drawing/2014/main" id="{A1196A0E-249C-40DF-B008-D55E1E9D6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235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23" name="Line 254">
                <a:extLst>
                  <a:ext uri="{FF2B5EF4-FFF2-40B4-BE49-F238E27FC236}">
                    <a16:creationId xmlns:a16="http://schemas.microsoft.com/office/drawing/2014/main" id="{1CF9CA6C-DB78-44F2-9667-8D69CCDD85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235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24" name="Rectangle 255">
                <a:extLst>
                  <a:ext uri="{FF2B5EF4-FFF2-40B4-BE49-F238E27FC236}">
                    <a16:creationId xmlns:a16="http://schemas.microsoft.com/office/drawing/2014/main" id="{857326F4-AFB0-4CC1-9084-4E715D7A9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247"/>
                <a:ext cx="39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25" name="Line 256">
                <a:extLst>
                  <a:ext uri="{FF2B5EF4-FFF2-40B4-BE49-F238E27FC236}">
                    <a16:creationId xmlns:a16="http://schemas.microsoft.com/office/drawing/2014/main" id="{3B9DA516-DDB1-4D3E-BD9C-FECEABB42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247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26" name="Rectangle 257">
                <a:extLst>
                  <a:ext uri="{FF2B5EF4-FFF2-40B4-BE49-F238E27FC236}">
                    <a16:creationId xmlns:a16="http://schemas.microsoft.com/office/drawing/2014/main" id="{0C44C131-58FC-4A52-87A1-34CD354CF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23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27" name="Line 258">
                <a:extLst>
                  <a:ext uri="{FF2B5EF4-FFF2-40B4-BE49-F238E27FC236}">
                    <a16:creationId xmlns:a16="http://schemas.microsoft.com/office/drawing/2014/main" id="{D22AD2AF-62C0-4AD9-A197-063F280CC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35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28" name="Line 259">
                <a:extLst>
                  <a:ext uri="{FF2B5EF4-FFF2-40B4-BE49-F238E27FC236}">
                    <a16:creationId xmlns:a16="http://schemas.microsoft.com/office/drawing/2014/main" id="{77F55869-22A5-4913-BC87-A2BCE446C1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3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29" name="Rectangle 260">
                <a:extLst>
                  <a:ext uri="{FF2B5EF4-FFF2-40B4-BE49-F238E27FC236}">
                    <a16:creationId xmlns:a16="http://schemas.microsoft.com/office/drawing/2014/main" id="{42BAA9D8-BA10-4DB7-B443-1C19B0A97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24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30" name="Line 261">
                <a:extLst>
                  <a:ext uri="{FF2B5EF4-FFF2-40B4-BE49-F238E27FC236}">
                    <a16:creationId xmlns:a16="http://schemas.microsoft.com/office/drawing/2014/main" id="{F78D44B1-5785-45E3-9B15-9E30E7245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31" name="Line 262">
                <a:extLst>
                  <a:ext uri="{FF2B5EF4-FFF2-40B4-BE49-F238E27FC236}">
                    <a16:creationId xmlns:a16="http://schemas.microsoft.com/office/drawing/2014/main" id="{453DA4EF-0C3F-4B2D-BC63-38E41376E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47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32" name="Rectangle 263">
                <a:extLst>
                  <a:ext uri="{FF2B5EF4-FFF2-40B4-BE49-F238E27FC236}">
                    <a16:creationId xmlns:a16="http://schemas.microsoft.com/office/drawing/2014/main" id="{460BABE1-5D83-42EA-B4A3-1C3D7B3BC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23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33" name="Line 264">
                <a:extLst>
                  <a:ext uri="{FF2B5EF4-FFF2-40B4-BE49-F238E27FC236}">
                    <a16:creationId xmlns:a16="http://schemas.microsoft.com/office/drawing/2014/main" id="{7A830065-B82E-4A7A-A16E-320DB82BF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35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34" name="Line 265">
                <a:extLst>
                  <a:ext uri="{FF2B5EF4-FFF2-40B4-BE49-F238E27FC236}">
                    <a16:creationId xmlns:a16="http://schemas.microsoft.com/office/drawing/2014/main" id="{630682CF-1502-46A2-8726-100BCE4AE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3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35" name="Rectangle 266">
                <a:extLst>
                  <a:ext uri="{FF2B5EF4-FFF2-40B4-BE49-F238E27FC236}">
                    <a16:creationId xmlns:a16="http://schemas.microsoft.com/office/drawing/2014/main" id="{CA977506-4405-4212-9643-B0EBEC9CF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24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36" name="Line 267">
                <a:extLst>
                  <a:ext uri="{FF2B5EF4-FFF2-40B4-BE49-F238E27FC236}">
                    <a16:creationId xmlns:a16="http://schemas.microsoft.com/office/drawing/2014/main" id="{58FDEACE-794F-495B-BC26-1B2187938B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37" name="Line 268">
                <a:extLst>
                  <a:ext uri="{FF2B5EF4-FFF2-40B4-BE49-F238E27FC236}">
                    <a16:creationId xmlns:a16="http://schemas.microsoft.com/office/drawing/2014/main" id="{D0568DA4-1C5D-4970-A5B4-A6313B8015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47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38" name="Rectangle 269">
                <a:extLst>
                  <a:ext uri="{FF2B5EF4-FFF2-40B4-BE49-F238E27FC236}">
                    <a16:creationId xmlns:a16="http://schemas.microsoft.com/office/drawing/2014/main" id="{69D4168D-A0A1-4B9D-8C15-1F915D4D2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235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39" name="Line 270">
                <a:extLst>
                  <a:ext uri="{FF2B5EF4-FFF2-40B4-BE49-F238E27FC236}">
                    <a16:creationId xmlns:a16="http://schemas.microsoft.com/office/drawing/2014/main" id="{E37AA616-A5A8-419F-BEDE-835B837281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235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40" name="Rectangle 271">
                <a:extLst>
                  <a:ext uri="{FF2B5EF4-FFF2-40B4-BE49-F238E27FC236}">
                    <a16:creationId xmlns:a16="http://schemas.microsoft.com/office/drawing/2014/main" id="{3F67E242-E524-4949-B089-985C83500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247"/>
                <a:ext cx="18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41" name="Line 272">
                <a:extLst>
                  <a:ext uri="{FF2B5EF4-FFF2-40B4-BE49-F238E27FC236}">
                    <a16:creationId xmlns:a16="http://schemas.microsoft.com/office/drawing/2014/main" id="{41DEDDC5-1492-434C-9EB1-641811E73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247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42" name="Rectangle 273">
                <a:extLst>
                  <a:ext uri="{FF2B5EF4-FFF2-40B4-BE49-F238E27FC236}">
                    <a16:creationId xmlns:a16="http://schemas.microsoft.com/office/drawing/2014/main" id="{7C47A9FB-73F5-496F-9B88-CBFC87C76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43" name="Line 274">
                <a:extLst>
                  <a:ext uri="{FF2B5EF4-FFF2-40B4-BE49-F238E27FC236}">
                    <a16:creationId xmlns:a16="http://schemas.microsoft.com/office/drawing/2014/main" id="{947DD04C-2447-436D-AD39-64C8C94BB4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44" name="Rectangle 275">
                <a:extLst>
                  <a:ext uri="{FF2B5EF4-FFF2-40B4-BE49-F238E27FC236}">
                    <a16:creationId xmlns:a16="http://schemas.microsoft.com/office/drawing/2014/main" id="{41A0575C-07A2-425F-9012-19D933337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45" name="Line 276">
                <a:extLst>
                  <a:ext uri="{FF2B5EF4-FFF2-40B4-BE49-F238E27FC236}">
                    <a16:creationId xmlns:a16="http://schemas.microsoft.com/office/drawing/2014/main" id="{0BAD63E5-ADE0-4C66-B651-9C7367B04F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46" name="Rectangle 277">
                <a:extLst>
                  <a:ext uri="{FF2B5EF4-FFF2-40B4-BE49-F238E27FC236}">
                    <a16:creationId xmlns:a16="http://schemas.microsoft.com/office/drawing/2014/main" id="{B847287F-37E3-474E-9695-F4327D2D0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47" name="Line 278">
                <a:extLst>
                  <a:ext uri="{FF2B5EF4-FFF2-40B4-BE49-F238E27FC236}">
                    <a16:creationId xmlns:a16="http://schemas.microsoft.com/office/drawing/2014/main" id="{94D49378-905C-4825-918C-8E5A5FC482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6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48" name="Rectangle 279">
                <a:extLst>
                  <a:ext uri="{FF2B5EF4-FFF2-40B4-BE49-F238E27FC236}">
                    <a16:creationId xmlns:a16="http://schemas.microsoft.com/office/drawing/2014/main" id="{6B9CCAA5-820B-4B33-ABAA-0D101FB81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49" name="Line 280">
                <a:extLst>
                  <a:ext uri="{FF2B5EF4-FFF2-40B4-BE49-F238E27FC236}">
                    <a16:creationId xmlns:a16="http://schemas.microsoft.com/office/drawing/2014/main" id="{AF3BA33C-8E62-41D2-98B9-EA9C5E1BE1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6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 dirty="0"/>
              </a:p>
            </p:txBody>
          </p:sp>
          <p:sp>
            <p:nvSpPr>
              <p:cNvPr id="39950" name="Rectangle 281">
                <a:extLst>
                  <a:ext uri="{FF2B5EF4-FFF2-40B4-BE49-F238E27FC236}">
                    <a16:creationId xmlns:a16="http://schemas.microsoft.com/office/drawing/2014/main" id="{5EE8EA6D-D638-4157-AF37-979CEAC74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51" name="Line 282">
                <a:extLst>
                  <a:ext uri="{FF2B5EF4-FFF2-40B4-BE49-F238E27FC236}">
                    <a16:creationId xmlns:a16="http://schemas.microsoft.com/office/drawing/2014/main" id="{D33F0FBE-A13B-4DA0-9345-AD6C5FB329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52" name="Rectangle 283">
                <a:extLst>
                  <a:ext uri="{FF2B5EF4-FFF2-40B4-BE49-F238E27FC236}">
                    <a16:creationId xmlns:a16="http://schemas.microsoft.com/office/drawing/2014/main" id="{3B4BA11F-75C3-4916-8B04-C11881027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53" name="Line 284">
                <a:extLst>
                  <a:ext uri="{FF2B5EF4-FFF2-40B4-BE49-F238E27FC236}">
                    <a16:creationId xmlns:a16="http://schemas.microsoft.com/office/drawing/2014/main" id="{FB1A3F35-3DBB-4DEC-B3C8-EE19B5E22C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54" name="Rectangle 285">
                <a:extLst>
                  <a:ext uri="{FF2B5EF4-FFF2-40B4-BE49-F238E27FC236}">
                    <a16:creationId xmlns:a16="http://schemas.microsoft.com/office/drawing/2014/main" id="{7C4C9254-0543-4D1F-843B-015B54C8C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55" name="Line 286">
                <a:extLst>
                  <a:ext uri="{FF2B5EF4-FFF2-40B4-BE49-F238E27FC236}">
                    <a16:creationId xmlns:a16="http://schemas.microsoft.com/office/drawing/2014/main" id="{F64806C8-49EE-4C4C-884B-B066B8601E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8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56" name="Rectangle 287">
                <a:extLst>
                  <a:ext uri="{FF2B5EF4-FFF2-40B4-BE49-F238E27FC236}">
                    <a16:creationId xmlns:a16="http://schemas.microsoft.com/office/drawing/2014/main" id="{1658C499-747B-461A-A7E7-C323E6C16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57" name="Line 288">
                <a:extLst>
                  <a:ext uri="{FF2B5EF4-FFF2-40B4-BE49-F238E27FC236}">
                    <a16:creationId xmlns:a16="http://schemas.microsoft.com/office/drawing/2014/main" id="{E6D88C59-BEA7-4F2E-8574-A9E20159C7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8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58" name="Rectangle 289">
                <a:extLst>
                  <a:ext uri="{FF2B5EF4-FFF2-40B4-BE49-F238E27FC236}">
                    <a16:creationId xmlns:a16="http://schemas.microsoft.com/office/drawing/2014/main" id="{99ADBC79-30EF-49C7-A5F8-C1F069712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59" name="Line 290">
                <a:extLst>
                  <a:ext uri="{FF2B5EF4-FFF2-40B4-BE49-F238E27FC236}">
                    <a16:creationId xmlns:a16="http://schemas.microsoft.com/office/drawing/2014/main" id="{D1B23E5B-E474-4FA3-A9E9-561A76526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60" name="Rectangle 291">
                <a:extLst>
                  <a:ext uri="{FF2B5EF4-FFF2-40B4-BE49-F238E27FC236}">
                    <a16:creationId xmlns:a16="http://schemas.microsoft.com/office/drawing/2014/main" id="{9F928068-FCA6-4F4D-B353-7CE9AC675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61" name="Line 292">
                <a:extLst>
                  <a:ext uri="{FF2B5EF4-FFF2-40B4-BE49-F238E27FC236}">
                    <a16:creationId xmlns:a16="http://schemas.microsoft.com/office/drawing/2014/main" id="{E69BBE2D-DBD6-47EC-8A3D-1BCA49E248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62" name="Rectangle 293">
                <a:extLst>
                  <a:ext uri="{FF2B5EF4-FFF2-40B4-BE49-F238E27FC236}">
                    <a16:creationId xmlns:a16="http://schemas.microsoft.com/office/drawing/2014/main" id="{26E1EC0A-B598-4F56-9BF8-55479C0DC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2235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63" name="Line 294">
                <a:extLst>
                  <a:ext uri="{FF2B5EF4-FFF2-40B4-BE49-F238E27FC236}">
                    <a16:creationId xmlns:a16="http://schemas.microsoft.com/office/drawing/2014/main" id="{A0746B47-5BFC-4422-9CBE-AC0B606F20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" y="2235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64" name="Rectangle 295">
                <a:extLst>
                  <a:ext uri="{FF2B5EF4-FFF2-40B4-BE49-F238E27FC236}">
                    <a16:creationId xmlns:a16="http://schemas.microsoft.com/office/drawing/2014/main" id="{7E196836-6B9F-46F5-B5BA-20CB69405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2247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65" name="Line 296">
                <a:extLst>
                  <a:ext uri="{FF2B5EF4-FFF2-40B4-BE49-F238E27FC236}">
                    <a16:creationId xmlns:a16="http://schemas.microsoft.com/office/drawing/2014/main" id="{D6C99DE7-8477-479A-A4E7-9F5BC5BD7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" y="224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66" name="Rectangle 297">
                <a:extLst>
                  <a:ext uri="{FF2B5EF4-FFF2-40B4-BE49-F238E27FC236}">
                    <a16:creationId xmlns:a16="http://schemas.microsoft.com/office/drawing/2014/main" id="{7E8C0E86-178D-4682-B0D5-8D7496771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67" name="Line 298">
                <a:extLst>
                  <a:ext uri="{FF2B5EF4-FFF2-40B4-BE49-F238E27FC236}">
                    <a16:creationId xmlns:a16="http://schemas.microsoft.com/office/drawing/2014/main" id="{B6C43A4C-8955-4D89-94F0-F293A345DC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68" name="Rectangle 299">
                <a:extLst>
                  <a:ext uri="{FF2B5EF4-FFF2-40B4-BE49-F238E27FC236}">
                    <a16:creationId xmlns:a16="http://schemas.microsoft.com/office/drawing/2014/main" id="{BF279313-D04B-4D7D-BCD3-01A9BD974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69" name="Line 300">
                <a:extLst>
                  <a:ext uri="{FF2B5EF4-FFF2-40B4-BE49-F238E27FC236}">
                    <a16:creationId xmlns:a16="http://schemas.microsoft.com/office/drawing/2014/main" id="{BA656FB7-495A-4608-978C-C1FE05F13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70" name="Rectangle 301">
                <a:extLst>
                  <a:ext uri="{FF2B5EF4-FFF2-40B4-BE49-F238E27FC236}">
                    <a16:creationId xmlns:a16="http://schemas.microsoft.com/office/drawing/2014/main" id="{9E5D7462-E66A-4749-9543-72ADEA3FD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71" name="Line 302">
                <a:extLst>
                  <a:ext uri="{FF2B5EF4-FFF2-40B4-BE49-F238E27FC236}">
                    <a16:creationId xmlns:a16="http://schemas.microsoft.com/office/drawing/2014/main" id="{68416DA9-4176-4437-9869-BDE349202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6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72" name="Rectangle 303">
                <a:extLst>
                  <a:ext uri="{FF2B5EF4-FFF2-40B4-BE49-F238E27FC236}">
                    <a16:creationId xmlns:a16="http://schemas.microsoft.com/office/drawing/2014/main" id="{AE1FF50A-1934-4048-9575-AE03EB72D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73" name="Line 304">
                <a:extLst>
                  <a:ext uri="{FF2B5EF4-FFF2-40B4-BE49-F238E27FC236}">
                    <a16:creationId xmlns:a16="http://schemas.microsoft.com/office/drawing/2014/main" id="{01BDDC78-A588-4BBD-B61B-B12E7BA16E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6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74" name="Rectangle 305">
                <a:extLst>
                  <a:ext uri="{FF2B5EF4-FFF2-40B4-BE49-F238E27FC236}">
                    <a16:creationId xmlns:a16="http://schemas.microsoft.com/office/drawing/2014/main" id="{95408F03-E56C-4B5F-BB88-D9CFA9644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75" name="Line 306">
                <a:extLst>
                  <a:ext uri="{FF2B5EF4-FFF2-40B4-BE49-F238E27FC236}">
                    <a16:creationId xmlns:a16="http://schemas.microsoft.com/office/drawing/2014/main" id="{4C62A751-6FE3-44EE-B611-8B961A8298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76" name="Rectangle 307">
                <a:extLst>
                  <a:ext uri="{FF2B5EF4-FFF2-40B4-BE49-F238E27FC236}">
                    <a16:creationId xmlns:a16="http://schemas.microsoft.com/office/drawing/2014/main" id="{BE47EFCA-D743-488A-8E05-1E721D452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77" name="Line 308">
                <a:extLst>
                  <a:ext uri="{FF2B5EF4-FFF2-40B4-BE49-F238E27FC236}">
                    <a16:creationId xmlns:a16="http://schemas.microsoft.com/office/drawing/2014/main" id="{8EA77217-1383-4A71-890B-CBFC545F3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78" name="Rectangle 309">
                <a:extLst>
                  <a:ext uri="{FF2B5EF4-FFF2-40B4-BE49-F238E27FC236}">
                    <a16:creationId xmlns:a16="http://schemas.microsoft.com/office/drawing/2014/main" id="{4F29932E-44A5-4B97-9E69-BDBFA01CD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79" name="Line 310">
                <a:extLst>
                  <a:ext uri="{FF2B5EF4-FFF2-40B4-BE49-F238E27FC236}">
                    <a16:creationId xmlns:a16="http://schemas.microsoft.com/office/drawing/2014/main" id="{8B29A98D-8B91-4485-B21F-90841A3C3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7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80" name="Rectangle 311">
                <a:extLst>
                  <a:ext uri="{FF2B5EF4-FFF2-40B4-BE49-F238E27FC236}">
                    <a16:creationId xmlns:a16="http://schemas.microsoft.com/office/drawing/2014/main" id="{CA306E36-0A91-4F86-82F5-8171F8164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81" name="Line 312">
                <a:extLst>
                  <a:ext uri="{FF2B5EF4-FFF2-40B4-BE49-F238E27FC236}">
                    <a16:creationId xmlns:a16="http://schemas.microsoft.com/office/drawing/2014/main" id="{5EA96705-CE23-45AE-BEF6-F50B7825D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7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82" name="Rectangle 313">
                <a:extLst>
                  <a:ext uri="{FF2B5EF4-FFF2-40B4-BE49-F238E27FC236}">
                    <a16:creationId xmlns:a16="http://schemas.microsoft.com/office/drawing/2014/main" id="{51F594CD-4B45-4302-BDD8-0E2084083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83" name="Line 314">
                <a:extLst>
                  <a:ext uri="{FF2B5EF4-FFF2-40B4-BE49-F238E27FC236}">
                    <a16:creationId xmlns:a16="http://schemas.microsoft.com/office/drawing/2014/main" id="{D74C1E6A-F17E-4C55-90A2-66F6509D3E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84" name="Rectangle 315">
                <a:extLst>
                  <a:ext uri="{FF2B5EF4-FFF2-40B4-BE49-F238E27FC236}">
                    <a16:creationId xmlns:a16="http://schemas.microsoft.com/office/drawing/2014/main" id="{435A80B3-B5A2-4B8D-A5AD-B968CFE86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85" name="Line 316">
                <a:extLst>
                  <a:ext uri="{FF2B5EF4-FFF2-40B4-BE49-F238E27FC236}">
                    <a16:creationId xmlns:a16="http://schemas.microsoft.com/office/drawing/2014/main" id="{09CB049D-4AA4-4F71-8454-621861C5B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86" name="Rectangle 317">
                <a:extLst>
                  <a:ext uri="{FF2B5EF4-FFF2-40B4-BE49-F238E27FC236}">
                    <a16:creationId xmlns:a16="http://schemas.microsoft.com/office/drawing/2014/main" id="{454D0542-AFD3-4EAB-B4A6-AE39DC17B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87" name="Line 318">
                <a:extLst>
                  <a:ext uri="{FF2B5EF4-FFF2-40B4-BE49-F238E27FC236}">
                    <a16:creationId xmlns:a16="http://schemas.microsoft.com/office/drawing/2014/main" id="{2FFF0678-9854-40F1-8046-7DE10C0F1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88" name="Rectangle 319">
                <a:extLst>
                  <a:ext uri="{FF2B5EF4-FFF2-40B4-BE49-F238E27FC236}">
                    <a16:creationId xmlns:a16="http://schemas.microsoft.com/office/drawing/2014/main" id="{B5FB5BFB-3F86-4B4E-BA40-D99195BC4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89" name="Line 320">
                <a:extLst>
                  <a:ext uri="{FF2B5EF4-FFF2-40B4-BE49-F238E27FC236}">
                    <a16:creationId xmlns:a16="http://schemas.microsoft.com/office/drawing/2014/main" id="{2EB5A7A0-7318-4A1A-8425-9140F1D5B1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90" name="Rectangle 321">
                <a:extLst>
                  <a:ext uri="{FF2B5EF4-FFF2-40B4-BE49-F238E27FC236}">
                    <a16:creationId xmlns:a16="http://schemas.microsoft.com/office/drawing/2014/main" id="{0282407C-EB12-4252-AE4D-727DAFE2F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91" name="Line 322">
                <a:extLst>
                  <a:ext uri="{FF2B5EF4-FFF2-40B4-BE49-F238E27FC236}">
                    <a16:creationId xmlns:a16="http://schemas.microsoft.com/office/drawing/2014/main" id="{92EC667B-1BC3-488A-8D1C-7DB050BF6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92" name="Rectangle 323">
                <a:extLst>
                  <a:ext uri="{FF2B5EF4-FFF2-40B4-BE49-F238E27FC236}">
                    <a16:creationId xmlns:a16="http://schemas.microsoft.com/office/drawing/2014/main" id="{D27F6FC2-E07D-4E85-B090-E320E4534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93" name="Line 324">
                <a:extLst>
                  <a:ext uri="{FF2B5EF4-FFF2-40B4-BE49-F238E27FC236}">
                    <a16:creationId xmlns:a16="http://schemas.microsoft.com/office/drawing/2014/main" id="{6A77BE2A-E865-408B-B262-32221CFD9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94" name="Rectangle 325">
                <a:extLst>
                  <a:ext uri="{FF2B5EF4-FFF2-40B4-BE49-F238E27FC236}">
                    <a16:creationId xmlns:a16="http://schemas.microsoft.com/office/drawing/2014/main" id="{11787809-4AAF-4498-966C-210562B73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95" name="Line 326">
                <a:extLst>
                  <a:ext uri="{FF2B5EF4-FFF2-40B4-BE49-F238E27FC236}">
                    <a16:creationId xmlns:a16="http://schemas.microsoft.com/office/drawing/2014/main" id="{3F16AC66-C278-4530-92F4-3AAD5A6CD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6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96" name="Rectangle 327">
                <a:extLst>
                  <a:ext uri="{FF2B5EF4-FFF2-40B4-BE49-F238E27FC236}">
                    <a16:creationId xmlns:a16="http://schemas.microsoft.com/office/drawing/2014/main" id="{EFB9A90A-B09B-4BAB-AC10-D9498C399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97" name="Line 328">
                <a:extLst>
                  <a:ext uri="{FF2B5EF4-FFF2-40B4-BE49-F238E27FC236}">
                    <a16:creationId xmlns:a16="http://schemas.microsoft.com/office/drawing/2014/main" id="{599DBB77-A64C-4814-95BB-D74C415E98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6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998" name="Rectangle 329">
                <a:extLst>
                  <a:ext uri="{FF2B5EF4-FFF2-40B4-BE49-F238E27FC236}">
                    <a16:creationId xmlns:a16="http://schemas.microsoft.com/office/drawing/2014/main" id="{3919BC8F-CB60-4641-BB75-BD30C8F8F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999" name="Line 330">
                <a:extLst>
                  <a:ext uri="{FF2B5EF4-FFF2-40B4-BE49-F238E27FC236}">
                    <a16:creationId xmlns:a16="http://schemas.microsoft.com/office/drawing/2014/main" id="{D3BE398A-0FC9-4AD1-A2F9-A2B736E15F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00" name="Rectangle 331">
                <a:extLst>
                  <a:ext uri="{FF2B5EF4-FFF2-40B4-BE49-F238E27FC236}">
                    <a16:creationId xmlns:a16="http://schemas.microsoft.com/office/drawing/2014/main" id="{0BE15B4D-9B64-4C36-9C9C-EFE954A88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01" name="Line 332">
                <a:extLst>
                  <a:ext uri="{FF2B5EF4-FFF2-40B4-BE49-F238E27FC236}">
                    <a16:creationId xmlns:a16="http://schemas.microsoft.com/office/drawing/2014/main" id="{D0474118-D085-4BC6-B503-29E8C4FED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02" name="Rectangle 333">
                <a:extLst>
                  <a:ext uri="{FF2B5EF4-FFF2-40B4-BE49-F238E27FC236}">
                    <a16:creationId xmlns:a16="http://schemas.microsoft.com/office/drawing/2014/main" id="{7C482E7F-74E5-4E1C-B062-AEF5B4F13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03" name="Line 334">
                <a:extLst>
                  <a:ext uri="{FF2B5EF4-FFF2-40B4-BE49-F238E27FC236}">
                    <a16:creationId xmlns:a16="http://schemas.microsoft.com/office/drawing/2014/main" id="{BAEBA58B-61EC-4EFE-BAD9-9B8C3D3736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7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04" name="Rectangle 335">
                <a:extLst>
                  <a:ext uri="{FF2B5EF4-FFF2-40B4-BE49-F238E27FC236}">
                    <a16:creationId xmlns:a16="http://schemas.microsoft.com/office/drawing/2014/main" id="{C74AB524-3A30-43EC-B65E-6775EFE14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05" name="Line 336">
                <a:extLst>
                  <a:ext uri="{FF2B5EF4-FFF2-40B4-BE49-F238E27FC236}">
                    <a16:creationId xmlns:a16="http://schemas.microsoft.com/office/drawing/2014/main" id="{4F9E3F71-44C7-4337-B087-A4B46B5F4F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7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06" name="Rectangle 337">
                <a:extLst>
                  <a:ext uri="{FF2B5EF4-FFF2-40B4-BE49-F238E27FC236}">
                    <a16:creationId xmlns:a16="http://schemas.microsoft.com/office/drawing/2014/main" id="{8BCDC506-FCE6-4FBF-BB0B-22D678EEF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07" name="Line 338">
                <a:extLst>
                  <a:ext uri="{FF2B5EF4-FFF2-40B4-BE49-F238E27FC236}">
                    <a16:creationId xmlns:a16="http://schemas.microsoft.com/office/drawing/2014/main" id="{14CEA332-666B-4741-B019-62137B2A36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08" name="Rectangle 339">
                <a:extLst>
                  <a:ext uri="{FF2B5EF4-FFF2-40B4-BE49-F238E27FC236}">
                    <a16:creationId xmlns:a16="http://schemas.microsoft.com/office/drawing/2014/main" id="{6209B744-5D47-47CC-B246-E6C2547EC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09" name="Line 340">
                <a:extLst>
                  <a:ext uri="{FF2B5EF4-FFF2-40B4-BE49-F238E27FC236}">
                    <a16:creationId xmlns:a16="http://schemas.microsoft.com/office/drawing/2014/main" id="{6959F193-1740-463E-83F5-D879ACFDC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10" name="Rectangle 341">
                <a:extLst>
                  <a:ext uri="{FF2B5EF4-FFF2-40B4-BE49-F238E27FC236}">
                    <a16:creationId xmlns:a16="http://schemas.microsoft.com/office/drawing/2014/main" id="{F458317B-F6AC-4D6C-9D15-B3286C08A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11" name="Line 342">
                <a:extLst>
                  <a:ext uri="{FF2B5EF4-FFF2-40B4-BE49-F238E27FC236}">
                    <a16:creationId xmlns:a16="http://schemas.microsoft.com/office/drawing/2014/main" id="{91613172-4E23-40BE-8570-0370EBE43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12" name="Rectangle 343">
                <a:extLst>
                  <a:ext uri="{FF2B5EF4-FFF2-40B4-BE49-F238E27FC236}">
                    <a16:creationId xmlns:a16="http://schemas.microsoft.com/office/drawing/2014/main" id="{645A9A3A-E39E-4D18-AD3C-D814FEC00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13" name="Line 344">
                <a:extLst>
                  <a:ext uri="{FF2B5EF4-FFF2-40B4-BE49-F238E27FC236}">
                    <a16:creationId xmlns:a16="http://schemas.microsoft.com/office/drawing/2014/main" id="{2CFFB61E-A0FA-40C2-AD28-95118DF51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14" name="Rectangle 345">
                <a:extLst>
                  <a:ext uri="{FF2B5EF4-FFF2-40B4-BE49-F238E27FC236}">
                    <a16:creationId xmlns:a16="http://schemas.microsoft.com/office/drawing/2014/main" id="{870A7A37-1967-41C1-B908-F07C107C5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15" name="Line 346">
                <a:extLst>
                  <a:ext uri="{FF2B5EF4-FFF2-40B4-BE49-F238E27FC236}">
                    <a16:creationId xmlns:a16="http://schemas.microsoft.com/office/drawing/2014/main" id="{D862F785-B7F2-4E05-81ED-1A766278FC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16" name="Rectangle 347">
                <a:extLst>
                  <a:ext uri="{FF2B5EF4-FFF2-40B4-BE49-F238E27FC236}">
                    <a16:creationId xmlns:a16="http://schemas.microsoft.com/office/drawing/2014/main" id="{0201A44B-4D87-4E36-B103-5D8019D60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17" name="Line 348">
                <a:extLst>
                  <a:ext uri="{FF2B5EF4-FFF2-40B4-BE49-F238E27FC236}">
                    <a16:creationId xmlns:a16="http://schemas.microsoft.com/office/drawing/2014/main" id="{F4A3C766-71A7-4FA4-861A-70D28D98E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18" name="Rectangle 349">
                <a:extLst>
                  <a:ext uri="{FF2B5EF4-FFF2-40B4-BE49-F238E27FC236}">
                    <a16:creationId xmlns:a16="http://schemas.microsoft.com/office/drawing/2014/main" id="{3EB24777-4358-43B3-86D5-0B1F229CC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19" name="Line 350">
                <a:extLst>
                  <a:ext uri="{FF2B5EF4-FFF2-40B4-BE49-F238E27FC236}">
                    <a16:creationId xmlns:a16="http://schemas.microsoft.com/office/drawing/2014/main" id="{E61F6807-254E-4283-80DE-53622D8F74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0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20" name="Rectangle 351">
                <a:extLst>
                  <a:ext uri="{FF2B5EF4-FFF2-40B4-BE49-F238E27FC236}">
                    <a16:creationId xmlns:a16="http://schemas.microsoft.com/office/drawing/2014/main" id="{7D183075-2D33-47D6-B782-FC05AD329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21" name="Line 352">
                <a:extLst>
                  <a:ext uri="{FF2B5EF4-FFF2-40B4-BE49-F238E27FC236}">
                    <a16:creationId xmlns:a16="http://schemas.microsoft.com/office/drawing/2014/main" id="{DF10B2EE-A939-4D92-8B80-393FCECD94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0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22" name="Rectangle 353">
                <a:extLst>
                  <a:ext uri="{FF2B5EF4-FFF2-40B4-BE49-F238E27FC236}">
                    <a16:creationId xmlns:a16="http://schemas.microsoft.com/office/drawing/2014/main" id="{FEEEEBA5-36D1-4645-B828-5237064DD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23" name="Line 354">
                <a:extLst>
                  <a:ext uri="{FF2B5EF4-FFF2-40B4-BE49-F238E27FC236}">
                    <a16:creationId xmlns:a16="http://schemas.microsoft.com/office/drawing/2014/main" id="{7A02E34A-680F-4BC7-82C2-B4F6748678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24" name="Rectangle 355">
                <a:extLst>
                  <a:ext uri="{FF2B5EF4-FFF2-40B4-BE49-F238E27FC236}">
                    <a16:creationId xmlns:a16="http://schemas.microsoft.com/office/drawing/2014/main" id="{33F4F57F-DA23-4B73-A1B3-BB1D49B3E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25" name="Line 356">
                <a:extLst>
                  <a:ext uri="{FF2B5EF4-FFF2-40B4-BE49-F238E27FC236}">
                    <a16:creationId xmlns:a16="http://schemas.microsoft.com/office/drawing/2014/main" id="{6A0894D8-F6A8-4D52-9473-3D06F6B5D8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26" name="Rectangle 357">
                <a:extLst>
                  <a:ext uri="{FF2B5EF4-FFF2-40B4-BE49-F238E27FC236}">
                    <a16:creationId xmlns:a16="http://schemas.microsoft.com/office/drawing/2014/main" id="{E6E2A66A-CDEE-4FFB-B6ED-EA1FE81FE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27" name="Line 358">
                <a:extLst>
                  <a:ext uri="{FF2B5EF4-FFF2-40B4-BE49-F238E27FC236}">
                    <a16:creationId xmlns:a16="http://schemas.microsoft.com/office/drawing/2014/main" id="{EA0DE110-4A1C-41A0-8BBF-4260B52B8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28" name="Rectangle 359">
                <a:extLst>
                  <a:ext uri="{FF2B5EF4-FFF2-40B4-BE49-F238E27FC236}">
                    <a16:creationId xmlns:a16="http://schemas.microsoft.com/office/drawing/2014/main" id="{D3C62ED4-FCC7-4E19-AC5C-94A3B2033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29" name="Line 360">
                <a:extLst>
                  <a:ext uri="{FF2B5EF4-FFF2-40B4-BE49-F238E27FC236}">
                    <a16:creationId xmlns:a16="http://schemas.microsoft.com/office/drawing/2014/main" id="{459A8054-448E-4AC5-90B4-CE818C663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30" name="Rectangle 361">
                <a:extLst>
                  <a:ext uri="{FF2B5EF4-FFF2-40B4-BE49-F238E27FC236}">
                    <a16:creationId xmlns:a16="http://schemas.microsoft.com/office/drawing/2014/main" id="{0946CF35-C8E9-4077-8BCE-52B371108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31" name="Line 362">
                <a:extLst>
                  <a:ext uri="{FF2B5EF4-FFF2-40B4-BE49-F238E27FC236}">
                    <a16:creationId xmlns:a16="http://schemas.microsoft.com/office/drawing/2014/main" id="{97422EED-AE7C-47FB-819A-8F7858F2F9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32" name="Rectangle 363">
                <a:extLst>
                  <a:ext uri="{FF2B5EF4-FFF2-40B4-BE49-F238E27FC236}">
                    <a16:creationId xmlns:a16="http://schemas.microsoft.com/office/drawing/2014/main" id="{978FA56D-7B31-4582-8F99-EB13BCA66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33" name="Line 364">
                <a:extLst>
                  <a:ext uri="{FF2B5EF4-FFF2-40B4-BE49-F238E27FC236}">
                    <a16:creationId xmlns:a16="http://schemas.microsoft.com/office/drawing/2014/main" id="{0201FE5C-0ECC-4063-99DF-C4643B438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34" name="Rectangle 365">
                <a:extLst>
                  <a:ext uri="{FF2B5EF4-FFF2-40B4-BE49-F238E27FC236}">
                    <a16:creationId xmlns:a16="http://schemas.microsoft.com/office/drawing/2014/main" id="{C671B221-DE38-4C2F-B261-3D670CFCA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35" name="Line 366">
                <a:extLst>
                  <a:ext uri="{FF2B5EF4-FFF2-40B4-BE49-F238E27FC236}">
                    <a16:creationId xmlns:a16="http://schemas.microsoft.com/office/drawing/2014/main" id="{F8A1ADBB-1B20-4338-811D-075569306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3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36" name="Rectangle 367">
                <a:extLst>
                  <a:ext uri="{FF2B5EF4-FFF2-40B4-BE49-F238E27FC236}">
                    <a16:creationId xmlns:a16="http://schemas.microsoft.com/office/drawing/2014/main" id="{57956BCA-A2F8-47F2-B29A-1670A3CA8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37" name="Line 368">
                <a:extLst>
                  <a:ext uri="{FF2B5EF4-FFF2-40B4-BE49-F238E27FC236}">
                    <a16:creationId xmlns:a16="http://schemas.microsoft.com/office/drawing/2014/main" id="{8CB71BB1-9540-4BEA-BA12-11BAB61C08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3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38" name="Rectangle 369">
                <a:extLst>
                  <a:ext uri="{FF2B5EF4-FFF2-40B4-BE49-F238E27FC236}">
                    <a16:creationId xmlns:a16="http://schemas.microsoft.com/office/drawing/2014/main" id="{58EE1577-9264-4CD5-9FFF-34DF6CA3C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39" name="Line 370">
                <a:extLst>
                  <a:ext uri="{FF2B5EF4-FFF2-40B4-BE49-F238E27FC236}">
                    <a16:creationId xmlns:a16="http://schemas.microsoft.com/office/drawing/2014/main" id="{D6F1F33F-F8B5-49DB-974F-82E3628F66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40" name="Rectangle 371">
                <a:extLst>
                  <a:ext uri="{FF2B5EF4-FFF2-40B4-BE49-F238E27FC236}">
                    <a16:creationId xmlns:a16="http://schemas.microsoft.com/office/drawing/2014/main" id="{E5805F65-6758-4814-A4C6-E6B5BD393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41" name="Line 372">
                <a:extLst>
                  <a:ext uri="{FF2B5EF4-FFF2-40B4-BE49-F238E27FC236}">
                    <a16:creationId xmlns:a16="http://schemas.microsoft.com/office/drawing/2014/main" id="{C4328E12-B7BF-4701-8E8E-3FCD364A29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42" name="Rectangle 373">
                <a:extLst>
                  <a:ext uri="{FF2B5EF4-FFF2-40B4-BE49-F238E27FC236}">
                    <a16:creationId xmlns:a16="http://schemas.microsoft.com/office/drawing/2014/main" id="{8F3824B6-4F1C-481E-99DD-F784C72F0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43" name="Line 374">
                <a:extLst>
                  <a:ext uri="{FF2B5EF4-FFF2-40B4-BE49-F238E27FC236}">
                    <a16:creationId xmlns:a16="http://schemas.microsoft.com/office/drawing/2014/main" id="{30D51E97-2827-472A-81C5-C451BDA45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0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44" name="Rectangle 375">
                <a:extLst>
                  <a:ext uri="{FF2B5EF4-FFF2-40B4-BE49-F238E27FC236}">
                    <a16:creationId xmlns:a16="http://schemas.microsoft.com/office/drawing/2014/main" id="{7C9476ED-902A-4EA7-B4D5-4FAE2BD01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45" name="Line 376">
                <a:extLst>
                  <a:ext uri="{FF2B5EF4-FFF2-40B4-BE49-F238E27FC236}">
                    <a16:creationId xmlns:a16="http://schemas.microsoft.com/office/drawing/2014/main" id="{5ED5C56B-92B7-4ED6-952F-C8ECF0947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0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46" name="Rectangle 377">
                <a:extLst>
                  <a:ext uri="{FF2B5EF4-FFF2-40B4-BE49-F238E27FC236}">
                    <a16:creationId xmlns:a16="http://schemas.microsoft.com/office/drawing/2014/main" id="{E314371F-34B5-42AE-9E41-0434FB2AE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47" name="Line 378">
                <a:extLst>
                  <a:ext uri="{FF2B5EF4-FFF2-40B4-BE49-F238E27FC236}">
                    <a16:creationId xmlns:a16="http://schemas.microsoft.com/office/drawing/2014/main" id="{05D4DA0D-6609-446F-857E-32FE3348F3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48" name="Rectangle 379">
                <a:extLst>
                  <a:ext uri="{FF2B5EF4-FFF2-40B4-BE49-F238E27FC236}">
                    <a16:creationId xmlns:a16="http://schemas.microsoft.com/office/drawing/2014/main" id="{0A876637-D1D4-4419-A5A9-5222F9A8B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49" name="Line 380">
                <a:extLst>
                  <a:ext uri="{FF2B5EF4-FFF2-40B4-BE49-F238E27FC236}">
                    <a16:creationId xmlns:a16="http://schemas.microsoft.com/office/drawing/2014/main" id="{33A4A08F-E05A-4FBC-97E6-73111A62E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50" name="Rectangle 381">
                <a:extLst>
                  <a:ext uri="{FF2B5EF4-FFF2-40B4-BE49-F238E27FC236}">
                    <a16:creationId xmlns:a16="http://schemas.microsoft.com/office/drawing/2014/main" id="{284FA82A-A56B-46A1-8E5F-3F979C7A0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51" name="Line 382">
                <a:extLst>
                  <a:ext uri="{FF2B5EF4-FFF2-40B4-BE49-F238E27FC236}">
                    <a16:creationId xmlns:a16="http://schemas.microsoft.com/office/drawing/2014/main" id="{C8EC0316-3F86-478C-999A-5B676A564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1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52" name="Rectangle 383">
                <a:extLst>
                  <a:ext uri="{FF2B5EF4-FFF2-40B4-BE49-F238E27FC236}">
                    <a16:creationId xmlns:a16="http://schemas.microsoft.com/office/drawing/2014/main" id="{7BA6A2A0-FE81-4D28-A473-F75F45E31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53" name="Line 384">
                <a:extLst>
                  <a:ext uri="{FF2B5EF4-FFF2-40B4-BE49-F238E27FC236}">
                    <a16:creationId xmlns:a16="http://schemas.microsoft.com/office/drawing/2014/main" id="{85D15327-FF4E-41EA-A8EB-6612D0D66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1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54" name="Rectangle 385">
                <a:extLst>
                  <a:ext uri="{FF2B5EF4-FFF2-40B4-BE49-F238E27FC236}">
                    <a16:creationId xmlns:a16="http://schemas.microsoft.com/office/drawing/2014/main" id="{6780E182-3B9E-4526-96AB-667076DDF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55" name="Line 386">
                <a:extLst>
                  <a:ext uri="{FF2B5EF4-FFF2-40B4-BE49-F238E27FC236}">
                    <a16:creationId xmlns:a16="http://schemas.microsoft.com/office/drawing/2014/main" id="{E5A6C018-9DD5-4F5D-9687-7F24839DAB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56" name="Rectangle 387">
                <a:extLst>
                  <a:ext uri="{FF2B5EF4-FFF2-40B4-BE49-F238E27FC236}">
                    <a16:creationId xmlns:a16="http://schemas.microsoft.com/office/drawing/2014/main" id="{277D6A0F-177B-4DEB-A672-37FEEC59C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57" name="Line 388">
                <a:extLst>
                  <a:ext uri="{FF2B5EF4-FFF2-40B4-BE49-F238E27FC236}">
                    <a16:creationId xmlns:a16="http://schemas.microsoft.com/office/drawing/2014/main" id="{8CC07720-0871-4F2A-A7EE-BCB7F728C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58" name="Rectangle 389">
                <a:extLst>
                  <a:ext uri="{FF2B5EF4-FFF2-40B4-BE49-F238E27FC236}">
                    <a16:creationId xmlns:a16="http://schemas.microsoft.com/office/drawing/2014/main" id="{9970FB6E-6A5F-41FB-8326-701C2064B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235"/>
                <a:ext cx="17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59" name="Line 390">
                <a:extLst>
                  <a:ext uri="{FF2B5EF4-FFF2-40B4-BE49-F238E27FC236}">
                    <a16:creationId xmlns:a16="http://schemas.microsoft.com/office/drawing/2014/main" id="{EA8347CD-A1B4-4074-BF86-F43D20B67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2235"/>
                <a:ext cx="17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60" name="Rectangle 391">
                <a:extLst>
                  <a:ext uri="{FF2B5EF4-FFF2-40B4-BE49-F238E27FC236}">
                    <a16:creationId xmlns:a16="http://schemas.microsoft.com/office/drawing/2014/main" id="{E409D901-F008-4280-9645-05C909D09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247"/>
                <a:ext cx="17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61" name="Line 392">
                <a:extLst>
                  <a:ext uri="{FF2B5EF4-FFF2-40B4-BE49-F238E27FC236}">
                    <a16:creationId xmlns:a16="http://schemas.microsoft.com/office/drawing/2014/main" id="{4A9038A9-8FBE-47C1-AD13-03DFD3CA4C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2247"/>
                <a:ext cx="17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62" name="Rectangle 393">
                <a:extLst>
                  <a:ext uri="{FF2B5EF4-FFF2-40B4-BE49-F238E27FC236}">
                    <a16:creationId xmlns:a16="http://schemas.microsoft.com/office/drawing/2014/main" id="{1E7F3DCB-DF24-456B-8D98-D1C5CB150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63" name="Line 394">
                <a:extLst>
                  <a:ext uri="{FF2B5EF4-FFF2-40B4-BE49-F238E27FC236}">
                    <a16:creationId xmlns:a16="http://schemas.microsoft.com/office/drawing/2014/main" id="{F893D908-4DAD-4DA1-810E-B6C2CB3D2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64" name="Rectangle 395">
                <a:extLst>
                  <a:ext uri="{FF2B5EF4-FFF2-40B4-BE49-F238E27FC236}">
                    <a16:creationId xmlns:a16="http://schemas.microsoft.com/office/drawing/2014/main" id="{33723FD2-6281-462D-BB5F-DF2DD16C6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65" name="Line 396">
                <a:extLst>
                  <a:ext uri="{FF2B5EF4-FFF2-40B4-BE49-F238E27FC236}">
                    <a16:creationId xmlns:a16="http://schemas.microsoft.com/office/drawing/2014/main" id="{720C935F-7E56-483D-AE5B-1984A9469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66" name="Rectangle 397">
                <a:extLst>
                  <a:ext uri="{FF2B5EF4-FFF2-40B4-BE49-F238E27FC236}">
                    <a16:creationId xmlns:a16="http://schemas.microsoft.com/office/drawing/2014/main" id="{7C7A9CF3-68AE-4A9F-9EAF-B99340E74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67" name="Line 398">
                <a:extLst>
                  <a:ext uri="{FF2B5EF4-FFF2-40B4-BE49-F238E27FC236}">
                    <a16:creationId xmlns:a16="http://schemas.microsoft.com/office/drawing/2014/main" id="{92C287F9-7071-4D77-95AA-A50E13185D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68" name="Rectangle 399">
                <a:extLst>
                  <a:ext uri="{FF2B5EF4-FFF2-40B4-BE49-F238E27FC236}">
                    <a16:creationId xmlns:a16="http://schemas.microsoft.com/office/drawing/2014/main" id="{9D864491-3822-480B-AA00-94DEB49CE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69" name="Line 400">
                <a:extLst>
                  <a:ext uri="{FF2B5EF4-FFF2-40B4-BE49-F238E27FC236}">
                    <a16:creationId xmlns:a16="http://schemas.microsoft.com/office/drawing/2014/main" id="{4E257EC8-5907-4986-A38A-12D8D1B397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70" name="Rectangle 401">
                <a:extLst>
                  <a:ext uri="{FF2B5EF4-FFF2-40B4-BE49-F238E27FC236}">
                    <a16:creationId xmlns:a16="http://schemas.microsoft.com/office/drawing/2014/main" id="{D92A990A-4167-47F0-8898-445D881D1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71" name="Line 402">
                <a:extLst>
                  <a:ext uri="{FF2B5EF4-FFF2-40B4-BE49-F238E27FC236}">
                    <a16:creationId xmlns:a16="http://schemas.microsoft.com/office/drawing/2014/main" id="{F9B7BB5D-26CA-4E81-9067-3A34B0BED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72" name="Rectangle 403">
                <a:extLst>
                  <a:ext uri="{FF2B5EF4-FFF2-40B4-BE49-F238E27FC236}">
                    <a16:creationId xmlns:a16="http://schemas.microsoft.com/office/drawing/2014/main" id="{F946C214-33CD-4A3A-9ED3-175987917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40073" name="Line 404">
                <a:extLst>
                  <a:ext uri="{FF2B5EF4-FFF2-40B4-BE49-F238E27FC236}">
                    <a16:creationId xmlns:a16="http://schemas.microsoft.com/office/drawing/2014/main" id="{3EF5C72E-A936-4EC7-BD62-ADE202640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40074" name="Rectangle 405">
                <a:extLst>
                  <a:ext uri="{FF2B5EF4-FFF2-40B4-BE49-F238E27FC236}">
                    <a16:creationId xmlns:a16="http://schemas.microsoft.com/office/drawing/2014/main" id="{7E25DB7D-DD7D-457C-86A6-72C253D02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7898" name="Group 406">
              <a:extLst>
                <a:ext uri="{FF2B5EF4-FFF2-40B4-BE49-F238E27FC236}">
                  <a16:creationId xmlns:a16="http://schemas.microsoft.com/office/drawing/2014/main" id="{5CDB6B80-E515-4C7A-9C18-69EB5C330C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235"/>
              <a:ext cx="5491" cy="364"/>
              <a:chOff x="72" y="2235"/>
              <a:chExt cx="5491" cy="364"/>
            </a:xfrm>
          </p:grpSpPr>
          <p:sp>
            <p:nvSpPr>
              <p:cNvPr id="39675" name="Line 407">
                <a:extLst>
                  <a:ext uri="{FF2B5EF4-FFF2-40B4-BE49-F238E27FC236}">
                    <a16:creationId xmlns:a16="http://schemas.microsoft.com/office/drawing/2014/main" id="{C5BF4E05-9276-4E4B-AE50-915D562D2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9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76" name="Rectangle 408">
                <a:extLst>
                  <a:ext uri="{FF2B5EF4-FFF2-40B4-BE49-F238E27FC236}">
                    <a16:creationId xmlns:a16="http://schemas.microsoft.com/office/drawing/2014/main" id="{9E354992-19E2-454A-811E-0478F7D67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77" name="Line 409">
                <a:extLst>
                  <a:ext uri="{FF2B5EF4-FFF2-40B4-BE49-F238E27FC236}">
                    <a16:creationId xmlns:a16="http://schemas.microsoft.com/office/drawing/2014/main" id="{78D9B6AB-3361-48B4-9F6A-2036C2AE0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9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78" name="Rectangle 410">
                <a:extLst>
                  <a:ext uri="{FF2B5EF4-FFF2-40B4-BE49-F238E27FC236}">
                    <a16:creationId xmlns:a16="http://schemas.microsoft.com/office/drawing/2014/main" id="{3CEEC819-E7C8-4B91-BA37-30B4E4E02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79" name="Line 411">
                <a:extLst>
                  <a:ext uri="{FF2B5EF4-FFF2-40B4-BE49-F238E27FC236}">
                    <a16:creationId xmlns:a16="http://schemas.microsoft.com/office/drawing/2014/main" id="{6A9137B8-02A4-4CFF-92B9-491ACD7DB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80" name="Rectangle 412">
                <a:extLst>
                  <a:ext uri="{FF2B5EF4-FFF2-40B4-BE49-F238E27FC236}">
                    <a16:creationId xmlns:a16="http://schemas.microsoft.com/office/drawing/2014/main" id="{03BADAF8-6EBB-46B6-AC92-F803049ED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81" name="Line 413">
                <a:extLst>
                  <a:ext uri="{FF2B5EF4-FFF2-40B4-BE49-F238E27FC236}">
                    <a16:creationId xmlns:a16="http://schemas.microsoft.com/office/drawing/2014/main" id="{06E34196-E556-4A68-8AD4-FFC0F88D25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82" name="Rectangle 414">
                <a:extLst>
                  <a:ext uri="{FF2B5EF4-FFF2-40B4-BE49-F238E27FC236}">
                    <a16:creationId xmlns:a16="http://schemas.microsoft.com/office/drawing/2014/main" id="{23A8570C-F627-4C96-9C96-8B9EC9A25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235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83" name="Line 415">
                <a:extLst>
                  <a:ext uri="{FF2B5EF4-FFF2-40B4-BE49-F238E27FC236}">
                    <a16:creationId xmlns:a16="http://schemas.microsoft.com/office/drawing/2014/main" id="{FBD8519A-0FB6-48A0-8477-C9C097BEA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15" y="2235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84" name="Rectangle 416">
                <a:extLst>
                  <a:ext uri="{FF2B5EF4-FFF2-40B4-BE49-F238E27FC236}">
                    <a16:creationId xmlns:a16="http://schemas.microsoft.com/office/drawing/2014/main" id="{AB17C263-282E-48CD-9797-2C21A8EC9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247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85" name="Line 417">
                <a:extLst>
                  <a:ext uri="{FF2B5EF4-FFF2-40B4-BE49-F238E27FC236}">
                    <a16:creationId xmlns:a16="http://schemas.microsoft.com/office/drawing/2014/main" id="{B689B3F1-41DE-41D7-A443-586818E3A8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15" y="224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86" name="Rectangle 418">
                <a:extLst>
                  <a:ext uri="{FF2B5EF4-FFF2-40B4-BE49-F238E27FC236}">
                    <a16:creationId xmlns:a16="http://schemas.microsoft.com/office/drawing/2014/main" id="{F0FBAE4B-D638-4775-9442-EF04E6271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87" name="Line 419">
                <a:extLst>
                  <a:ext uri="{FF2B5EF4-FFF2-40B4-BE49-F238E27FC236}">
                    <a16:creationId xmlns:a16="http://schemas.microsoft.com/office/drawing/2014/main" id="{A9E86200-05FA-4A48-9753-DD87804C10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88" name="Rectangle 420">
                <a:extLst>
                  <a:ext uri="{FF2B5EF4-FFF2-40B4-BE49-F238E27FC236}">
                    <a16:creationId xmlns:a16="http://schemas.microsoft.com/office/drawing/2014/main" id="{9B4897C2-89F5-412D-9252-F8E8F2EAD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89" name="Line 421">
                <a:extLst>
                  <a:ext uri="{FF2B5EF4-FFF2-40B4-BE49-F238E27FC236}">
                    <a16:creationId xmlns:a16="http://schemas.microsoft.com/office/drawing/2014/main" id="{C1CB707B-0E2E-4944-828F-A80B9D72E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90" name="Rectangle 422">
                <a:extLst>
                  <a:ext uri="{FF2B5EF4-FFF2-40B4-BE49-F238E27FC236}">
                    <a16:creationId xmlns:a16="http://schemas.microsoft.com/office/drawing/2014/main" id="{2FDBAF0D-8497-4DEC-AB51-73DD2B6A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2235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91" name="Line 423">
                <a:extLst>
                  <a:ext uri="{FF2B5EF4-FFF2-40B4-BE49-F238E27FC236}">
                    <a16:creationId xmlns:a16="http://schemas.microsoft.com/office/drawing/2014/main" id="{F86A84B4-C427-4A14-AA44-B5FC63714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2" y="2235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92" name="Rectangle 424">
                <a:extLst>
                  <a:ext uri="{FF2B5EF4-FFF2-40B4-BE49-F238E27FC236}">
                    <a16:creationId xmlns:a16="http://schemas.microsoft.com/office/drawing/2014/main" id="{5E2B07D9-E608-478D-BE54-5887DEF53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2247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93" name="Line 425">
                <a:extLst>
                  <a:ext uri="{FF2B5EF4-FFF2-40B4-BE49-F238E27FC236}">
                    <a16:creationId xmlns:a16="http://schemas.microsoft.com/office/drawing/2014/main" id="{5E70DF4B-985E-43B9-8B21-C6AB7932C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2" y="224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94" name="Rectangle 426">
                <a:extLst>
                  <a:ext uri="{FF2B5EF4-FFF2-40B4-BE49-F238E27FC236}">
                    <a16:creationId xmlns:a16="http://schemas.microsoft.com/office/drawing/2014/main" id="{04E808BF-BFA5-49F3-8815-F91A31E30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95" name="Line 427">
                <a:extLst>
                  <a:ext uri="{FF2B5EF4-FFF2-40B4-BE49-F238E27FC236}">
                    <a16:creationId xmlns:a16="http://schemas.microsoft.com/office/drawing/2014/main" id="{59AC1B39-BAE2-4EB8-997D-9320AE94B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96" name="Rectangle 428">
                <a:extLst>
                  <a:ext uri="{FF2B5EF4-FFF2-40B4-BE49-F238E27FC236}">
                    <a16:creationId xmlns:a16="http://schemas.microsoft.com/office/drawing/2014/main" id="{38ACF85C-94C3-4CBA-8277-2E39515A8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97" name="Line 429">
                <a:extLst>
                  <a:ext uri="{FF2B5EF4-FFF2-40B4-BE49-F238E27FC236}">
                    <a16:creationId xmlns:a16="http://schemas.microsoft.com/office/drawing/2014/main" id="{3323FB97-F009-4C2C-AC5A-A0245BF9A9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98" name="Rectangle 430">
                <a:extLst>
                  <a:ext uri="{FF2B5EF4-FFF2-40B4-BE49-F238E27FC236}">
                    <a16:creationId xmlns:a16="http://schemas.microsoft.com/office/drawing/2014/main" id="{EB37119A-5DD4-4EA6-8112-293C71006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2235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99" name="Line 431">
                <a:extLst>
                  <a:ext uri="{FF2B5EF4-FFF2-40B4-BE49-F238E27FC236}">
                    <a16:creationId xmlns:a16="http://schemas.microsoft.com/office/drawing/2014/main" id="{F8A406DF-CD9D-430E-86F7-26D0A606F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49" y="2235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00" name="Rectangle 432">
                <a:extLst>
                  <a:ext uri="{FF2B5EF4-FFF2-40B4-BE49-F238E27FC236}">
                    <a16:creationId xmlns:a16="http://schemas.microsoft.com/office/drawing/2014/main" id="{9644ABFB-42A1-4090-86E2-5E05D8491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2247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01" name="Line 433">
                <a:extLst>
                  <a:ext uri="{FF2B5EF4-FFF2-40B4-BE49-F238E27FC236}">
                    <a16:creationId xmlns:a16="http://schemas.microsoft.com/office/drawing/2014/main" id="{A64D3423-FA97-47C7-8982-7D045FE1D7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49" y="224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02" name="Rectangle 434">
                <a:extLst>
                  <a:ext uri="{FF2B5EF4-FFF2-40B4-BE49-F238E27FC236}">
                    <a16:creationId xmlns:a16="http://schemas.microsoft.com/office/drawing/2014/main" id="{CE44511D-BDD7-47E2-A037-E82F6A12F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03" name="Line 435">
                <a:extLst>
                  <a:ext uri="{FF2B5EF4-FFF2-40B4-BE49-F238E27FC236}">
                    <a16:creationId xmlns:a16="http://schemas.microsoft.com/office/drawing/2014/main" id="{A713E5B1-CBD8-4411-8DE4-7EF2060ECC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04" name="Rectangle 436">
                <a:extLst>
                  <a:ext uri="{FF2B5EF4-FFF2-40B4-BE49-F238E27FC236}">
                    <a16:creationId xmlns:a16="http://schemas.microsoft.com/office/drawing/2014/main" id="{DF0AF760-81F0-42D7-8244-A9CC459D9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05" name="Line 437">
                <a:extLst>
                  <a:ext uri="{FF2B5EF4-FFF2-40B4-BE49-F238E27FC236}">
                    <a16:creationId xmlns:a16="http://schemas.microsoft.com/office/drawing/2014/main" id="{A0285524-1BC2-485D-BEAF-43459E1B8B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06" name="Rectangle 438">
                <a:extLst>
                  <a:ext uri="{FF2B5EF4-FFF2-40B4-BE49-F238E27FC236}">
                    <a16:creationId xmlns:a16="http://schemas.microsoft.com/office/drawing/2014/main" id="{822CBE80-9DE8-4A84-9C06-26018A7E7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07" name="Line 439">
                <a:extLst>
                  <a:ext uri="{FF2B5EF4-FFF2-40B4-BE49-F238E27FC236}">
                    <a16:creationId xmlns:a16="http://schemas.microsoft.com/office/drawing/2014/main" id="{7825C708-D9D9-4B01-89A8-261C64CF76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16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08" name="Rectangle 440">
                <a:extLst>
                  <a:ext uri="{FF2B5EF4-FFF2-40B4-BE49-F238E27FC236}">
                    <a16:creationId xmlns:a16="http://schemas.microsoft.com/office/drawing/2014/main" id="{0F37D9FD-8972-41E6-8C0B-EF06D8E8E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09" name="Line 441">
                <a:extLst>
                  <a:ext uri="{FF2B5EF4-FFF2-40B4-BE49-F238E27FC236}">
                    <a16:creationId xmlns:a16="http://schemas.microsoft.com/office/drawing/2014/main" id="{00231F02-2244-40B1-8DD4-E7AB13BF3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16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10" name="Rectangle 442">
                <a:extLst>
                  <a:ext uri="{FF2B5EF4-FFF2-40B4-BE49-F238E27FC236}">
                    <a16:creationId xmlns:a16="http://schemas.microsoft.com/office/drawing/2014/main" id="{B640FDAB-0646-4518-854C-E5675F8DB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11" name="Line 443">
                <a:extLst>
                  <a:ext uri="{FF2B5EF4-FFF2-40B4-BE49-F238E27FC236}">
                    <a16:creationId xmlns:a16="http://schemas.microsoft.com/office/drawing/2014/main" id="{537B78C1-1034-4E1F-BE1B-9F30CD580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12" name="Rectangle 444">
                <a:extLst>
                  <a:ext uri="{FF2B5EF4-FFF2-40B4-BE49-F238E27FC236}">
                    <a16:creationId xmlns:a16="http://schemas.microsoft.com/office/drawing/2014/main" id="{D8C74DD7-120A-4AB7-B8AC-60BE5C631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13" name="Line 445">
                <a:extLst>
                  <a:ext uri="{FF2B5EF4-FFF2-40B4-BE49-F238E27FC236}">
                    <a16:creationId xmlns:a16="http://schemas.microsoft.com/office/drawing/2014/main" id="{74DD6E09-D1D5-4CD0-A22A-AF8A4B933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14" name="Rectangle 446">
                <a:extLst>
                  <a:ext uri="{FF2B5EF4-FFF2-40B4-BE49-F238E27FC236}">
                    <a16:creationId xmlns:a16="http://schemas.microsoft.com/office/drawing/2014/main" id="{7100B30B-9DF0-4775-A3C3-AC5B607FB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3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15" name="Line 447">
                <a:extLst>
                  <a:ext uri="{FF2B5EF4-FFF2-40B4-BE49-F238E27FC236}">
                    <a16:creationId xmlns:a16="http://schemas.microsoft.com/office/drawing/2014/main" id="{3779C695-6ABC-4C23-B5B6-5ED886479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16" name="Rectangle 448">
                <a:extLst>
                  <a:ext uri="{FF2B5EF4-FFF2-40B4-BE49-F238E27FC236}">
                    <a16:creationId xmlns:a16="http://schemas.microsoft.com/office/drawing/2014/main" id="{63915AFD-E06F-41A5-8857-8BD76AEAC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3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17" name="Line 449">
                <a:extLst>
                  <a:ext uri="{FF2B5EF4-FFF2-40B4-BE49-F238E27FC236}">
                    <a16:creationId xmlns:a16="http://schemas.microsoft.com/office/drawing/2014/main" id="{356ADA1C-DDB5-406B-A3D5-DF0FFD6ED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18" name="Rectangle 450">
                <a:extLst>
                  <a:ext uri="{FF2B5EF4-FFF2-40B4-BE49-F238E27FC236}">
                    <a16:creationId xmlns:a16="http://schemas.microsoft.com/office/drawing/2014/main" id="{B5E66D57-D50E-4E2C-B5DA-5A46DD9C4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235"/>
                <a:ext cx="6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19" name="Line 451">
                <a:extLst>
                  <a:ext uri="{FF2B5EF4-FFF2-40B4-BE49-F238E27FC236}">
                    <a16:creationId xmlns:a16="http://schemas.microsoft.com/office/drawing/2014/main" id="{6F5E68B5-EBD5-48ED-8187-F82B2B78A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235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20" name="Rectangle 452">
                <a:extLst>
                  <a:ext uri="{FF2B5EF4-FFF2-40B4-BE49-F238E27FC236}">
                    <a16:creationId xmlns:a16="http://schemas.microsoft.com/office/drawing/2014/main" id="{DAE4B09C-8508-4CE6-B3AC-D02AEA8A8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21" name="Line 453">
                <a:extLst>
                  <a:ext uri="{FF2B5EF4-FFF2-40B4-BE49-F238E27FC236}">
                    <a16:creationId xmlns:a16="http://schemas.microsoft.com/office/drawing/2014/main" id="{6D707BBA-6D6D-47BA-AB1E-296586BAAA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22" name="Rectangle 454">
                <a:extLst>
                  <a:ext uri="{FF2B5EF4-FFF2-40B4-BE49-F238E27FC236}">
                    <a16:creationId xmlns:a16="http://schemas.microsoft.com/office/drawing/2014/main" id="{046CA02B-8E9A-403D-829A-D963E18AC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23" name="Line 455">
                <a:extLst>
                  <a:ext uri="{FF2B5EF4-FFF2-40B4-BE49-F238E27FC236}">
                    <a16:creationId xmlns:a16="http://schemas.microsoft.com/office/drawing/2014/main" id="{F51B02D3-CA8E-444B-B931-9DB50FC31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24" name="Rectangle 456">
                <a:extLst>
                  <a:ext uri="{FF2B5EF4-FFF2-40B4-BE49-F238E27FC236}">
                    <a16:creationId xmlns:a16="http://schemas.microsoft.com/office/drawing/2014/main" id="{DF852CFC-2FBB-4A69-A67D-4D81F051C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25" name="Line 457">
                <a:extLst>
                  <a:ext uri="{FF2B5EF4-FFF2-40B4-BE49-F238E27FC236}">
                    <a16:creationId xmlns:a16="http://schemas.microsoft.com/office/drawing/2014/main" id="{D0F6A6FD-610E-4D2E-86A6-C4069EE01C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26" name="Rectangle 458">
                <a:extLst>
                  <a:ext uri="{FF2B5EF4-FFF2-40B4-BE49-F238E27FC236}">
                    <a16:creationId xmlns:a16="http://schemas.microsoft.com/office/drawing/2014/main" id="{CD83F794-0B6E-49B3-8462-0E48CFFCC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27" name="Line 459">
                <a:extLst>
                  <a:ext uri="{FF2B5EF4-FFF2-40B4-BE49-F238E27FC236}">
                    <a16:creationId xmlns:a16="http://schemas.microsoft.com/office/drawing/2014/main" id="{59BB94E7-2745-472A-A358-9FC3B5D88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28" name="Rectangle 460">
                <a:extLst>
                  <a:ext uri="{FF2B5EF4-FFF2-40B4-BE49-F238E27FC236}">
                    <a16:creationId xmlns:a16="http://schemas.microsoft.com/office/drawing/2014/main" id="{319C6C89-7080-4921-B526-999922724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29" name="Line 461">
                <a:extLst>
                  <a:ext uri="{FF2B5EF4-FFF2-40B4-BE49-F238E27FC236}">
                    <a16:creationId xmlns:a16="http://schemas.microsoft.com/office/drawing/2014/main" id="{E42F3D3D-F493-4587-A49C-C164DD98C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30" name="Rectangle 462">
                <a:extLst>
                  <a:ext uri="{FF2B5EF4-FFF2-40B4-BE49-F238E27FC236}">
                    <a16:creationId xmlns:a16="http://schemas.microsoft.com/office/drawing/2014/main" id="{5F30DDB3-AD99-4AC5-AC5E-1FA0BF60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31" name="Line 463">
                <a:extLst>
                  <a:ext uri="{FF2B5EF4-FFF2-40B4-BE49-F238E27FC236}">
                    <a16:creationId xmlns:a16="http://schemas.microsoft.com/office/drawing/2014/main" id="{1AAFFA59-CD13-40FA-A521-088C41B135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32" name="Rectangle 464">
                <a:extLst>
                  <a:ext uri="{FF2B5EF4-FFF2-40B4-BE49-F238E27FC236}">
                    <a16:creationId xmlns:a16="http://schemas.microsoft.com/office/drawing/2014/main" id="{BB7EE66A-2027-462C-A316-4051C6B7B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33" name="Line 465">
                <a:extLst>
                  <a:ext uri="{FF2B5EF4-FFF2-40B4-BE49-F238E27FC236}">
                    <a16:creationId xmlns:a16="http://schemas.microsoft.com/office/drawing/2014/main" id="{4F0E129D-A9F2-4BFE-A569-1523B7CEA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34" name="Rectangle 466">
                <a:extLst>
                  <a:ext uri="{FF2B5EF4-FFF2-40B4-BE49-F238E27FC236}">
                    <a16:creationId xmlns:a16="http://schemas.microsoft.com/office/drawing/2014/main" id="{AB0C559E-BB0B-437A-A0E2-3737A2035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35" name="Line 467">
                <a:extLst>
                  <a:ext uri="{FF2B5EF4-FFF2-40B4-BE49-F238E27FC236}">
                    <a16:creationId xmlns:a16="http://schemas.microsoft.com/office/drawing/2014/main" id="{E4F12C65-AB67-4A50-AF86-7BF2B6026A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36" name="Rectangle 468">
                <a:extLst>
                  <a:ext uri="{FF2B5EF4-FFF2-40B4-BE49-F238E27FC236}">
                    <a16:creationId xmlns:a16="http://schemas.microsoft.com/office/drawing/2014/main" id="{796F9A39-117C-4605-ABA3-6223CE16B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37" name="Line 469">
                <a:extLst>
                  <a:ext uri="{FF2B5EF4-FFF2-40B4-BE49-F238E27FC236}">
                    <a16:creationId xmlns:a16="http://schemas.microsoft.com/office/drawing/2014/main" id="{BCCAE259-198E-47F2-977E-C72B5CBC9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38" name="Rectangle 470">
                <a:extLst>
                  <a:ext uri="{FF2B5EF4-FFF2-40B4-BE49-F238E27FC236}">
                    <a16:creationId xmlns:a16="http://schemas.microsoft.com/office/drawing/2014/main" id="{49AB180E-2E8C-4E38-8275-E0D3E0EB1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39" name="Line 471">
                <a:extLst>
                  <a:ext uri="{FF2B5EF4-FFF2-40B4-BE49-F238E27FC236}">
                    <a16:creationId xmlns:a16="http://schemas.microsoft.com/office/drawing/2014/main" id="{FC46A1A4-EE0E-4416-AF29-CDD401C466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40" name="Rectangle 472">
                <a:extLst>
                  <a:ext uri="{FF2B5EF4-FFF2-40B4-BE49-F238E27FC236}">
                    <a16:creationId xmlns:a16="http://schemas.microsoft.com/office/drawing/2014/main" id="{68E92A34-067D-46A8-A82A-EF3F8FA8D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41" name="Line 473">
                <a:extLst>
                  <a:ext uri="{FF2B5EF4-FFF2-40B4-BE49-F238E27FC236}">
                    <a16:creationId xmlns:a16="http://schemas.microsoft.com/office/drawing/2014/main" id="{035DF6D9-C7B3-4C89-8DF3-59BE80A297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42" name="Rectangle 474">
                <a:extLst>
                  <a:ext uri="{FF2B5EF4-FFF2-40B4-BE49-F238E27FC236}">
                    <a16:creationId xmlns:a16="http://schemas.microsoft.com/office/drawing/2014/main" id="{1E72DC3D-40E3-4B9C-B739-E18C05CAC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43" name="Line 475">
                <a:extLst>
                  <a:ext uri="{FF2B5EF4-FFF2-40B4-BE49-F238E27FC236}">
                    <a16:creationId xmlns:a16="http://schemas.microsoft.com/office/drawing/2014/main" id="{2D726836-3EAE-4710-AD72-DDB5E7874F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44" name="Rectangle 476">
                <a:extLst>
                  <a:ext uri="{FF2B5EF4-FFF2-40B4-BE49-F238E27FC236}">
                    <a16:creationId xmlns:a16="http://schemas.microsoft.com/office/drawing/2014/main" id="{D20C97E5-CF7E-4152-9C2D-A42306CDD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45" name="Line 477">
                <a:extLst>
                  <a:ext uri="{FF2B5EF4-FFF2-40B4-BE49-F238E27FC236}">
                    <a16:creationId xmlns:a16="http://schemas.microsoft.com/office/drawing/2014/main" id="{CF948747-88D5-4754-B75E-3007BB38B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46" name="Rectangle 478">
                <a:extLst>
                  <a:ext uri="{FF2B5EF4-FFF2-40B4-BE49-F238E27FC236}">
                    <a16:creationId xmlns:a16="http://schemas.microsoft.com/office/drawing/2014/main" id="{F2F55D4F-8789-4275-8B7C-3D7F40040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47" name="Line 479">
                <a:extLst>
                  <a:ext uri="{FF2B5EF4-FFF2-40B4-BE49-F238E27FC236}">
                    <a16:creationId xmlns:a16="http://schemas.microsoft.com/office/drawing/2014/main" id="{8F51CDEB-01F8-4B38-AA45-E2BF8BC1F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48" name="Rectangle 480">
                <a:extLst>
                  <a:ext uri="{FF2B5EF4-FFF2-40B4-BE49-F238E27FC236}">
                    <a16:creationId xmlns:a16="http://schemas.microsoft.com/office/drawing/2014/main" id="{FDD8FCE0-537E-4F83-94F3-D0A5C8FCF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49" name="Line 481">
                <a:extLst>
                  <a:ext uri="{FF2B5EF4-FFF2-40B4-BE49-F238E27FC236}">
                    <a16:creationId xmlns:a16="http://schemas.microsoft.com/office/drawing/2014/main" id="{D3D41F02-D9B7-4BA4-B421-87C1092FEF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50" name="Rectangle 482">
                <a:extLst>
                  <a:ext uri="{FF2B5EF4-FFF2-40B4-BE49-F238E27FC236}">
                    <a16:creationId xmlns:a16="http://schemas.microsoft.com/office/drawing/2014/main" id="{2A8E09A1-1084-4621-8216-E4F64DF4A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51" name="Line 483">
                <a:extLst>
                  <a:ext uri="{FF2B5EF4-FFF2-40B4-BE49-F238E27FC236}">
                    <a16:creationId xmlns:a16="http://schemas.microsoft.com/office/drawing/2014/main" id="{4F410DE9-99EB-4264-9BF5-B2C10D1185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52" name="Rectangle 484">
                <a:extLst>
                  <a:ext uri="{FF2B5EF4-FFF2-40B4-BE49-F238E27FC236}">
                    <a16:creationId xmlns:a16="http://schemas.microsoft.com/office/drawing/2014/main" id="{3525580B-59F1-430C-950B-179AAEFAE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53" name="Line 485">
                <a:extLst>
                  <a:ext uri="{FF2B5EF4-FFF2-40B4-BE49-F238E27FC236}">
                    <a16:creationId xmlns:a16="http://schemas.microsoft.com/office/drawing/2014/main" id="{621CFD9A-F895-4AA2-9ECC-8D31E872E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54" name="Rectangle 486">
                <a:extLst>
                  <a:ext uri="{FF2B5EF4-FFF2-40B4-BE49-F238E27FC236}">
                    <a16:creationId xmlns:a16="http://schemas.microsoft.com/office/drawing/2014/main" id="{5BFC1F85-0B83-40B1-8359-A471DEE05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55" name="Line 487">
                <a:extLst>
                  <a:ext uri="{FF2B5EF4-FFF2-40B4-BE49-F238E27FC236}">
                    <a16:creationId xmlns:a16="http://schemas.microsoft.com/office/drawing/2014/main" id="{AA4E96B1-6E7A-44DF-A257-FC727BD558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56" name="Rectangle 488">
                <a:extLst>
                  <a:ext uri="{FF2B5EF4-FFF2-40B4-BE49-F238E27FC236}">
                    <a16:creationId xmlns:a16="http://schemas.microsoft.com/office/drawing/2014/main" id="{450AAC61-17FD-493A-B8A3-98260E24F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57" name="Line 489">
                <a:extLst>
                  <a:ext uri="{FF2B5EF4-FFF2-40B4-BE49-F238E27FC236}">
                    <a16:creationId xmlns:a16="http://schemas.microsoft.com/office/drawing/2014/main" id="{A6600149-1E9C-48CB-9755-4BB0D79B51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58" name="Rectangle 490">
                <a:extLst>
                  <a:ext uri="{FF2B5EF4-FFF2-40B4-BE49-F238E27FC236}">
                    <a16:creationId xmlns:a16="http://schemas.microsoft.com/office/drawing/2014/main" id="{01468CA7-B88E-410B-9330-C4D7E843C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59" name="Line 491">
                <a:extLst>
                  <a:ext uri="{FF2B5EF4-FFF2-40B4-BE49-F238E27FC236}">
                    <a16:creationId xmlns:a16="http://schemas.microsoft.com/office/drawing/2014/main" id="{8D41DA62-0FA7-49EA-A2EB-8026C59C8B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60" name="Rectangle 492">
                <a:extLst>
                  <a:ext uri="{FF2B5EF4-FFF2-40B4-BE49-F238E27FC236}">
                    <a16:creationId xmlns:a16="http://schemas.microsoft.com/office/drawing/2014/main" id="{BFFE08AD-A32E-4DB0-8126-228904A99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61" name="Line 493">
                <a:extLst>
                  <a:ext uri="{FF2B5EF4-FFF2-40B4-BE49-F238E27FC236}">
                    <a16:creationId xmlns:a16="http://schemas.microsoft.com/office/drawing/2014/main" id="{AA54B0F9-2B13-4DCC-B475-18BD534B9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62" name="Rectangle 494">
                <a:extLst>
                  <a:ext uri="{FF2B5EF4-FFF2-40B4-BE49-F238E27FC236}">
                    <a16:creationId xmlns:a16="http://schemas.microsoft.com/office/drawing/2014/main" id="{47F9B5BC-4CEE-46F8-BBBD-F03A5725F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63" name="Line 495">
                <a:extLst>
                  <a:ext uri="{FF2B5EF4-FFF2-40B4-BE49-F238E27FC236}">
                    <a16:creationId xmlns:a16="http://schemas.microsoft.com/office/drawing/2014/main" id="{B11B1DE3-2E1B-46DE-ACA1-634CF1BFA1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64" name="Rectangle 496">
                <a:extLst>
                  <a:ext uri="{FF2B5EF4-FFF2-40B4-BE49-F238E27FC236}">
                    <a16:creationId xmlns:a16="http://schemas.microsoft.com/office/drawing/2014/main" id="{F51FDB5A-C204-474A-BFC5-3CE2F93F8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65" name="Line 497">
                <a:extLst>
                  <a:ext uri="{FF2B5EF4-FFF2-40B4-BE49-F238E27FC236}">
                    <a16:creationId xmlns:a16="http://schemas.microsoft.com/office/drawing/2014/main" id="{0DC29F2D-65D0-4A76-971D-E1D39F3C7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66" name="Rectangle 498">
                <a:extLst>
                  <a:ext uri="{FF2B5EF4-FFF2-40B4-BE49-F238E27FC236}">
                    <a16:creationId xmlns:a16="http://schemas.microsoft.com/office/drawing/2014/main" id="{25C3957E-1572-47FE-8E1F-760C85898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67" name="Line 499">
                <a:extLst>
                  <a:ext uri="{FF2B5EF4-FFF2-40B4-BE49-F238E27FC236}">
                    <a16:creationId xmlns:a16="http://schemas.microsoft.com/office/drawing/2014/main" id="{CF3386E9-E8D2-4B55-B6D1-F4467FF967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68" name="Rectangle 500">
                <a:extLst>
                  <a:ext uri="{FF2B5EF4-FFF2-40B4-BE49-F238E27FC236}">
                    <a16:creationId xmlns:a16="http://schemas.microsoft.com/office/drawing/2014/main" id="{B2F13850-BBF0-443D-A043-5D2F6657B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69" name="Line 501">
                <a:extLst>
                  <a:ext uri="{FF2B5EF4-FFF2-40B4-BE49-F238E27FC236}">
                    <a16:creationId xmlns:a16="http://schemas.microsoft.com/office/drawing/2014/main" id="{44B2F767-B832-41F5-9EC7-FB3F70FF5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70" name="Rectangle 502">
                <a:extLst>
                  <a:ext uri="{FF2B5EF4-FFF2-40B4-BE49-F238E27FC236}">
                    <a16:creationId xmlns:a16="http://schemas.microsoft.com/office/drawing/2014/main" id="{0335ABF9-0472-4070-9F98-F996916B7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71" name="Line 503">
                <a:extLst>
                  <a:ext uri="{FF2B5EF4-FFF2-40B4-BE49-F238E27FC236}">
                    <a16:creationId xmlns:a16="http://schemas.microsoft.com/office/drawing/2014/main" id="{AF1BF7D0-9271-4CD6-BC3B-30E7FC047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72" name="Rectangle 504">
                <a:extLst>
                  <a:ext uri="{FF2B5EF4-FFF2-40B4-BE49-F238E27FC236}">
                    <a16:creationId xmlns:a16="http://schemas.microsoft.com/office/drawing/2014/main" id="{7C78FDFE-3AF9-4935-8220-CA8B1E1FA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453"/>
                <a:ext cx="4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*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73" name="Rectangle 505">
                <a:extLst>
                  <a:ext uri="{FF2B5EF4-FFF2-40B4-BE49-F238E27FC236}">
                    <a16:creationId xmlns:a16="http://schemas.microsoft.com/office/drawing/2014/main" id="{E17DD8FD-47D3-4AD1-9B28-ED1309D7B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44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74" name="Rectangle 506">
                <a:extLst>
                  <a:ext uri="{FF2B5EF4-FFF2-40B4-BE49-F238E27FC236}">
                    <a16:creationId xmlns:a16="http://schemas.microsoft.com/office/drawing/2014/main" id="{A306B69E-9D24-486F-9495-12BEB1241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44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75" name="Rectangle 507">
                <a:extLst>
                  <a:ext uri="{FF2B5EF4-FFF2-40B4-BE49-F238E27FC236}">
                    <a16:creationId xmlns:a16="http://schemas.microsoft.com/office/drawing/2014/main" id="{39399954-F093-4357-9CE5-E0C7A8089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2447"/>
                <a:ext cx="226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S8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76" name="Rectangle 508">
                <a:extLst>
                  <a:ext uri="{FF2B5EF4-FFF2-40B4-BE49-F238E27FC236}">
                    <a16:creationId xmlns:a16="http://schemas.microsoft.com/office/drawing/2014/main" id="{73485184-3B40-4F39-9C82-CFEB3F7FC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44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77" name="Rectangle 509">
                <a:extLst>
                  <a:ext uri="{FF2B5EF4-FFF2-40B4-BE49-F238E27FC236}">
                    <a16:creationId xmlns:a16="http://schemas.microsoft.com/office/drawing/2014/main" id="{F34372B4-055D-449D-9EC8-29A8888BC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44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78" name="Rectangle 510">
                <a:extLst>
                  <a:ext uri="{FF2B5EF4-FFF2-40B4-BE49-F238E27FC236}">
                    <a16:creationId xmlns:a16="http://schemas.microsoft.com/office/drawing/2014/main" id="{43B6EB8A-1962-459B-B251-273A1287E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2448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S8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79" name="Rectangle 511">
                <a:extLst>
                  <a:ext uri="{FF2B5EF4-FFF2-40B4-BE49-F238E27FC236}">
                    <a16:creationId xmlns:a16="http://schemas.microsoft.com/office/drawing/2014/main" id="{776A577F-CEE4-48A8-8E2B-786D038C7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244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80" name="Rectangle 512">
                <a:extLst>
                  <a:ext uri="{FF2B5EF4-FFF2-40B4-BE49-F238E27FC236}">
                    <a16:creationId xmlns:a16="http://schemas.microsoft.com/office/drawing/2014/main" id="{B3975B42-F135-41A7-A73A-EEDA05A2A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44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81" name="Rectangle 513">
                <a:extLst>
                  <a:ext uri="{FF2B5EF4-FFF2-40B4-BE49-F238E27FC236}">
                    <a16:creationId xmlns:a16="http://schemas.microsoft.com/office/drawing/2014/main" id="{DC96E427-D72C-43D1-8B64-EC328B241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44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82" name="Rectangle 514">
                <a:extLst>
                  <a:ext uri="{FF2B5EF4-FFF2-40B4-BE49-F238E27FC236}">
                    <a16:creationId xmlns:a16="http://schemas.microsoft.com/office/drawing/2014/main" id="{79BC2B89-143C-40CE-B408-BE285A2BB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448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S21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83" name="Rectangle 515">
                <a:extLst>
                  <a:ext uri="{FF2B5EF4-FFF2-40B4-BE49-F238E27FC236}">
                    <a16:creationId xmlns:a16="http://schemas.microsoft.com/office/drawing/2014/main" id="{A7C4B80B-BE80-4BCC-B713-3ED0048AB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2448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S21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84" name="Rectangle 516">
                <a:extLst>
                  <a:ext uri="{FF2B5EF4-FFF2-40B4-BE49-F238E27FC236}">
                    <a16:creationId xmlns:a16="http://schemas.microsoft.com/office/drawing/2014/main" id="{EE61BFEB-9B58-4332-A907-88857A851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9" y="244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85" name="Rectangle 517">
                <a:extLst>
                  <a:ext uri="{FF2B5EF4-FFF2-40B4-BE49-F238E27FC236}">
                    <a16:creationId xmlns:a16="http://schemas.microsoft.com/office/drawing/2014/main" id="{451FFA84-2E31-4DE1-8AEA-C64DA399A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86" name="Line 518">
                <a:extLst>
                  <a:ext uri="{FF2B5EF4-FFF2-40B4-BE49-F238E27FC236}">
                    <a16:creationId xmlns:a16="http://schemas.microsoft.com/office/drawing/2014/main" id="{E4BF9026-DC9B-494D-8759-834C14F8C8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87" name="Line 519">
                <a:extLst>
                  <a:ext uri="{FF2B5EF4-FFF2-40B4-BE49-F238E27FC236}">
                    <a16:creationId xmlns:a16="http://schemas.microsoft.com/office/drawing/2014/main" id="{83450553-1435-40BB-990E-A3584F7BF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88" name="Rectangle 520">
                <a:extLst>
                  <a:ext uri="{FF2B5EF4-FFF2-40B4-BE49-F238E27FC236}">
                    <a16:creationId xmlns:a16="http://schemas.microsoft.com/office/drawing/2014/main" id="{9628F6A6-A1D4-4375-BA58-DCF8D3773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442"/>
                <a:ext cx="39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89" name="Line 521">
                <a:extLst>
                  <a:ext uri="{FF2B5EF4-FFF2-40B4-BE49-F238E27FC236}">
                    <a16:creationId xmlns:a16="http://schemas.microsoft.com/office/drawing/2014/main" id="{3D211E45-F0DE-47C8-96FD-248D4169F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442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90" name="Rectangle 522">
                <a:extLst>
                  <a:ext uri="{FF2B5EF4-FFF2-40B4-BE49-F238E27FC236}">
                    <a16:creationId xmlns:a16="http://schemas.microsoft.com/office/drawing/2014/main" id="{C5F55B6F-C1EE-48E2-94FE-8173BC09C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91" name="Line 523">
                <a:extLst>
                  <a:ext uri="{FF2B5EF4-FFF2-40B4-BE49-F238E27FC236}">
                    <a16:creationId xmlns:a16="http://schemas.microsoft.com/office/drawing/2014/main" id="{8477CFA9-7F20-4F05-8298-90BD8104BC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92" name="Line 524">
                <a:extLst>
                  <a:ext uri="{FF2B5EF4-FFF2-40B4-BE49-F238E27FC236}">
                    <a16:creationId xmlns:a16="http://schemas.microsoft.com/office/drawing/2014/main" id="{6F0F1D42-61DD-4E17-A712-9996D6554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93" name="Rectangle 525">
                <a:extLst>
                  <a:ext uri="{FF2B5EF4-FFF2-40B4-BE49-F238E27FC236}">
                    <a16:creationId xmlns:a16="http://schemas.microsoft.com/office/drawing/2014/main" id="{F7DE07C9-FA40-4FBA-B98F-C86B7A3BE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94" name="Line 526">
                <a:extLst>
                  <a:ext uri="{FF2B5EF4-FFF2-40B4-BE49-F238E27FC236}">
                    <a16:creationId xmlns:a16="http://schemas.microsoft.com/office/drawing/2014/main" id="{0E34E50C-C779-4572-B061-2BAE3E5AD1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95" name="Line 527">
                <a:extLst>
                  <a:ext uri="{FF2B5EF4-FFF2-40B4-BE49-F238E27FC236}">
                    <a16:creationId xmlns:a16="http://schemas.microsoft.com/office/drawing/2014/main" id="{3036129C-ADC2-48B9-A8B8-B00B3FEBB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96" name="Rectangle 528">
                <a:extLst>
                  <a:ext uri="{FF2B5EF4-FFF2-40B4-BE49-F238E27FC236}">
                    <a16:creationId xmlns:a16="http://schemas.microsoft.com/office/drawing/2014/main" id="{E6069F5D-6F00-40CC-8C7E-63EDD60C3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442"/>
                <a:ext cx="18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97" name="Line 529">
                <a:extLst>
                  <a:ext uri="{FF2B5EF4-FFF2-40B4-BE49-F238E27FC236}">
                    <a16:creationId xmlns:a16="http://schemas.microsoft.com/office/drawing/2014/main" id="{29993894-A2FA-4EC4-B10F-7AF9A943F9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442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798" name="Rectangle 530">
                <a:extLst>
                  <a:ext uri="{FF2B5EF4-FFF2-40B4-BE49-F238E27FC236}">
                    <a16:creationId xmlns:a16="http://schemas.microsoft.com/office/drawing/2014/main" id="{A0DE0F70-196D-44C4-AD02-FCEBAD02A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799" name="Line 531">
                <a:extLst>
                  <a:ext uri="{FF2B5EF4-FFF2-40B4-BE49-F238E27FC236}">
                    <a16:creationId xmlns:a16="http://schemas.microsoft.com/office/drawing/2014/main" id="{286F4D38-B2C9-4692-BBC7-F8BDA94E8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00" name="Line 532">
                <a:extLst>
                  <a:ext uri="{FF2B5EF4-FFF2-40B4-BE49-F238E27FC236}">
                    <a16:creationId xmlns:a16="http://schemas.microsoft.com/office/drawing/2014/main" id="{93E51EED-8B79-41C4-AA1B-03FCE6F7D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01" name="Rectangle 533">
                <a:extLst>
                  <a:ext uri="{FF2B5EF4-FFF2-40B4-BE49-F238E27FC236}">
                    <a16:creationId xmlns:a16="http://schemas.microsoft.com/office/drawing/2014/main" id="{D92BB3D2-FE09-417C-9F23-CE50E7BD3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442"/>
                <a:ext cx="18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02" name="Line 534">
                <a:extLst>
                  <a:ext uri="{FF2B5EF4-FFF2-40B4-BE49-F238E27FC236}">
                    <a16:creationId xmlns:a16="http://schemas.microsoft.com/office/drawing/2014/main" id="{F2073C2B-3708-4D1B-82CB-26181AA4B7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244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03" name="Rectangle 535">
                <a:extLst>
                  <a:ext uri="{FF2B5EF4-FFF2-40B4-BE49-F238E27FC236}">
                    <a16:creationId xmlns:a16="http://schemas.microsoft.com/office/drawing/2014/main" id="{B9A28A4A-16F9-4B0D-B13B-E75A93B6E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04" name="Line 536">
                <a:extLst>
                  <a:ext uri="{FF2B5EF4-FFF2-40B4-BE49-F238E27FC236}">
                    <a16:creationId xmlns:a16="http://schemas.microsoft.com/office/drawing/2014/main" id="{6EFF3739-31C8-427E-A53E-208DF1E80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05" name="Line 537">
                <a:extLst>
                  <a:ext uri="{FF2B5EF4-FFF2-40B4-BE49-F238E27FC236}">
                    <a16:creationId xmlns:a16="http://schemas.microsoft.com/office/drawing/2014/main" id="{D232CA02-ABE0-4EF6-B7A9-7D344DA4C2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3" y="2429"/>
                <a:ext cx="97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06" name="Rectangle 538">
                <a:extLst>
                  <a:ext uri="{FF2B5EF4-FFF2-40B4-BE49-F238E27FC236}">
                    <a16:creationId xmlns:a16="http://schemas.microsoft.com/office/drawing/2014/main" id="{F1DF074E-CECD-477B-BC70-6621C2985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07" name="Line 539">
                <a:extLst>
                  <a:ext uri="{FF2B5EF4-FFF2-40B4-BE49-F238E27FC236}">
                    <a16:creationId xmlns:a16="http://schemas.microsoft.com/office/drawing/2014/main" id="{5A19237A-25FE-47AA-92FC-ABFEFF704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08" name="Rectangle 540">
                <a:extLst>
                  <a:ext uri="{FF2B5EF4-FFF2-40B4-BE49-F238E27FC236}">
                    <a16:creationId xmlns:a16="http://schemas.microsoft.com/office/drawing/2014/main" id="{64A875A5-0DE1-40D7-8673-0E740261C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09" name="Line 541">
                <a:extLst>
                  <a:ext uri="{FF2B5EF4-FFF2-40B4-BE49-F238E27FC236}">
                    <a16:creationId xmlns:a16="http://schemas.microsoft.com/office/drawing/2014/main" id="{036A563B-3482-4F51-A0EA-B37C8A4AF2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10" name="Line 542">
                <a:extLst>
                  <a:ext uri="{FF2B5EF4-FFF2-40B4-BE49-F238E27FC236}">
                    <a16:creationId xmlns:a16="http://schemas.microsoft.com/office/drawing/2014/main" id="{2CC5F3A6-3146-47C6-A3B4-B0AB9895B0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11" name="Rectangle 543">
                <a:extLst>
                  <a:ext uri="{FF2B5EF4-FFF2-40B4-BE49-F238E27FC236}">
                    <a16:creationId xmlns:a16="http://schemas.microsoft.com/office/drawing/2014/main" id="{2A400CF9-E022-4F2E-87D6-42E15B207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12" name="Line 544">
                <a:extLst>
                  <a:ext uri="{FF2B5EF4-FFF2-40B4-BE49-F238E27FC236}">
                    <a16:creationId xmlns:a16="http://schemas.microsoft.com/office/drawing/2014/main" id="{14273681-CD7A-42D9-8C96-B420C00F15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13" name="Rectangle 545">
                <a:extLst>
                  <a:ext uri="{FF2B5EF4-FFF2-40B4-BE49-F238E27FC236}">
                    <a16:creationId xmlns:a16="http://schemas.microsoft.com/office/drawing/2014/main" id="{5CC472B1-7415-4FA0-8820-61921EBA8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14" name="Line 546">
                <a:extLst>
                  <a:ext uri="{FF2B5EF4-FFF2-40B4-BE49-F238E27FC236}">
                    <a16:creationId xmlns:a16="http://schemas.microsoft.com/office/drawing/2014/main" id="{11C9FE90-F6EF-4CF1-95C1-6AE147A17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15" name="Line 547">
                <a:extLst>
                  <a:ext uri="{FF2B5EF4-FFF2-40B4-BE49-F238E27FC236}">
                    <a16:creationId xmlns:a16="http://schemas.microsoft.com/office/drawing/2014/main" id="{C12E3A95-E1E6-4ECD-8576-BF76C1B110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16" name="Rectangle 548">
                <a:extLst>
                  <a:ext uri="{FF2B5EF4-FFF2-40B4-BE49-F238E27FC236}">
                    <a16:creationId xmlns:a16="http://schemas.microsoft.com/office/drawing/2014/main" id="{AE6F7AFC-8475-4223-AA2A-9871372D1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17" name="Line 549">
                <a:extLst>
                  <a:ext uri="{FF2B5EF4-FFF2-40B4-BE49-F238E27FC236}">
                    <a16:creationId xmlns:a16="http://schemas.microsoft.com/office/drawing/2014/main" id="{B76A931E-127D-4789-AEEA-EF513BF69F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18" name="Rectangle 550">
                <a:extLst>
                  <a:ext uri="{FF2B5EF4-FFF2-40B4-BE49-F238E27FC236}">
                    <a16:creationId xmlns:a16="http://schemas.microsoft.com/office/drawing/2014/main" id="{93CA2261-F065-43AB-AE5D-4DA314CCC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19" name="Line 551">
                <a:extLst>
                  <a:ext uri="{FF2B5EF4-FFF2-40B4-BE49-F238E27FC236}">
                    <a16:creationId xmlns:a16="http://schemas.microsoft.com/office/drawing/2014/main" id="{0BEFEF00-7D8E-46AD-8373-5CF400952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20" name="Line 552">
                <a:extLst>
                  <a:ext uri="{FF2B5EF4-FFF2-40B4-BE49-F238E27FC236}">
                    <a16:creationId xmlns:a16="http://schemas.microsoft.com/office/drawing/2014/main" id="{8FDACB9F-359F-4591-9B13-C401D42E0A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21" name="Rectangle 553">
                <a:extLst>
                  <a:ext uri="{FF2B5EF4-FFF2-40B4-BE49-F238E27FC236}">
                    <a16:creationId xmlns:a16="http://schemas.microsoft.com/office/drawing/2014/main" id="{D73FFB1B-C93B-4666-9A3F-C46510AB0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442"/>
                <a:ext cx="18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22" name="Line 554">
                <a:extLst>
                  <a:ext uri="{FF2B5EF4-FFF2-40B4-BE49-F238E27FC236}">
                    <a16:creationId xmlns:a16="http://schemas.microsoft.com/office/drawing/2014/main" id="{EE10DD9E-67FA-4102-AAEE-12F709207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244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23" name="Rectangle 555">
                <a:extLst>
                  <a:ext uri="{FF2B5EF4-FFF2-40B4-BE49-F238E27FC236}">
                    <a16:creationId xmlns:a16="http://schemas.microsoft.com/office/drawing/2014/main" id="{8DE738D4-0053-4D13-A3B2-B844FA3BC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24" name="Line 556">
                <a:extLst>
                  <a:ext uri="{FF2B5EF4-FFF2-40B4-BE49-F238E27FC236}">
                    <a16:creationId xmlns:a16="http://schemas.microsoft.com/office/drawing/2014/main" id="{B6AC2F68-F8C7-4398-AD22-6E2EADD1E3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25" name="Line 557">
                <a:extLst>
                  <a:ext uri="{FF2B5EF4-FFF2-40B4-BE49-F238E27FC236}">
                    <a16:creationId xmlns:a16="http://schemas.microsoft.com/office/drawing/2014/main" id="{A8595A92-F46C-4FD1-A734-866D563937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26" name="Rectangle 558">
                <a:extLst>
                  <a:ext uri="{FF2B5EF4-FFF2-40B4-BE49-F238E27FC236}">
                    <a16:creationId xmlns:a16="http://schemas.microsoft.com/office/drawing/2014/main" id="{02A3932E-BF1E-40F5-939F-F15639A84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27" name="Line 559">
                <a:extLst>
                  <a:ext uri="{FF2B5EF4-FFF2-40B4-BE49-F238E27FC236}">
                    <a16:creationId xmlns:a16="http://schemas.microsoft.com/office/drawing/2014/main" id="{29F3862A-4334-46A7-AED0-51292028B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28" name="Rectangle 560">
                <a:extLst>
                  <a:ext uri="{FF2B5EF4-FFF2-40B4-BE49-F238E27FC236}">
                    <a16:creationId xmlns:a16="http://schemas.microsoft.com/office/drawing/2014/main" id="{8BE99915-32F1-4F84-8481-8E5122F1A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29" name="Line 561">
                <a:extLst>
                  <a:ext uri="{FF2B5EF4-FFF2-40B4-BE49-F238E27FC236}">
                    <a16:creationId xmlns:a16="http://schemas.microsoft.com/office/drawing/2014/main" id="{A882BCE5-F593-4CC8-A528-94316E91F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30" name="Line 562">
                <a:extLst>
                  <a:ext uri="{FF2B5EF4-FFF2-40B4-BE49-F238E27FC236}">
                    <a16:creationId xmlns:a16="http://schemas.microsoft.com/office/drawing/2014/main" id="{8019D61F-6953-4406-A809-60438CD89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31" name="Rectangle 563">
                <a:extLst>
                  <a:ext uri="{FF2B5EF4-FFF2-40B4-BE49-F238E27FC236}">
                    <a16:creationId xmlns:a16="http://schemas.microsoft.com/office/drawing/2014/main" id="{60E43668-7176-436B-8154-FCF40FB0E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32" name="Line 564">
                <a:extLst>
                  <a:ext uri="{FF2B5EF4-FFF2-40B4-BE49-F238E27FC236}">
                    <a16:creationId xmlns:a16="http://schemas.microsoft.com/office/drawing/2014/main" id="{51F71F7B-0BD4-407B-AE62-8D1C381F8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33" name="Rectangle 565">
                <a:extLst>
                  <a:ext uri="{FF2B5EF4-FFF2-40B4-BE49-F238E27FC236}">
                    <a16:creationId xmlns:a16="http://schemas.microsoft.com/office/drawing/2014/main" id="{5DAA41DD-0E93-4599-9ACE-605634CA1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34" name="Line 566">
                <a:extLst>
                  <a:ext uri="{FF2B5EF4-FFF2-40B4-BE49-F238E27FC236}">
                    <a16:creationId xmlns:a16="http://schemas.microsoft.com/office/drawing/2014/main" id="{A0ED231E-F4C0-4B0F-BBCA-12CA1E0AB7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35" name="Line 567">
                <a:extLst>
                  <a:ext uri="{FF2B5EF4-FFF2-40B4-BE49-F238E27FC236}">
                    <a16:creationId xmlns:a16="http://schemas.microsoft.com/office/drawing/2014/main" id="{4DE38008-DEEE-4C50-A735-1BEA60ED3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36" name="Rectangle 568">
                <a:extLst>
                  <a:ext uri="{FF2B5EF4-FFF2-40B4-BE49-F238E27FC236}">
                    <a16:creationId xmlns:a16="http://schemas.microsoft.com/office/drawing/2014/main" id="{8166DD80-5AF1-4C82-9775-CAFBBD9FC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37" name="Line 569">
                <a:extLst>
                  <a:ext uri="{FF2B5EF4-FFF2-40B4-BE49-F238E27FC236}">
                    <a16:creationId xmlns:a16="http://schemas.microsoft.com/office/drawing/2014/main" id="{B7CEF5DB-0897-4D23-B145-1EF146117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38" name="Rectangle 570">
                <a:extLst>
                  <a:ext uri="{FF2B5EF4-FFF2-40B4-BE49-F238E27FC236}">
                    <a16:creationId xmlns:a16="http://schemas.microsoft.com/office/drawing/2014/main" id="{904C7B62-9894-4E65-870D-56D8ED90B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39" name="Line 571">
                <a:extLst>
                  <a:ext uri="{FF2B5EF4-FFF2-40B4-BE49-F238E27FC236}">
                    <a16:creationId xmlns:a16="http://schemas.microsoft.com/office/drawing/2014/main" id="{0A62932D-A31B-4D77-BEA2-F0786D9E0B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40" name="Line 572">
                <a:extLst>
                  <a:ext uri="{FF2B5EF4-FFF2-40B4-BE49-F238E27FC236}">
                    <a16:creationId xmlns:a16="http://schemas.microsoft.com/office/drawing/2014/main" id="{45DBFB74-1B3B-4B5B-9C33-918F46A8D8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41" name="Rectangle 573">
                <a:extLst>
                  <a:ext uri="{FF2B5EF4-FFF2-40B4-BE49-F238E27FC236}">
                    <a16:creationId xmlns:a16="http://schemas.microsoft.com/office/drawing/2014/main" id="{9D25C1C8-3D05-40E8-ACBA-13171250E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442"/>
                <a:ext cx="18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42" name="Line 574">
                <a:extLst>
                  <a:ext uri="{FF2B5EF4-FFF2-40B4-BE49-F238E27FC236}">
                    <a16:creationId xmlns:a16="http://schemas.microsoft.com/office/drawing/2014/main" id="{C421278A-8E52-42C9-BA4F-D578126F8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44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43" name="Rectangle 575">
                <a:extLst>
                  <a:ext uri="{FF2B5EF4-FFF2-40B4-BE49-F238E27FC236}">
                    <a16:creationId xmlns:a16="http://schemas.microsoft.com/office/drawing/2014/main" id="{AFE9FBF5-EE7F-4A9E-A878-C6C1DA064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44" name="Line 576">
                <a:extLst>
                  <a:ext uri="{FF2B5EF4-FFF2-40B4-BE49-F238E27FC236}">
                    <a16:creationId xmlns:a16="http://schemas.microsoft.com/office/drawing/2014/main" id="{76610C29-CDD7-4B21-BB38-1BF66C310D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45" name="Line 577">
                <a:extLst>
                  <a:ext uri="{FF2B5EF4-FFF2-40B4-BE49-F238E27FC236}">
                    <a16:creationId xmlns:a16="http://schemas.microsoft.com/office/drawing/2014/main" id="{8F4AD3D3-110D-4A4B-BB2E-BA78B9DD4C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46" name="Rectangle 578">
                <a:extLst>
                  <a:ext uri="{FF2B5EF4-FFF2-40B4-BE49-F238E27FC236}">
                    <a16:creationId xmlns:a16="http://schemas.microsoft.com/office/drawing/2014/main" id="{F2DB6D1E-1F38-45AB-AAFF-297BCC992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47" name="Line 579">
                <a:extLst>
                  <a:ext uri="{FF2B5EF4-FFF2-40B4-BE49-F238E27FC236}">
                    <a16:creationId xmlns:a16="http://schemas.microsoft.com/office/drawing/2014/main" id="{40B2A7E2-DF64-4888-AF5A-8D7297200D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48" name="Rectangle 580">
                <a:extLst>
                  <a:ext uri="{FF2B5EF4-FFF2-40B4-BE49-F238E27FC236}">
                    <a16:creationId xmlns:a16="http://schemas.microsoft.com/office/drawing/2014/main" id="{701C0620-9974-476B-AA28-DC4D77A58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49" name="Line 581">
                <a:extLst>
                  <a:ext uri="{FF2B5EF4-FFF2-40B4-BE49-F238E27FC236}">
                    <a16:creationId xmlns:a16="http://schemas.microsoft.com/office/drawing/2014/main" id="{1675E91C-CEC6-42F9-A075-9D6814A5B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50" name="Line 582">
                <a:extLst>
                  <a:ext uri="{FF2B5EF4-FFF2-40B4-BE49-F238E27FC236}">
                    <a16:creationId xmlns:a16="http://schemas.microsoft.com/office/drawing/2014/main" id="{337EA47D-4537-4B2D-9C67-E6E0C8ED2C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51" name="Rectangle 583">
                <a:extLst>
                  <a:ext uri="{FF2B5EF4-FFF2-40B4-BE49-F238E27FC236}">
                    <a16:creationId xmlns:a16="http://schemas.microsoft.com/office/drawing/2014/main" id="{5582A4AA-774B-4B89-9392-E36D07450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2442"/>
                <a:ext cx="18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52" name="Line 584">
                <a:extLst>
                  <a:ext uri="{FF2B5EF4-FFF2-40B4-BE49-F238E27FC236}">
                    <a16:creationId xmlns:a16="http://schemas.microsoft.com/office/drawing/2014/main" id="{53D3BCA3-B3D6-4FB2-AAAC-894069DBE4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244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53" name="Rectangle 585">
                <a:extLst>
                  <a:ext uri="{FF2B5EF4-FFF2-40B4-BE49-F238E27FC236}">
                    <a16:creationId xmlns:a16="http://schemas.microsoft.com/office/drawing/2014/main" id="{E96C54C6-4F0E-436D-809C-FF0FDF385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54" name="Line 586">
                <a:extLst>
                  <a:ext uri="{FF2B5EF4-FFF2-40B4-BE49-F238E27FC236}">
                    <a16:creationId xmlns:a16="http://schemas.microsoft.com/office/drawing/2014/main" id="{16E085E8-328D-4DDC-8078-A9A3BA471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55" name="Line 587">
                <a:extLst>
                  <a:ext uri="{FF2B5EF4-FFF2-40B4-BE49-F238E27FC236}">
                    <a16:creationId xmlns:a16="http://schemas.microsoft.com/office/drawing/2014/main" id="{62CC5F82-4A62-42FE-93D4-87DFC1C98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56" name="Rectangle 588">
                <a:extLst>
                  <a:ext uri="{FF2B5EF4-FFF2-40B4-BE49-F238E27FC236}">
                    <a16:creationId xmlns:a16="http://schemas.microsoft.com/office/drawing/2014/main" id="{A7E766BA-4BD0-449C-96DD-DEA9E08CA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57" name="Line 589">
                <a:extLst>
                  <a:ext uri="{FF2B5EF4-FFF2-40B4-BE49-F238E27FC236}">
                    <a16:creationId xmlns:a16="http://schemas.microsoft.com/office/drawing/2014/main" id="{929EE816-6911-4C0F-8FE6-721CF15AB8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58" name="Rectangle 590">
                <a:extLst>
                  <a:ext uri="{FF2B5EF4-FFF2-40B4-BE49-F238E27FC236}">
                    <a16:creationId xmlns:a16="http://schemas.microsoft.com/office/drawing/2014/main" id="{AE47E5CB-8B13-4C92-B036-12AEB0D8D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59" name="Line 591">
                <a:extLst>
                  <a:ext uri="{FF2B5EF4-FFF2-40B4-BE49-F238E27FC236}">
                    <a16:creationId xmlns:a16="http://schemas.microsoft.com/office/drawing/2014/main" id="{60F89626-9A40-4BE0-A121-ECC588E6E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60" name="Line 592">
                <a:extLst>
                  <a:ext uri="{FF2B5EF4-FFF2-40B4-BE49-F238E27FC236}">
                    <a16:creationId xmlns:a16="http://schemas.microsoft.com/office/drawing/2014/main" id="{A4AC9C01-658F-4DCE-AF1A-D283118A2D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61" name="Rectangle 593">
                <a:extLst>
                  <a:ext uri="{FF2B5EF4-FFF2-40B4-BE49-F238E27FC236}">
                    <a16:creationId xmlns:a16="http://schemas.microsoft.com/office/drawing/2014/main" id="{29E0870A-FBE0-437B-A864-D914E69FB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62" name="Line 594">
                <a:extLst>
                  <a:ext uri="{FF2B5EF4-FFF2-40B4-BE49-F238E27FC236}">
                    <a16:creationId xmlns:a16="http://schemas.microsoft.com/office/drawing/2014/main" id="{5A8828DB-59C1-4A3F-8A4E-C0A46FE28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63" name="Rectangle 595">
                <a:extLst>
                  <a:ext uri="{FF2B5EF4-FFF2-40B4-BE49-F238E27FC236}">
                    <a16:creationId xmlns:a16="http://schemas.microsoft.com/office/drawing/2014/main" id="{44DA88E5-8886-4AA0-9C3D-94D2D422E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64" name="Line 596">
                <a:extLst>
                  <a:ext uri="{FF2B5EF4-FFF2-40B4-BE49-F238E27FC236}">
                    <a16:creationId xmlns:a16="http://schemas.microsoft.com/office/drawing/2014/main" id="{CDCCA7EB-4AF6-4982-A8C9-C644D31158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65" name="Line 597">
                <a:extLst>
                  <a:ext uri="{FF2B5EF4-FFF2-40B4-BE49-F238E27FC236}">
                    <a16:creationId xmlns:a16="http://schemas.microsoft.com/office/drawing/2014/main" id="{2B62EE8E-DBE5-4D83-B2F2-2D62EDDCFD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66" name="Rectangle 598">
                <a:extLst>
                  <a:ext uri="{FF2B5EF4-FFF2-40B4-BE49-F238E27FC236}">
                    <a16:creationId xmlns:a16="http://schemas.microsoft.com/office/drawing/2014/main" id="{4F87CE20-7CF0-4370-AFC2-9A9183ED7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67" name="Line 599">
                <a:extLst>
                  <a:ext uri="{FF2B5EF4-FFF2-40B4-BE49-F238E27FC236}">
                    <a16:creationId xmlns:a16="http://schemas.microsoft.com/office/drawing/2014/main" id="{814D0959-6829-42F4-8BDA-08EBAED24D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68" name="Rectangle 600">
                <a:extLst>
                  <a:ext uri="{FF2B5EF4-FFF2-40B4-BE49-F238E27FC236}">
                    <a16:creationId xmlns:a16="http://schemas.microsoft.com/office/drawing/2014/main" id="{FBD4D981-9926-4F8F-9B2F-934830D9F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69" name="Line 601">
                <a:extLst>
                  <a:ext uri="{FF2B5EF4-FFF2-40B4-BE49-F238E27FC236}">
                    <a16:creationId xmlns:a16="http://schemas.microsoft.com/office/drawing/2014/main" id="{7932903C-17AF-43FC-ABAE-37A0DADBD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70" name="Line 602">
                <a:extLst>
                  <a:ext uri="{FF2B5EF4-FFF2-40B4-BE49-F238E27FC236}">
                    <a16:creationId xmlns:a16="http://schemas.microsoft.com/office/drawing/2014/main" id="{10D10F36-564C-4A2F-9A36-9B9C4A9B9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71" name="Rectangle 603">
                <a:extLst>
                  <a:ext uri="{FF2B5EF4-FFF2-40B4-BE49-F238E27FC236}">
                    <a16:creationId xmlns:a16="http://schemas.microsoft.com/office/drawing/2014/main" id="{2ACC5386-F691-4630-B5AE-7ABCE9C5E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442"/>
                <a:ext cx="183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72" name="Line 604">
                <a:extLst>
                  <a:ext uri="{FF2B5EF4-FFF2-40B4-BE49-F238E27FC236}">
                    <a16:creationId xmlns:a16="http://schemas.microsoft.com/office/drawing/2014/main" id="{DFE8524E-1038-4774-9658-DA67F7246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2442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873" name="Rectangle 605">
                <a:extLst>
                  <a:ext uri="{FF2B5EF4-FFF2-40B4-BE49-F238E27FC236}">
                    <a16:creationId xmlns:a16="http://schemas.microsoft.com/office/drawing/2014/main" id="{CC507F84-B42C-44D8-8A7C-B2B86A055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874" name="Line 606">
                <a:extLst>
                  <a:ext uri="{FF2B5EF4-FFF2-40B4-BE49-F238E27FC236}">
                    <a16:creationId xmlns:a16="http://schemas.microsoft.com/office/drawing/2014/main" id="{25FDE3DF-B29C-46E9-9299-5ECD0028A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</p:grpSp>
        <p:grpSp>
          <p:nvGrpSpPr>
            <p:cNvPr id="37899" name="Group 607">
              <a:extLst>
                <a:ext uri="{FF2B5EF4-FFF2-40B4-BE49-F238E27FC236}">
                  <a16:creationId xmlns:a16="http://schemas.microsoft.com/office/drawing/2014/main" id="{DEA2A825-3D08-42AA-8990-0EA5696939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442"/>
              <a:ext cx="5491" cy="352"/>
              <a:chOff x="72" y="2442"/>
              <a:chExt cx="5491" cy="352"/>
            </a:xfrm>
          </p:grpSpPr>
          <p:sp>
            <p:nvSpPr>
              <p:cNvPr id="39475" name="Line 608">
                <a:extLst>
                  <a:ext uri="{FF2B5EF4-FFF2-40B4-BE49-F238E27FC236}">
                    <a16:creationId xmlns:a16="http://schemas.microsoft.com/office/drawing/2014/main" id="{8E56265E-910B-4FAD-B4C6-E4AC7AF84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76" name="Rectangle 609">
                <a:extLst>
                  <a:ext uri="{FF2B5EF4-FFF2-40B4-BE49-F238E27FC236}">
                    <a16:creationId xmlns:a16="http://schemas.microsoft.com/office/drawing/2014/main" id="{3B4A462B-2B7C-4A61-864B-08C254D21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77" name="Line 610">
                <a:extLst>
                  <a:ext uri="{FF2B5EF4-FFF2-40B4-BE49-F238E27FC236}">
                    <a16:creationId xmlns:a16="http://schemas.microsoft.com/office/drawing/2014/main" id="{F4F416FB-7A8D-418F-919D-57703CBD6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78" name="Rectangle 611">
                <a:extLst>
                  <a:ext uri="{FF2B5EF4-FFF2-40B4-BE49-F238E27FC236}">
                    <a16:creationId xmlns:a16="http://schemas.microsoft.com/office/drawing/2014/main" id="{A3EC7EF1-913B-47D3-BD7D-062D574A7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79" name="Line 612">
                <a:extLst>
                  <a:ext uri="{FF2B5EF4-FFF2-40B4-BE49-F238E27FC236}">
                    <a16:creationId xmlns:a16="http://schemas.microsoft.com/office/drawing/2014/main" id="{B64B4A23-344E-42AA-AD25-2E3F9738D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80" name="Line 613">
                <a:extLst>
                  <a:ext uri="{FF2B5EF4-FFF2-40B4-BE49-F238E27FC236}">
                    <a16:creationId xmlns:a16="http://schemas.microsoft.com/office/drawing/2014/main" id="{07DA40C0-1115-4443-B567-CB6D51829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81" name="Rectangle 614">
                <a:extLst>
                  <a:ext uri="{FF2B5EF4-FFF2-40B4-BE49-F238E27FC236}">
                    <a16:creationId xmlns:a16="http://schemas.microsoft.com/office/drawing/2014/main" id="{ECAE5DA1-088C-494E-AA09-BE435CB13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82" name="Line 615">
                <a:extLst>
                  <a:ext uri="{FF2B5EF4-FFF2-40B4-BE49-F238E27FC236}">
                    <a16:creationId xmlns:a16="http://schemas.microsoft.com/office/drawing/2014/main" id="{BA38EC85-61E2-4C50-84B9-D5B343B831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83" name="Rectangle 616">
                <a:extLst>
                  <a:ext uri="{FF2B5EF4-FFF2-40B4-BE49-F238E27FC236}">
                    <a16:creationId xmlns:a16="http://schemas.microsoft.com/office/drawing/2014/main" id="{F8629EB2-5E75-4CFE-A285-4807F142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84" name="Line 617">
                <a:extLst>
                  <a:ext uri="{FF2B5EF4-FFF2-40B4-BE49-F238E27FC236}">
                    <a16:creationId xmlns:a16="http://schemas.microsoft.com/office/drawing/2014/main" id="{4A7F9677-4C7B-4B63-84B7-3B8E73250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85" name="Line 618">
                <a:extLst>
                  <a:ext uri="{FF2B5EF4-FFF2-40B4-BE49-F238E27FC236}">
                    <a16:creationId xmlns:a16="http://schemas.microsoft.com/office/drawing/2014/main" id="{7A077035-03D6-47EC-B759-247E43057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86" name="Rectangle 619">
                <a:extLst>
                  <a:ext uri="{FF2B5EF4-FFF2-40B4-BE49-F238E27FC236}">
                    <a16:creationId xmlns:a16="http://schemas.microsoft.com/office/drawing/2014/main" id="{C4B0624E-85F4-4521-8E47-95A64E58D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87" name="Line 620">
                <a:extLst>
                  <a:ext uri="{FF2B5EF4-FFF2-40B4-BE49-F238E27FC236}">
                    <a16:creationId xmlns:a16="http://schemas.microsoft.com/office/drawing/2014/main" id="{8F26DF95-509D-479B-A2B3-D9FEBEB135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88" name="Rectangle 621">
                <a:extLst>
                  <a:ext uri="{FF2B5EF4-FFF2-40B4-BE49-F238E27FC236}">
                    <a16:creationId xmlns:a16="http://schemas.microsoft.com/office/drawing/2014/main" id="{29360B15-4867-4942-B0C0-222BF5D6C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89" name="Line 622">
                <a:extLst>
                  <a:ext uri="{FF2B5EF4-FFF2-40B4-BE49-F238E27FC236}">
                    <a16:creationId xmlns:a16="http://schemas.microsoft.com/office/drawing/2014/main" id="{5C948E4B-1CEE-457A-9F13-FA5B5AF74A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90" name="Line 623">
                <a:extLst>
                  <a:ext uri="{FF2B5EF4-FFF2-40B4-BE49-F238E27FC236}">
                    <a16:creationId xmlns:a16="http://schemas.microsoft.com/office/drawing/2014/main" id="{D8FFDE1D-4AC9-43A2-B1BE-D181536E54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91" name="Rectangle 624">
                <a:extLst>
                  <a:ext uri="{FF2B5EF4-FFF2-40B4-BE49-F238E27FC236}">
                    <a16:creationId xmlns:a16="http://schemas.microsoft.com/office/drawing/2014/main" id="{CA6BA50A-2CC6-4FFF-8C90-5EC0306E7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92" name="Line 625">
                <a:extLst>
                  <a:ext uri="{FF2B5EF4-FFF2-40B4-BE49-F238E27FC236}">
                    <a16:creationId xmlns:a16="http://schemas.microsoft.com/office/drawing/2014/main" id="{5F7E5BC1-4058-4722-AF66-1304589266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93" name="Rectangle 626">
                <a:extLst>
                  <a:ext uri="{FF2B5EF4-FFF2-40B4-BE49-F238E27FC236}">
                    <a16:creationId xmlns:a16="http://schemas.microsoft.com/office/drawing/2014/main" id="{6E6AC0CB-B305-4266-B0F9-81CE9DBC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94" name="Line 627">
                <a:extLst>
                  <a:ext uri="{FF2B5EF4-FFF2-40B4-BE49-F238E27FC236}">
                    <a16:creationId xmlns:a16="http://schemas.microsoft.com/office/drawing/2014/main" id="{2C2EE60B-6196-4520-8526-5053C01D0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95" name="Line 628">
                <a:extLst>
                  <a:ext uri="{FF2B5EF4-FFF2-40B4-BE49-F238E27FC236}">
                    <a16:creationId xmlns:a16="http://schemas.microsoft.com/office/drawing/2014/main" id="{1A9F1948-4DD7-4BA1-9B29-33C6BA11B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96" name="Rectangle 629">
                <a:extLst>
                  <a:ext uri="{FF2B5EF4-FFF2-40B4-BE49-F238E27FC236}">
                    <a16:creationId xmlns:a16="http://schemas.microsoft.com/office/drawing/2014/main" id="{BD5F0279-0A63-450C-8F06-571F5470B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442"/>
                <a:ext cx="26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97" name="Line 630">
                <a:extLst>
                  <a:ext uri="{FF2B5EF4-FFF2-40B4-BE49-F238E27FC236}">
                    <a16:creationId xmlns:a16="http://schemas.microsoft.com/office/drawing/2014/main" id="{D673398D-07C1-4CCB-B10E-B86D958293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2442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98" name="Rectangle 631">
                <a:extLst>
                  <a:ext uri="{FF2B5EF4-FFF2-40B4-BE49-F238E27FC236}">
                    <a16:creationId xmlns:a16="http://schemas.microsoft.com/office/drawing/2014/main" id="{7014D970-B5BD-461B-A4A3-4CABF2F5F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99" name="Line 632">
                <a:extLst>
                  <a:ext uri="{FF2B5EF4-FFF2-40B4-BE49-F238E27FC236}">
                    <a16:creationId xmlns:a16="http://schemas.microsoft.com/office/drawing/2014/main" id="{947EF071-D4BC-440D-9AC6-55A52E2CD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00" name="Line 633">
                <a:extLst>
                  <a:ext uri="{FF2B5EF4-FFF2-40B4-BE49-F238E27FC236}">
                    <a16:creationId xmlns:a16="http://schemas.microsoft.com/office/drawing/2014/main" id="{CDF42ADE-2A1F-4C5A-8CCA-8AE3A3D98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01" name="Rectangle 634">
                <a:extLst>
                  <a:ext uri="{FF2B5EF4-FFF2-40B4-BE49-F238E27FC236}">
                    <a16:creationId xmlns:a16="http://schemas.microsoft.com/office/drawing/2014/main" id="{4347750A-4831-4240-A19D-5E46FFED0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02" name="Line 635">
                <a:extLst>
                  <a:ext uri="{FF2B5EF4-FFF2-40B4-BE49-F238E27FC236}">
                    <a16:creationId xmlns:a16="http://schemas.microsoft.com/office/drawing/2014/main" id="{24D17816-20A0-41D7-900E-77A61F929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03" name="Rectangle 636">
                <a:extLst>
                  <a:ext uri="{FF2B5EF4-FFF2-40B4-BE49-F238E27FC236}">
                    <a16:creationId xmlns:a16="http://schemas.microsoft.com/office/drawing/2014/main" id="{B860850B-2E61-442F-BDA2-B39D54F02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04" name="Line 637">
                <a:extLst>
                  <a:ext uri="{FF2B5EF4-FFF2-40B4-BE49-F238E27FC236}">
                    <a16:creationId xmlns:a16="http://schemas.microsoft.com/office/drawing/2014/main" id="{4F85C92A-39FB-4A21-B476-04F1651BD3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05" name="Line 638">
                <a:extLst>
                  <a:ext uri="{FF2B5EF4-FFF2-40B4-BE49-F238E27FC236}">
                    <a16:creationId xmlns:a16="http://schemas.microsoft.com/office/drawing/2014/main" id="{0F586751-899A-40F3-A58F-374F9F582A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06" name="Rectangle 639">
                <a:extLst>
                  <a:ext uri="{FF2B5EF4-FFF2-40B4-BE49-F238E27FC236}">
                    <a16:creationId xmlns:a16="http://schemas.microsoft.com/office/drawing/2014/main" id="{1C6693BD-6F64-4C0D-83EF-07C79BB75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07" name="Line 640">
                <a:extLst>
                  <a:ext uri="{FF2B5EF4-FFF2-40B4-BE49-F238E27FC236}">
                    <a16:creationId xmlns:a16="http://schemas.microsoft.com/office/drawing/2014/main" id="{9D32744A-DFC7-40FD-B210-1B47A824E6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08" name="Rectangle 641">
                <a:extLst>
                  <a:ext uri="{FF2B5EF4-FFF2-40B4-BE49-F238E27FC236}">
                    <a16:creationId xmlns:a16="http://schemas.microsoft.com/office/drawing/2014/main" id="{62CF6762-6C4C-49CB-AC9A-F0182B699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09" name="Line 642">
                <a:extLst>
                  <a:ext uri="{FF2B5EF4-FFF2-40B4-BE49-F238E27FC236}">
                    <a16:creationId xmlns:a16="http://schemas.microsoft.com/office/drawing/2014/main" id="{A133F633-FB56-483A-BCD7-8F10EDF2A9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10" name="Line 643">
                <a:extLst>
                  <a:ext uri="{FF2B5EF4-FFF2-40B4-BE49-F238E27FC236}">
                    <a16:creationId xmlns:a16="http://schemas.microsoft.com/office/drawing/2014/main" id="{DCF826C6-17AE-4248-92A4-E87D6E9015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11" name="Rectangle 644">
                <a:extLst>
                  <a:ext uri="{FF2B5EF4-FFF2-40B4-BE49-F238E27FC236}">
                    <a16:creationId xmlns:a16="http://schemas.microsoft.com/office/drawing/2014/main" id="{A0E89D80-CC25-40DD-A9B1-6B0E63324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12" name="Line 645">
                <a:extLst>
                  <a:ext uri="{FF2B5EF4-FFF2-40B4-BE49-F238E27FC236}">
                    <a16:creationId xmlns:a16="http://schemas.microsoft.com/office/drawing/2014/main" id="{18C58CAE-1062-4E6C-9558-7DB9ABE18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13" name="Rectangle 646">
                <a:extLst>
                  <a:ext uri="{FF2B5EF4-FFF2-40B4-BE49-F238E27FC236}">
                    <a16:creationId xmlns:a16="http://schemas.microsoft.com/office/drawing/2014/main" id="{9CD383EC-DA25-46A6-91CF-70D843726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14" name="Line 647">
                <a:extLst>
                  <a:ext uri="{FF2B5EF4-FFF2-40B4-BE49-F238E27FC236}">
                    <a16:creationId xmlns:a16="http://schemas.microsoft.com/office/drawing/2014/main" id="{F8753DEA-CDDC-40E8-99FD-3A7823670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15" name="Rectangle 648">
                <a:extLst>
                  <a:ext uri="{FF2B5EF4-FFF2-40B4-BE49-F238E27FC236}">
                    <a16:creationId xmlns:a16="http://schemas.microsoft.com/office/drawing/2014/main" id="{1945CAE9-FFF6-40D6-8A12-29F259DE8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16" name="Line 649">
                <a:extLst>
                  <a:ext uri="{FF2B5EF4-FFF2-40B4-BE49-F238E27FC236}">
                    <a16:creationId xmlns:a16="http://schemas.microsoft.com/office/drawing/2014/main" id="{0CA1F1D2-6E12-4957-AFFC-9C36D67288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17" name="Rectangle 650">
                <a:extLst>
                  <a:ext uri="{FF2B5EF4-FFF2-40B4-BE49-F238E27FC236}">
                    <a16:creationId xmlns:a16="http://schemas.microsoft.com/office/drawing/2014/main" id="{11721090-4987-428D-929E-42978DE1B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18" name="Line 651">
                <a:extLst>
                  <a:ext uri="{FF2B5EF4-FFF2-40B4-BE49-F238E27FC236}">
                    <a16:creationId xmlns:a16="http://schemas.microsoft.com/office/drawing/2014/main" id="{C0697578-585E-4756-ABCE-74EE5055DB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19" name="Rectangle 652">
                <a:extLst>
                  <a:ext uri="{FF2B5EF4-FFF2-40B4-BE49-F238E27FC236}">
                    <a16:creationId xmlns:a16="http://schemas.microsoft.com/office/drawing/2014/main" id="{EFE99787-2832-4566-86A5-0FA9DEC44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20" name="Line 653">
                <a:extLst>
                  <a:ext uri="{FF2B5EF4-FFF2-40B4-BE49-F238E27FC236}">
                    <a16:creationId xmlns:a16="http://schemas.microsoft.com/office/drawing/2014/main" id="{BBD8DC36-6CA7-4229-B0F3-3A436F5F1D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21" name="Rectangle 654">
                <a:extLst>
                  <a:ext uri="{FF2B5EF4-FFF2-40B4-BE49-F238E27FC236}">
                    <a16:creationId xmlns:a16="http://schemas.microsoft.com/office/drawing/2014/main" id="{EE739CEF-D2ED-4967-AAB7-F7DDD61C3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22" name="Line 655">
                <a:extLst>
                  <a:ext uri="{FF2B5EF4-FFF2-40B4-BE49-F238E27FC236}">
                    <a16:creationId xmlns:a16="http://schemas.microsoft.com/office/drawing/2014/main" id="{01D0C655-B93C-4A9F-88F2-743FA7F5B9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23" name="Rectangle 656">
                <a:extLst>
                  <a:ext uri="{FF2B5EF4-FFF2-40B4-BE49-F238E27FC236}">
                    <a16:creationId xmlns:a16="http://schemas.microsoft.com/office/drawing/2014/main" id="{A23BA719-3B81-4EDB-B2E8-D0BC16188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24" name="Line 657">
                <a:extLst>
                  <a:ext uri="{FF2B5EF4-FFF2-40B4-BE49-F238E27FC236}">
                    <a16:creationId xmlns:a16="http://schemas.microsoft.com/office/drawing/2014/main" id="{AEFC5F8F-36BC-4B93-82D8-6D1BF2D54D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25" name="Rectangle 658">
                <a:extLst>
                  <a:ext uri="{FF2B5EF4-FFF2-40B4-BE49-F238E27FC236}">
                    <a16:creationId xmlns:a16="http://schemas.microsoft.com/office/drawing/2014/main" id="{98B76F79-CE9F-473A-8DCA-764651764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26" name="Line 659">
                <a:extLst>
                  <a:ext uri="{FF2B5EF4-FFF2-40B4-BE49-F238E27FC236}">
                    <a16:creationId xmlns:a16="http://schemas.microsoft.com/office/drawing/2014/main" id="{92EE513E-55E1-4DD9-885B-25DD86B2D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27" name="Rectangle 660">
                <a:extLst>
                  <a:ext uri="{FF2B5EF4-FFF2-40B4-BE49-F238E27FC236}">
                    <a16:creationId xmlns:a16="http://schemas.microsoft.com/office/drawing/2014/main" id="{FF9C9150-A35E-423B-BB99-532DBA1EE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28" name="Line 661">
                <a:extLst>
                  <a:ext uri="{FF2B5EF4-FFF2-40B4-BE49-F238E27FC236}">
                    <a16:creationId xmlns:a16="http://schemas.microsoft.com/office/drawing/2014/main" id="{1E5A7C82-CF4F-446D-9855-3786BC9D29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29" name="Rectangle 662">
                <a:extLst>
                  <a:ext uri="{FF2B5EF4-FFF2-40B4-BE49-F238E27FC236}">
                    <a16:creationId xmlns:a16="http://schemas.microsoft.com/office/drawing/2014/main" id="{89D2AC03-71CB-4D86-BC09-969643809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30" name="Line 663">
                <a:extLst>
                  <a:ext uri="{FF2B5EF4-FFF2-40B4-BE49-F238E27FC236}">
                    <a16:creationId xmlns:a16="http://schemas.microsoft.com/office/drawing/2014/main" id="{8D24E5D2-AFD9-444F-9B5D-7947871FA2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31" name="Rectangle 664">
                <a:extLst>
                  <a:ext uri="{FF2B5EF4-FFF2-40B4-BE49-F238E27FC236}">
                    <a16:creationId xmlns:a16="http://schemas.microsoft.com/office/drawing/2014/main" id="{54DB1335-E1D6-4487-8967-46D5CA47B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32" name="Line 665">
                <a:extLst>
                  <a:ext uri="{FF2B5EF4-FFF2-40B4-BE49-F238E27FC236}">
                    <a16:creationId xmlns:a16="http://schemas.microsoft.com/office/drawing/2014/main" id="{E2BE237B-586F-490D-BCE8-FDFB5A7B1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33" name="Rectangle 666">
                <a:extLst>
                  <a:ext uri="{FF2B5EF4-FFF2-40B4-BE49-F238E27FC236}">
                    <a16:creationId xmlns:a16="http://schemas.microsoft.com/office/drawing/2014/main" id="{1F86F9D6-771C-4B70-AAFF-509F44ABC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34" name="Line 667">
                <a:extLst>
                  <a:ext uri="{FF2B5EF4-FFF2-40B4-BE49-F238E27FC236}">
                    <a16:creationId xmlns:a16="http://schemas.microsoft.com/office/drawing/2014/main" id="{5326CBA5-9D5A-40C5-852D-A9A0995F1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35" name="Rectangle 668">
                <a:extLst>
                  <a:ext uri="{FF2B5EF4-FFF2-40B4-BE49-F238E27FC236}">
                    <a16:creationId xmlns:a16="http://schemas.microsoft.com/office/drawing/2014/main" id="{823DC418-97CF-49C2-9883-82A76D82D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36" name="Line 669">
                <a:extLst>
                  <a:ext uri="{FF2B5EF4-FFF2-40B4-BE49-F238E27FC236}">
                    <a16:creationId xmlns:a16="http://schemas.microsoft.com/office/drawing/2014/main" id="{6AD55838-72A0-4DCD-8479-273976A925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37" name="Rectangle 670">
                <a:extLst>
                  <a:ext uri="{FF2B5EF4-FFF2-40B4-BE49-F238E27FC236}">
                    <a16:creationId xmlns:a16="http://schemas.microsoft.com/office/drawing/2014/main" id="{2FE445A6-DAFA-4DC8-843C-826C7F937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38" name="Line 671">
                <a:extLst>
                  <a:ext uri="{FF2B5EF4-FFF2-40B4-BE49-F238E27FC236}">
                    <a16:creationId xmlns:a16="http://schemas.microsoft.com/office/drawing/2014/main" id="{C39B758C-CD40-48E5-87A0-6E79A3746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39" name="Rectangle 672">
                <a:extLst>
                  <a:ext uri="{FF2B5EF4-FFF2-40B4-BE49-F238E27FC236}">
                    <a16:creationId xmlns:a16="http://schemas.microsoft.com/office/drawing/2014/main" id="{1C321A38-EF39-4BFB-AE6E-77F9CD42B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40" name="Line 673">
                <a:extLst>
                  <a:ext uri="{FF2B5EF4-FFF2-40B4-BE49-F238E27FC236}">
                    <a16:creationId xmlns:a16="http://schemas.microsoft.com/office/drawing/2014/main" id="{8BE03F07-0EBA-41FF-8942-2B0AFFDACB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41" name="Rectangle 674">
                <a:extLst>
                  <a:ext uri="{FF2B5EF4-FFF2-40B4-BE49-F238E27FC236}">
                    <a16:creationId xmlns:a16="http://schemas.microsoft.com/office/drawing/2014/main" id="{0E720232-46BC-4354-B948-0D2E3A0C2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42" name="Line 675">
                <a:extLst>
                  <a:ext uri="{FF2B5EF4-FFF2-40B4-BE49-F238E27FC236}">
                    <a16:creationId xmlns:a16="http://schemas.microsoft.com/office/drawing/2014/main" id="{B6B75E84-43CD-4A15-9C56-0C1930E99E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43" name="Rectangle 676">
                <a:extLst>
                  <a:ext uri="{FF2B5EF4-FFF2-40B4-BE49-F238E27FC236}">
                    <a16:creationId xmlns:a16="http://schemas.microsoft.com/office/drawing/2014/main" id="{E3AC7510-3A51-4D73-9F94-66F8137A0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44" name="Line 677">
                <a:extLst>
                  <a:ext uri="{FF2B5EF4-FFF2-40B4-BE49-F238E27FC236}">
                    <a16:creationId xmlns:a16="http://schemas.microsoft.com/office/drawing/2014/main" id="{01A4E02A-51F0-4AA3-AF78-AAD3C29E67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45" name="Rectangle 678">
                <a:extLst>
                  <a:ext uri="{FF2B5EF4-FFF2-40B4-BE49-F238E27FC236}">
                    <a16:creationId xmlns:a16="http://schemas.microsoft.com/office/drawing/2014/main" id="{48EA41BD-EACB-40B1-80C0-9578FEF76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46" name="Line 679">
                <a:extLst>
                  <a:ext uri="{FF2B5EF4-FFF2-40B4-BE49-F238E27FC236}">
                    <a16:creationId xmlns:a16="http://schemas.microsoft.com/office/drawing/2014/main" id="{A86DF8E9-2382-4003-B56F-92809DE5F7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47" name="Rectangle 680">
                <a:extLst>
                  <a:ext uri="{FF2B5EF4-FFF2-40B4-BE49-F238E27FC236}">
                    <a16:creationId xmlns:a16="http://schemas.microsoft.com/office/drawing/2014/main" id="{332EA171-F0EC-47D2-8FD7-F1F7EF65A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48" name="Line 681">
                <a:extLst>
                  <a:ext uri="{FF2B5EF4-FFF2-40B4-BE49-F238E27FC236}">
                    <a16:creationId xmlns:a16="http://schemas.microsoft.com/office/drawing/2014/main" id="{F80B70F3-BCDD-49B2-8372-6E35EEE081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49" name="Rectangle 682">
                <a:extLst>
                  <a:ext uri="{FF2B5EF4-FFF2-40B4-BE49-F238E27FC236}">
                    <a16:creationId xmlns:a16="http://schemas.microsoft.com/office/drawing/2014/main" id="{CB495712-577F-426C-B952-051825671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50" name="Line 683">
                <a:extLst>
                  <a:ext uri="{FF2B5EF4-FFF2-40B4-BE49-F238E27FC236}">
                    <a16:creationId xmlns:a16="http://schemas.microsoft.com/office/drawing/2014/main" id="{43FD0594-F43C-4D18-93DF-2D71534BB5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51" name="Rectangle 684">
                <a:extLst>
                  <a:ext uri="{FF2B5EF4-FFF2-40B4-BE49-F238E27FC236}">
                    <a16:creationId xmlns:a16="http://schemas.microsoft.com/office/drawing/2014/main" id="{0469D66B-A4A0-4FFA-92EC-46974C83B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52" name="Line 685">
                <a:extLst>
                  <a:ext uri="{FF2B5EF4-FFF2-40B4-BE49-F238E27FC236}">
                    <a16:creationId xmlns:a16="http://schemas.microsoft.com/office/drawing/2014/main" id="{B6BFFBE6-F8C7-4CFD-9B5C-F6DB27EA98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53" name="Rectangle 686">
                <a:extLst>
                  <a:ext uri="{FF2B5EF4-FFF2-40B4-BE49-F238E27FC236}">
                    <a16:creationId xmlns:a16="http://schemas.microsoft.com/office/drawing/2014/main" id="{C8DFFAE1-295A-4710-906A-D5D6C162E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54" name="Line 687">
                <a:extLst>
                  <a:ext uri="{FF2B5EF4-FFF2-40B4-BE49-F238E27FC236}">
                    <a16:creationId xmlns:a16="http://schemas.microsoft.com/office/drawing/2014/main" id="{3B0E4839-CC97-4F85-B3D2-59E7D0790A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55" name="Rectangle 688">
                <a:extLst>
                  <a:ext uri="{FF2B5EF4-FFF2-40B4-BE49-F238E27FC236}">
                    <a16:creationId xmlns:a16="http://schemas.microsoft.com/office/drawing/2014/main" id="{10BB90E2-225C-4106-BB91-342BCB777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56" name="Line 689">
                <a:extLst>
                  <a:ext uri="{FF2B5EF4-FFF2-40B4-BE49-F238E27FC236}">
                    <a16:creationId xmlns:a16="http://schemas.microsoft.com/office/drawing/2014/main" id="{9C1006A7-85FE-4B9C-A51E-8CD8D5EA2B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57" name="Rectangle 690">
                <a:extLst>
                  <a:ext uri="{FF2B5EF4-FFF2-40B4-BE49-F238E27FC236}">
                    <a16:creationId xmlns:a16="http://schemas.microsoft.com/office/drawing/2014/main" id="{EF941335-C8B1-49DD-9460-494BBF3F5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58" name="Line 691">
                <a:extLst>
                  <a:ext uri="{FF2B5EF4-FFF2-40B4-BE49-F238E27FC236}">
                    <a16:creationId xmlns:a16="http://schemas.microsoft.com/office/drawing/2014/main" id="{11B697C3-ABF5-42E6-B856-1C6F2210AC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59" name="Rectangle 692">
                <a:extLst>
                  <a:ext uri="{FF2B5EF4-FFF2-40B4-BE49-F238E27FC236}">
                    <a16:creationId xmlns:a16="http://schemas.microsoft.com/office/drawing/2014/main" id="{921DF1C8-5274-40EC-956C-9EE1F9599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60" name="Line 693">
                <a:extLst>
                  <a:ext uri="{FF2B5EF4-FFF2-40B4-BE49-F238E27FC236}">
                    <a16:creationId xmlns:a16="http://schemas.microsoft.com/office/drawing/2014/main" id="{8B54C04B-6AA8-4A3C-AA91-B8E4F2C2E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61" name="Rectangle 694">
                <a:extLst>
                  <a:ext uri="{FF2B5EF4-FFF2-40B4-BE49-F238E27FC236}">
                    <a16:creationId xmlns:a16="http://schemas.microsoft.com/office/drawing/2014/main" id="{AFBF3C96-0876-4F74-816A-CD1EB408E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62" name="Line 695">
                <a:extLst>
                  <a:ext uri="{FF2B5EF4-FFF2-40B4-BE49-F238E27FC236}">
                    <a16:creationId xmlns:a16="http://schemas.microsoft.com/office/drawing/2014/main" id="{8D630EB7-05D3-4816-A6EF-A9A990FEC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63" name="Rectangle 696">
                <a:extLst>
                  <a:ext uri="{FF2B5EF4-FFF2-40B4-BE49-F238E27FC236}">
                    <a16:creationId xmlns:a16="http://schemas.microsoft.com/office/drawing/2014/main" id="{3DF204AB-6A02-4935-B26E-63E0D799B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2648"/>
                <a:ext cx="100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id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64" name="Rectangle 697">
                <a:extLst>
                  <a:ext uri="{FF2B5EF4-FFF2-40B4-BE49-F238E27FC236}">
                    <a16:creationId xmlns:a16="http://schemas.microsoft.com/office/drawing/2014/main" id="{ACFAD8B1-6B2B-47FA-B220-80B2394DE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2643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65" name="Rectangle 698">
                <a:extLst>
                  <a:ext uri="{FF2B5EF4-FFF2-40B4-BE49-F238E27FC236}">
                    <a16:creationId xmlns:a16="http://schemas.microsoft.com/office/drawing/2014/main" id="{15D0C60F-5747-44E1-8C65-198C6568D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" y="2643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66" name="Rectangle 699">
                <a:extLst>
                  <a:ext uri="{FF2B5EF4-FFF2-40B4-BE49-F238E27FC236}">
                    <a16:creationId xmlns:a16="http://schemas.microsoft.com/office/drawing/2014/main" id="{4806C923-08FA-4180-85ED-A0C18A663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2643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S10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67" name="Rectangle 700">
                <a:extLst>
                  <a:ext uri="{FF2B5EF4-FFF2-40B4-BE49-F238E27FC236}">
                    <a16:creationId xmlns:a16="http://schemas.microsoft.com/office/drawing/2014/main" id="{09375477-0399-41F0-A3B9-AC46FFB36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643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68" name="Rectangle 701">
                <a:extLst>
                  <a:ext uri="{FF2B5EF4-FFF2-40B4-BE49-F238E27FC236}">
                    <a16:creationId xmlns:a16="http://schemas.microsoft.com/office/drawing/2014/main" id="{25BDA7B2-8458-4646-B1E9-5D4565FBE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2643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S10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69" name="Rectangle 702">
                <a:extLst>
                  <a:ext uri="{FF2B5EF4-FFF2-40B4-BE49-F238E27FC236}">
                    <a16:creationId xmlns:a16="http://schemas.microsoft.com/office/drawing/2014/main" id="{A07EC762-DB41-4D6E-88D3-B8B00B152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2643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S10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70" name="Rectangle 703">
                <a:extLst>
                  <a:ext uri="{FF2B5EF4-FFF2-40B4-BE49-F238E27FC236}">
                    <a16:creationId xmlns:a16="http://schemas.microsoft.com/office/drawing/2014/main" id="{AEC54501-10B2-47D0-847A-5666A05E6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2643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S10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71" name="Rectangle 704">
                <a:extLst>
                  <a:ext uri="{FF2B5EF4-FFF2-40B4-BE49-F238E27FC236}">
                    <a16:creationId xmlns:a16="http://schemas.microsoft.com/office/drawing/2014/main" id="{035F9363-BBA9-4B4C-8F93-FF8F09B0A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72" name="Line 705">
                <a:extLst>
                  <a:ext uri="{FF2B5EF4-FFF2-40B4-BE49-F238E27FC236}">
                    <a16:creationId xmlns:a16="http://schemas.microsoft.com/office/drawing/2014/main" id="{A4BB59CD-6AFA-44E1-BE9E-7B941EBA75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73" name="Line 706">
                <a:extLst>
                  <a:ext uri="{FF2B5EF4-FFF2-40B4-BE49-F238E27FC236}">
                    <a16:creationId xmlns:a16="http://schemas.microsoft.com/office/drawing/2014/main" id="{313CDADE-5E93-4245-BF28-408FD24006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74" name="Rectangle 707">
                <a:extLst>
                  <a:ext uri="{FF2B5EF4-FFF2-40B4-BE49-F238E27FC236}">
                    <a16:creationId xmlns:a16="http://schemas.microsoft.com/office/drawing/2014/main" id="{7BFC0D9A-1106-40F0-8E0C-3CE1FE679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637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75" name="Line 708">
                <a:extLst>
                  <a:ext uri="{FF2B5EF4-FFF2-40B4-BE49-F238E27FC236}">
                    <a16:creationId xmlns:a16="http://schemas.microsoft.com/office/drawing/2014/main" id="{90AAB025-EFCF-4CCA-959D-821BFB9DE0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637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76" name="Rectangle 709">
                <a:extLst>
                  <a:ext uri="{FF2B5EF4-FFF2-40B4-BE49-F238E27FC236}">
                    <a16:creationId xmlns:a16="http://schemas.microsoft.com/office/drawing/2014/main" id="{E907E5F7-2607-4AEC-A517-612CA7DB6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77" name="Line 710">
                <a:extLst>
                  <a:ext uri="{FF2B5EF4-FFF2-40B4-BE49-F238E27FC236}">
                    <a16:creationId xmlns:a16="http://schemas.microsoft.com/office/drawing/2014/main" id="{BA4EFCC2-2BF5-490F-921C-924933D14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78" name="Line 711">
                <a:extLst>
                  <a:ext uri="{FF2B5EF4-FFF2-40B4-BE49-F238E27FC236}">
                    <a16:creationId xmlns:a16="http://schemas.microsoft.com/office/drawing/2014/main" id="{853D2387-3086-4ECC-AA11-DD3CE1671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79" name="Rectangle 712">
                <a:extLst>
                  <a:ext uri="{FF2B5EF4-FFF2-40B4-BE49-F238E27FC236}">
                    <a16:creationId xmlns:a16="http://schemas.microsoft.com/office/drawing/2014/main" id="{89692396-8407-4D96-9F8A-0F974C7C7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80" name="Line 713">
                <a:extLst>
                  <a:ext uri="{FF2B5EF4-FFF2-40B4-BE49-F238E27FC236}">
                    <a16:creationId xmlns:a16="http://schemas.microsoft.com/office/drawing/2014/main" id="{D206A0C9-CD37-4E5B-8769-362F0A31D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81" name="Line 714">
                <a:extLst>
                  <a:ext uri="{FF2B5EF4-FFF2-40B4-BE49-F238E27FC236}">
                    <a16:creationId xmlns:a16="http://schemas.microsoft.com/office/drawing/2014/main" id="{A0412FDC-9420-4AE3-9787-B840DFD26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82" name="Rectangle 715">
                <a:extLst>
                  <a:ext uri="{FF2B5EF4-FFF2-40B4-BE49-F238E27FC236}">
                    <a16:creationId xmlns:a16="http://schemas.microsoft.com/office/drawing/2014/main" id="{A9363DB9-06C2-41AB-B153-8056E1F7B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637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83" name="Line 716">
                <a:extLst>
                  <a:ext uri="{FF2B5EF4-FFF2-40B4-BE49-F238E27FC236}">
                    <a16:creationId xmlns:a16="http://schemas.microsoft.com/office/drawing/2014/main" id="{3D4D182D-92E2-4971-994C-57C75E1AC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637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84" name="Rectangle 717">
                <a:extLst>
                  <a:ext uri="{FF2B5EF4-FFF2-40B4-BE49-F238E27FC236}">
                    <a16:creationId xmlns:a16="http://schemas.microsoft.com/office/drawing/2014/main" id="{93378B6B-2EF9-4F6A-88ED-3C3DA252B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85" name="Line 718">
                <a:extLst>
                  <a:ext uri="{FF2B5EF4-FFF2-40B4-BE49-F238E27FC236}">
                    <a16:creationId xmlns:a16="http://schemas.microsoft.com/office/drawing/2014/main" id="{695426DD-6F52-497B-A213-A9AEBF0068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86" name="Line 719">
                <a:extLst>
                  <a:ext uri="{FF2B5EF4-FFF2-40B4-BE49-F238E27FC236}">
                    <a16:creationId xmlns:a16="http://schemas.microsoft.com/office/drawing/2014/main" id="{EA5BBC83-B867-4D3F-A706-74251451E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87" name="Rectangle 720">
                <a:extLst>
                  <a:ext uri="{FF2B5EF4-FFF2-40B4-BE49-F238E27FC236}">
                    <a16:creationId xmlns:a16="http://schemas.microsoft.com/office/drawing/2014/main" id="{EF6A3D41-038F-4FCD-8E1E-B31017CF3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63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88" name="Line 721">
                <a:extLst>
                  <a:ext uri="{FF2B5EF4-FFF2-40B4-BE49-F238E27FC236}">
                    <a16:creationId xmlns:a16="http://schemas.microsoft.com/office/drawing/2014/main" id="{49021E4B-4C68-4ADD-8135-3674E99385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263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89" name="Rectangle 722">
                <a:extLst>
                  <a:ext uri="{FF2B5EF4-FFF2-40B4-BE49-F238E27FC236}">
                    <a16:creationId xmlns:a16="http://schemas.microsoft.com/office/drawing/2014/main" id="{D23E80C6-87FF-4244-807D-B037C7908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90" name="Line 723">
                <a:extLst>
                  <a:ext uri="{FF2B5EF4-FFF2-40B4-BE49-F238E27FC236}">
                    <a16:creationId xmlns:a16="http://schemas.microsoft.com/office/drawing/2014/main" id="{92BAC807-4F23-45B5-8DC0-77A4AF1D4B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91" name="Line 724">
                <a:extLst>
                  <a:ext uri="{FF2B5EF4-FFF2-40B4-BE49-F238E27FC236}">
                    <a16:creationId xmlns:a16="http://schemas.microsoft.com/office/drawing/2014/main" id="{937512E4-142C-415E-99F8-AE0A4D9163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92" name="Rectangle 725">
                <a:extLst>
                  <a:ext uri="{FF2B5EF4-FFF2-40B4-BE49-F238E27FC236}">
                    <a16:creationId xmlns:a16="http://schemas.microsoft.com/office/drawing/2014/main" id="{BF703063-8E0F-46A4-9D6E-EEC196B5C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93" name="Line 726">
                <a:extLst>
                  <a:ext uri="{FF2B5EF4-FFF2-40B4-BE49-F238E27FC236}">
                    <a16:creationId xmlns:a16="http://schemas.microsoft.com/office/drawing/2014/main" id="{CA2B5C23-C6AB-4148-B614-F3456F53A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94" name="Rectangle 727">
                <a:extLst>
                  <a:ext uri="{FF2B5EF4-FFF2-40B4-BE49-F238E27FC236}">
                    <a16:creationId xmlns:a16="http://schemas.microsoft.com/office/drawing/2014/main" id="{6CA31C0E-D59C-47C9-BCCE-B5B3A920E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95" name="Line 728">
                <a:extLst>
                  <a:ext uri="{FF2B5EF4-FFF2-40B4-BE49-F238E27FC236}">
                    <a16:creationId xmlns:a16="http://schemas.microsoft.com/office/drawing/2014/main" id="{9F54E4E4-DFE9-4521-96C8-8169469917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96" name="Line 729">
                <a:extLst>
                  <a:ext uri="{FF2B5EF4-FFF2-40B4-BE49-F238E27FC236}">
                    <a16:creationId xmlns:a16="http://schemas.microsoft.com/office/drawing/2014/main" id="{4711A6A1-F15C-4BF7-A064-049A367BA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97" name="Rectangle 730">
                <a:extLst>
                  <a:ext uri="{FF2B5EF4-FFF2-40B4-BE49-F238E27FC236}">
                    <a16:creationId xmlns:a16="http://schemas.microsoft.com/office/drawing/2014/main" id="{6D32B483-4F96-44DA-91C0-2893A8893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598" name="Line 731">
                <a:extLst>
                  <a:ext uri="{FF2B5EF4-FFF2-40B4-BE49-F238E27FC236}">
                    <a16:creationId xmlns:a16="http://schemas.microsoft.com/office/drawing/2014/main" id="{7581AFEF-9E3D-4BC9-BC73-44D91E2FF7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599" name="Rectangle 732">
                <a:extLst>
                  <a:ext uri="{FF2B5EF4-FFF2-40B4-BE49-F238E27FC236}">
                    <a16:creationId xmlns:a16="http://schemas.microsoft.com/office/drawing/2014/main" id="{97DA6DB6-04F3-409A-93E5-8E0C59E64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00" name="Line 733">
                <a:extLst>
                  <a:ext uri="{FF2B5EF4-FFF2-40B4-BE49-F238E27FC236}">
                    <a16:creationId xmlns:a16="http://schemas.microsoft.com/office/drawing/2014/main" id="{44467C80-FC56-4287-AA9A-4E9F1F19B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01" name="Line 734">
                <a:extLst>
                  <a:ext uri="{FF2B5EF4-FFF2-40B4-BE49-F238E27FC236}">
                    <a16:creationId xmlns:a16="http://schemas.microsoft.com/office/drawing/2014/main" id="{C9F94A31-14B9-4DDF-B207-D5F8226E8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02" name="Rectangle 735">
                <a:extLst>
                  <a:ext uri="{FF2B5EF4-FFF2-40B4-BE49-F238E27FC236}">
                    <a16:creationId xmlns:a16="http://schemas.microsoft.com/office/drawing/2014/main" id="{72F936F0-CD75-400C-AAF1-FB89BDE19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03" name="Line 736">
                <a:extLst>
                  <a:ext uri="{FF2B5EF4-FFF2-40B4-BE49-F238E27FC236}">
                    <a16:creationId xmlns:a16="http://schemas.microsoft.com/office/drawing/2014/main" id="{635B23CC-9857-44DF-B151-44B6BEA17A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04" name="Rectangle 737">
                <a:extLst>
                  <a:ext uri="{FF2B5EF4-FFF2-40B4-BE49-F238E27FC236}">
                    <a16:creationId xmlns:a16="http://schemas.microsoft.com/office/drawing/2014/main" id="{69BBEA39-A3D5-496C-A5D8-E61ECA931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05" name="Line 738">
                <a:extLst>
                  <a:ext uri="{FF2B5EF4-FFF2-40B4-BE49-F238E27FC236}">
                    <a16:creationId xmlns:a16="http://schemas.microsoft.com/office/drawing/2014/main" id="{F346CB71-115C-4925-B354-1E87BBACE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06" name="Line 739">
                <a:extLst>
                  <a:ext uri="{FF2B5EF4-FFF2-40B4-BE49-F238E27FC236}">
                    <a16:creationId xmlns:a16="http://schemas.microsoft.com/office/drawing/2014/main" id="{4D9791E0-3BF4-4A2A-8E75-AA6C9EABC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07" name="Rectangle 740">
                <a:extLst>
                  <a:ext uri="{FF2B5EF4-FFF2-40B4-BE49-F238E27FC236}">
                    <a16:creationId xmlns:a16="http://schemas.microsoft.com/office/drawing/2014/main" id="{44D6835E-FB53-4960-9B11-5D11B565A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63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08" name="Line 741">
                <a:extLst>
                  <a:ext uri="{FF2B5EF4-FFF2-40B4-BE49-F238E27FC236}">
                    <a16:creationId xmlns:a16="http://schemas.microsoft.com/office/drawing/2014/main" id="{ABD82273-7E3D-4E64-907C-5A46AF538C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263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09" name="Rectangle 742">
                <a:extLst>
                  <a:ext uri="{FF2B5EF4-FFF2-40B4-BE49-F238E27FC236}">
                    <a16:creationId xmlns:a16="http://schemas.microsoft.com/office/drawing/2014/main" id="{7BC568E9-10CE-4E41-8804-A7F86231E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10" name="Line 743">
                <a:extLst>
                  <a:ext uri="{FF2B5EF4-FFF2-40B4-BE49-F238E27FC236}">
                    <a16:creationId xmlns:a16="http://schemas.microsoft.com/office/drawing/2014/main" id="{02F5895A-EDA7-4928-91F5-1467946E8F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11" name="Line 744">
                <a:extLst>
                  <a:ext uri="{FF2B5EF4-FFF2-40B4-BE49-F238E27FC236}">
                    <a16:creationId xmlns:a16="http://schemas.microsoft.com/office/drawing/2014/main" id="{BE9D7AFE-BA20-45D7-A9D3-42E4F1B43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12" name="Rectangle 745">
                <a:extLst>
                  <a:ext uri="{FF2B5EF4-FFF2-40B4-BE49-F238E27FC236}">
                    <a16:creationId xmlns:a16="http://schemas.microsoft.com/office/drawing/2014/main" id="{DE39C3AD-7F71-4EAA-AA6C-D6EF392D2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13" name="Line 746">
                <a:extLst>
                  <a:ext uri="{FF2B5EF4-FFF2-40B4-BE49-F238E27FC236}">
                    <a16:creationId xmlns:a16="http://schemas.microsoft.com/office/drawing/2014/main" id="{62CC5122-9149-44D4-A9C0-B45D71FA2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14" name="Rectangle 747">
                <a:extLst>
                  <a:ext uri="{FF2B5EF4-FFF2-40B4-BE49-F238E27FC236}">
                    <a16:creationId xmlns:a16="http://schemas.microsoft.com/office/drawing/2014/main" id="{D524F812-FB1E-4877-AB76-800D9264B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15" name="Line 748">
                <a:extLst>
                  <a:ext uri="{FF2B5EF4-FFF2-40B4-BE49-F238E27FC236}">
                    <a16:creationId xmlns:a16="http://schemas.microsoft.com/office/drawing/2014/main" id="{48DB96BF-B8F3-462C-916C-19E1F362AF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16" name="Line 749">
                <a:extLst>
                  <a:ext uri="{FF2B5EF4-FFF2-40B4-BE49-F238E27FC236}">
                    <a16:creationId xmlns:a16="http://schemas.microsoft.com/office/drawing/2014/main" id="{91E4E9CD-7FE8-407B-A9F9-7FA86CF117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17" name="Rectangle 750">
                <a:extLst>
                  <a:ext uri="{FF2B5EF4-FFF2-40B4-BE49-F238E27FC236}">
                    <a16:creationId xmlns:a16="http://schemas.microsoft.com/office/drawing/2014/main" id="{C4D0D69B-E0DB-4A62-92C2-332C9777E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18" name="Line 751">
                <a:extLst>
                  <a:ext uri="{FF2B5EF4-FFF2-40B4-BE49-F238E27FC236}">
                    <a16:creationId xmlns:a16="http://schemas.microsoft.com/office/drawing/2014/main" id="{3EA5057D-25C1-4A24-99AF-84A92079CE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19" name="Rectangle 752">
                <a:extLst>
                  <a:ext uri="{FF2B5EF4-FFF2-40B4-BE49-F238E27FC236}">
                    <a16:creationId xmlns:a16="http://schemas.microsoft.com/office/drawing/2014/main" id="{68554067-38EC-4582-928F-CD73018BB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20" name="Line 753">
                <a:extLst>
                  <a:ext uri="{FF2B5EF4-FFF2-40B4-BE49-F238E27FC236}">
                    <a16:creationId xmlns:a16="http://schemas.microsoft.com/office/drawing/2014/main" id="{9D0A2C66-2CAB-487F-B7D6-ED70AA5BB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21" name="Line 754">
                <a:extLst>
                  <a:ext uri="{FF2B5EF4-FFF2-40B4-BE49-F238E27FC236}">
                    <a16:creationId xmlns:a16="http://schemas.microsoft.com/office/drawing/2014/main" id="{AB320E60-0F63-4985-9B09-E9D526CFA6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22" name="Rectangle 755">
                <a:extLst>
                  <a:ext uri="{FF2B5EF4-FFF2-40B4-BE49-F238E27FC236}">
                    <a16:creationId xmlns:a16="http://schemas.microsoft.com/office/drawing/2014/main" id="{2FB91178-7551-494E-A81F-A4E275BD7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23" name="Line 756">
                <a:extLst>
                  <a:ext uri="{FF2B5EF4-FFF2-40B4-BE49-F238E27FC236}">
                    <a16:creationId xmlns:a16="http://schemas.microsoft.com/office/drawing/2014/main" id="{A71B9A1D-5CC7-46A1-8589-60E2EC08EC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24" name="Rectangle 757">
                <a:extLst>
                  <a:ext uri="{FF2B5EF4-FFF2-40B4-BE49-F238E27FC236}">
                    <a16:creationId xmlns:a16="http://schemas.microsoft.com/office/drawing/2014/main" id="{2D2D5526-0DCE-4F6B-96A5-2F9EDA379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25" name="Line 758">
                <a:extLst>
                  <a:ext uri="{FF2B5EF4-FFF2-40B4-BE49-F238E27FC236}">
                    <a16:creationId xmlns:a16="http://schemas.microsoft.com/office/drawing/2014/main" id="{4C33F2D4-5A04-4694-8B82-3FD7534DEA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26" name="Line 759">
                <a:extLst>
                  <a:ext uri="{FF2B5EF4-FFF2-40B4-BE49-F238E27FC236}">
                    <a16:creationId xmlns:a16="http://schemas.microsoft.com/office/drawing/2014/main" id="{5562E684-B1DA-4424-B7BF-CD4ED1A5FB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27" name="Rectangle 760">
                <a:extLst>
                  <a:ext uri="{FF2B5EF4-FFF2-40B4-BE49-F238E27FC236}">
                    <a16:creationId xmlns:a16="http://schemas.microsoft.com/office/drawing/2014/main" id="{CDA91B1F-5DBA-45D5-9167-6EC26869E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3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28" name="Line 761">
                <a:extLst>
                  <a:ext uri="{FF2B5EF4-FFF2-40B4-BE49-F238E27FC236}">
                    <a16:creationId xmlns:a16="http://schemas.microsoft.com/office/drawing/2014/main" id="{252A20AE-F8DC-4025-B142-B267041A6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3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29" name="Rectangle 762">
                <a:extLst>
                  <a:ext uri="{FF2B5EF4-FFF2-40B4-BE49-F238E27FC236}">
                    <a16:creationId xmlns:a16="http://schemas.microsoft.com/office/drawing/2014/main" id="{C367C308-C854-445F-A2D9-84E059A39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30" name="Line 763">
                <a:extLst>
                  <a:ext uri="{FF2B5EF4-FFF2-40B4-BE49-F238E27FC236}">
                    <a16:creationId xmlns:a16="http://schemas.microsoft.com/office/drawing/2014/main" id="{35052379-4B33-4F0F-BC5D-2E56378453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31" name="Line 764">
                <a:extLst>
                  <a:ext uri="{FF2B5EF4-FFF2-40B4-BE49-F238E27FC236}">
                    <a16:creationId xmlns:a16="http://schemas.microsoft.com/office/drawing/2014/main" id="{AFC5C832-E686-4A27-BDC0-6C408C39B1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32" name="Rectangle 765">
                <a:extLst>
                  <a:ext uri="{FF2B5EF4-FFF2-40B4-BE49-F238E27FC236}">
                    <a16:creationId xmlns:a16="http://schemas.microsoft.com/office/drawing/2014/main" id="{4E5E72B7-E7A5-40F7-9118-540773ADD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33" name="Line 766">
                <a:extLst>
                  <a:ext uri="{FF2B5EF4-FFF2-40B4-BE49-F238E27FC236}">
                    <a16:creationId xmlns:a16="http://schemas.microsoft.com/office/drawing/2014/main" id="{0E9E6C07-7652-4AB0-8ECF-136A60A29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34" name="Rectangle 767">
                <a:extLst>
                  <a:ext uri="{FF2B5EF4-FFF2-40B4-BE49-F238E27FC236}">
                    <a16:creationId xmlns:a16="http://schemas.microsoft.com/office/drawing/2014/main" id="{6A15336B-9CC2-4095-907E-5F88D039C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35" name="Line 768">
                <a:extLst>
                  <a:ext uri="{FF2B5EF4-FFF2-40B4-BE49-F238E27FC236}">
                    <a16:creationId xmlns:a16="http://schemas.microsoft.com/office/drawing/2014/main" id="{96B86D9F-CE72-462B-9E42-B94B56E3B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36" name="Line 769">
                <a:extLst>
                  <a:ext uri="{FF2B5EF4-FFF2-40B4-BE49-F238E27FC236}">
                    <a16:creationId xmlns:a16="http://schemas.microsoft.com/office/drawing/2014/main" id="{C108F7F2-E2F7-4983-8EC2-2FD2432390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37" name="Rectangle 770">
                <a:extLst>
                  <a:ext uri="{FF2B5EF4-FFF2-40B4-BE49-F238E27FC236}">
                    <a16:creationId xmlns:a16="http://schemas.microsoft.com/office/drawing/2014/main" id="{03E4D705-F922-4D2A-8082-D49D84819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263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38" name="Line 771">
                <a:extLst>
                  <a:ext uri="{FF2B5EF4-FFF2-40B4-BE49-F238E27FC236}">
                    <a16:creationId xmlns:a16="http://schemas.microsoft.com/office/drawing/2014/main" id="{CB72AF1A-CA92-4A0F-B3C3-791298D93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263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39" name="Rectangle 772">
                <a:extLst>
                  <a:ext uri="{FF2B5EF4-FFF2-40B4-BE49-F238E27FC236}">
                    <a16:creationId xmlns:a16="http://schemas.microsoft.com/office/drawing/2014/main" id="{4176B6AC-BCE7-44F2-86F8-B6B0E1207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40" name="Line 773">
                <a:extLst>
                  <a:ext uri="{FF2B5EF4-FFF2-40B4-BE49-F238E27FC236}">
                    <a16:creationId xmlns:a16="http://schemas.microsoft.com/office/drawing/2014/main" id="{433E1513-6522-4B53-9D89-0AB390BB0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41" name="Line 774">
                <a:extLst>
                  <a:ext uri="{FF2B5EF4-FFF2-40B4-BE49-F238E27FC236}">
                    <a16:creationId xmlns:a16="http://schemas.microsoft.com/office/drawing/2014/main" id="{2926B80D-6258-4365-B1BD-BEB06155E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42" name="Rectangle 775">
                <a:extLst>
                  <a:ext uri="{FF2B5EF4-FFF2-40B4-BE49-F238E27FC236}">
                    <a16:creationId xmlns:a16="http://schemas.microsoft.com/office/drawing/2014/main" id="{58BCDF55-4F27-4EC4-AAD6-D2892486F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43" name="Line 776">
                <a:extLst>
                  <a:ext uri="{FF2B5EF4-FFF2-40B4-BE49-F238E27FC236}">
                    <a16:creationId xmlns:a16="http://schemas.microsoft.com/office/drawing/2014/main" id="{955070B4-600E-4DCA-93E7-28E3AF12E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44" name="Rectangle 777">
                <a:extLst>
                  <a:ext uri="{FF2B5EF4-FFF2-40B4-BE49-F238E27FC236}">
                    <a16:creationId xmlns:a16="http://schemas.microsoft.com/office/drawing/2014/main" id="{0C271677-7CC0-40D5-B1F4-962FC4E35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45" name="Line 778">
                <a:extLst>
                  <a:ext uri="{FF2B5EF4-FFF2-40B4-BE49-F238E27FC236}">
                    <a16:creationId xmlns:a16="http://schemas.microsoft.com/office/drawing/2014/main" id="{E1DE9EB9-1FC2-44AB-AD6D-86903854B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46" name="Line 779">
                <a:extLst>
                  <a:ext uri="{FF2B5EF4-FFF2-40B4-BE49-F238E27FC236}">
                    <a16:creationId xmlns:a16="http://schemas.microsoft.com/office/drawing/2014/main" id="{6B26D3DD-CAF6-4B03-92F6-95984D6683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47" name="Rectangle 780">
                <a:extLst>
                  <a:ext uri="{FF2B5EF4-FFF2-40B4-BE49-F238E27FC236}">
                    <a16:creationId xmlns:a16="http://schemas.microsoft.com/office/drawing/2014/main" id="{491E9594-BCCB-424B-90BA-FA9DEEC6D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48" name="Line 781">
                <a:extLst>
                  <a:ext uri="{FF2B5EF4-FFF2-40B4-BE49-F238E27FC236}">
                    <a16:creationId xmlns:a16="http://schemas.microsoft.com/office/drawing/2014/main" id="{AC96AF00-A49F-4AEA-BEC4-535E454C7D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49" name="Rectangle 782">
                <a:extLst>
                  <a:ext uri="{FF2B5EF4-FFF2-40B4-BE49-F238E27FC236}">
                    <a16:creationId xmlns:a16="http://schemas.microsoft.com/office/drawing/2014/main" id="{0011F8F8-D8BE-4137-AF36-FA361D479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50" name="Line 783">
                <a:extLst>
                  <a:ext uri="{FF2B5EF4-FFF2-40B4-BE49-F238E27FC236}">
                    <a16:creationId xmlns:a16="http://schemas.microsoft.com/office/drawing/2014/main" id="{4099C87C-6012-4F10-A77B-167CD155F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51" name="Line 784">
                <a:extLst>
                  <a:ext uri="{FF2B5EF4-FFF2-40B4-BE49-F238E27FC236}">
                    <a16:creationId xmlns:a16="http://schemas.microsoft.com/office/drawing/2014/main" id="{0F267297-D653-4021-93AD-5D4C161AF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52" name="Rectangle 785">
                <a:extLst>
                  <a:ext uri="{FF2B5EF4-FFF2-40B4-BE49-F238E27FC236}">
                    <a16:creationId xmlns:a16="http://schemas.microsoft.com/office/drawing/2014/main" id="{09C3ED7E-8F10-4908-BE4D-EC93C2680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53" name="Line 786">
                <a:extLst>
                  <a:ext uri="{FF2B5EF4-FFF2-40B4-BE49-F238E27FC236}">
                    <a16:creationId xmlns:a16="http://schemas.microsoft.com/office/drawing/2014/main" id="{4751FE43-19B6-4DAC-9B2F-8FFB0869A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54" name="Rectangle 787">
                <a:extLst>
                  <a:ext uri="{FF2B5EF4-FFF2-40B4-BE49-F238E27FC236}">
                    <a16:creationId xmlns:a16="http://schemas.microsoft.com/office/drawing/2014/main" id="{69470375-D7F6-4EDD-A531-D610A1821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55" name="Line 788">
                <a:extLst>
                  <a:ext uri="{FF2B5EF4-FFF2-40B4-BE49-F238E27FC236}">
                    <a16:creationId xmlns:a16="http://schemas.microsoft.com/office/drawing/2014/main" id="{852CDFB4-8B69-4FD4-9B89-C1CB003244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56" name="Line 789">
                <a:extLst>
                  <a:ext uri="{FF2B5EF4-FFF2-40B4-BE49-F238E27FC236}">
                    <a16:creationId xmlns:a16="http://schemas.microsoft.com/office/drawing/2014/main" id="{FC698CF1-FB9A-4C23-BDD6-F36BB2AC7A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57" name="Rectangle 790">
                <a:extLst>
                  <a:ext uri="{FF2B5EF4-FFF2-40B4-BE49-F238E27FC236}">
                    <a16:creationId xmlns:a16="http://schemas.microsoft.com/office/drawing/2014/main" id="{E00CA5AE-3E21-4374-92FA-003A755C5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637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58" name="Line 791">
                <a:extLst>
                  <a:ext uri="{FF2B5EF4-FFF2-40B4-BE49-F238E27FC236}">
                    <a16:creationId xmlns:a16="http://schemas.microsoft.com/office/drawing/2014/main" id="{9BCA7634-89C7-4066-801F-540ECA6F7E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2637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59" name="Rectangle 792">
                <a:extLst>
                  <a:ext uri="{FF2B5EF4-FFF2-40B4-BE49-F238E27FC236}">
                    <a16:creationId xmlns:a16="http://schemas.microsoft.com/office/drawing/2014/main" id="{61935541-80E7-440E-949F-A75281644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60" name="Line 793">
                <a:extLst>
                  <a:ext uri="{FF2B5EF4-FFF2-40B4-BE49-F238E27FC236}">
                    <a16:creationId xmlns:a16="http://schemas.microsoft.com/office/drawing/2014/main" id="{4B9B3725-3617-4883-AA02-70A343B6D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61" name="Line 794">
                <a:extLst>
                  <a:ext uri="{FF2B5EF4-FFF2-40B4-BE49-F238E27FC236}">
                    <a16:creationId xmlns:a16="http://schemas.microsoft.com/office/drawing/2014/main" id="{D93A88CF-B2E1-4029-A0AD-CA14B1F44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62" name="Rectangle 795">
                <a:extLst>
                  <a:ext uri="{FF2B5EF4-FFF2-40B4-BE49-F238E27FC236}">
                    <a16:creationId xmlns:a16="http://schemas.microsoft.com/office/drawing/2014/main" id="{A1525792-0108-49CC-AE64-DD0A3EF18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63" name="Line 796">
                <a:extLst>
                  <a:ext uri="{FF2B5EF4-FFF2-40B4-BE49-F238E27FC236}">
                    <a16:creationId xmlns:a16="http://schemas.microsoft.com/office/drawing/2014/main" id="{21B7FE55-9685-42B2-A424-39C7C4E46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64" name="Rectangle 797">
                <a:extLst>
                  <a:ext uri="{FF2B5EF4-FFF2-40B4-BE49-F238E27FC236}">
                    <a16:creationId xmlns:a16="http://schemas.microsoft.com/office/drawing/2014/main" id="{26281253-C563-4050-8A43-090322886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65" name="Line 798">
                <a:extLst>
                  <a:ext uri="{FF2B5EF4-FFF2-40B4-BE49-F238E27FC236}">
                    <a16:creationId xmlns:a16="http://schemas.microsoft.com/office/drawing/2014/main" id="{92483C20-EFF6-44A9-B3CB-A6ACE04D73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66" name="Line 799">
                <a:extLst>
                  <a:ext uri="{FF2B5EF4-FFF2-40B4-BE49-F238E27FC236}">
                    <a16:creationId xmlns:a16="http://schemas.microsoft.com/office/drawing/2014/main" id="{A7AEC529-DB8A-40F5-BAFD-7E6C337944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67" name="Rectangle 800">
                <a:extLst>
                  <a:ext uri="{FF2B5EF4-FFF2-40B4-BE49-F238E27FC236}">
                    <a16:creationId xmlns:a16="http://schemas.microsoft.com/office/drawing/2014/main" id="{37493B06-8FED-4129-BDA0-B207FCDB9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68" name="Line 801">
                <a:extLst>
                  <a:ext uri="{FF2B5EF4-FFF2-40B4-BE49-F238E27FC236}">
                    <a16:creationId xmlns:a16="http://schemas.microsoft.com/office/drawing/2014/main" id="{CC31314B-1F1C-490F-946D-E24F72743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69" name="Rectangle 802">
                <a:extLst>
                  <a:ext uri="{FF2B5EF4-FFF2-40B4-BE49-F238E27FC236}">
                    <a16:creationId xmlns:a16="http://schemas.microsoft.com/office/drawing/2014/main" id="{7BE7EF48-E634-4BD3-AD18-19BA171FB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70" name="Line 803">
                <a:extLst>
                  <a:ext uri="{FF2B5EF4-FFF2-40B4-BE49-F238E27FC236}">
                    <a16:creationId xmlns:a16="http://schemas.microsoft.com/office/drawing/2014/main" id="{576302EE-8AB6-41FB-B202-13D839E76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71" name="Line 804">
                <a:extLst>
                  <a:ext uri="{FF2B5EF4-FFF2-40B4-BE49-F238E27FC236}">
                    <a16:creationId xmlns:a16="http://schemas.microsoft.com/office/drawing/2014/main" id="{0F83142D-C4C6-4544-B124-2557FEB4F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72" name="Rectangle 805">
                <a:extLst>
                  <a:ext uri="{FF2B5EF4-FFF2-40B4-BE49-F238E27FC236}">
                    <a16:creationId xmlns:a16="http://schemas.microsoft.com/office/drawing/2014/main" id="{6F3E11BE-C3ED-4255-9C8D-0A69F955F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673" name="Line 806">
                <a:extLst>
                  <a:ext uri="{FF2B5EF4-FFF2-40B4-BE49-F238E27FC236}">
                    <a16:creationId xmlns:a16="http://schemas.microsoft.com/office/drawing/2014/main" id="{63E9E45F-F038-41F8-8803-1270C9694C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674" name="Rectangle 807">
                <a:extLst>
                  <a:ext uri="{FF2B5EF4-FFF2-40B4-BE49-F238E27FC236}">
                    <a16:creationId xmlns:a16="http://schemas.microsoft.com/office/drawing/2014/main" id="{543A7C1C-9758-442B-B032-8A20B3F92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7900" name="Group 808">
              <a:extLst>
                <a:ext uri="{FF2B5EF4-FFF2-40B4-BE49-F238E27FC236}">
                  <a16:creationId xmlns:a16="http://schemas.microsoft.com/office/drawing/2014/main" id="{F6235ED1-827B-45AA-9CAC-18A7ED966F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637"/>
              <a:ext cx="5491" cy="352"/>
              <a:chOff x="72" y="2637"/>
              <a:chExt cx="5491" cy="352"/>
            </a:xfrm>
          </p:grpSpPr>
          <p:sp>
            <p:nvSpPr>
              <p:cNvPr id="39275" name="Line 809">
                <a:extLst>
                  <a:ext uri="{FF2B5EF4-FFF2-40B4-BE49-F238E27FC236}">
                    <a16:creationId xmlns:a16="http://schemas.microsoft.com/office/drawing/2014/main" id="{D9EE4382-060C-4C59-893C-1060768BFF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76" name="Line 810">
                <a:extLst>
                  <a:ext uri="{FF2B5EF4-FFF2-40B4-BE49-F238E27FC236}">
                    <a16:creationId xmlns:a16="http://schemas.microsoft.com/office/drawing/2014/main" id="{7B6E3ED6-8CDA-418C-8468-8240AC8E09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77" name="Rectangle 811">
                <a:extLst>
                  <a:ext uri="{FF2B5EF4-FFF2-40B4-BE49-F238E27FC236}">
                    <a16:creationId xmlns:a16="http://schemas.microsoft.com/office/drawing/2014/main" id="{EBE218F2-7674-4E58-AB15-D87507373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78" name="Line 812">
                <a:extLst>
                  <a:ext uri="{FF2B5EF4-FFF2-40B4-BE49-F238E27FC236}">
                    <a16:creationId xmlns:a16="http://schemas.microsoft.com/office/drawing/2014/main" id="{7F95EECC-1823-4088-B82F-B6188ED35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79" name="Rectangle 813">
                <a:extLst>
                  <a:ext uri="{FF2B5EF4-FFF2-40B4-BE49-F238E27FC236}">
                    <a16:creationId xmlns:a16="http://schemas.microsoft.com/office/drawing/2014/main" id="{2698F272-3C4D-4852-B43A-CDFB63A10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80" name="Line 814">
                <a:extLst>
                  <a:ext uri="{FF2B5EF4-FFF2-40B4-BE49-F238E27FC236}">
                    <a16:creationId xmlns:a16="http://schemas.microsoft.com/office/drawing/2014/main" id="{4BBED87B-E562-420F-821E-02E40C1866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81" name="Line 815">
                <a:extLst>
                  <a:ext uri="{FF2B5EF4-FFF2-40B4-BE49-F238E27FC236}">
                    <a16:creationId xmlns:a16="http://schemas.microsoft.com/office/drawing/2014/main" id="{A4B472D8-11CD-41F9-B431-9684E1FFB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82" name="Rectangle 816">
                <a:extLst>
                  <a:ext uri="{FF2B5EF4-FFF2-40B4-BE49-F238E27FC236}">
                    <a16:creationId xmlns:a16="http://schemas.microsoft.com/office/drawing/2014/main" id="{482F74CF-E03B-4CEF-9A8F-785AFC4DC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637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83" name="Line 817">
                <a:extLst>
                  <a:ext uri="{FF2B5EF4-FFF2-40B4-BE49-F238E27FC236}">
                    <a16:creationId xmlns:a16="http://schemas.microsoft.com/office/drawing/2014/main" id="{846444C5-38ED-43B3-936B-EF283CD609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2637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84" name="Rectangle 818">
                <a:extLst>
                  <a:ext uri="{FF2B5EF4-FFF2-40B4-BE49-F238E27FC236}">
                    <a16:creationId xmlns:a16="http://schemas.microsoft.com/office/drawing/2014/main" id="{7915806F-3F56-4D2F-8FFE-DE66BFCEC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85" name="Line 819">
                <a:extLst>
                  <a:ext uri="{FF2B5EF4-FFF2-40B4-BE49-F238E27FC236}">
                    <a16:creationId xmlns:a16="http://schemas.microsoft.com/office/drawing/2014/main" id="{2E396D54-A979-4DD2-94C3-C99DD6E8A3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86" name="Line 820">
                <a:extLst>
                  <a:ext uri="{FF2B5EF4-FFF2-40B4-BE49-F238E27FC236}">
                    <a16:creationId xmlns:a16="http://schemas.microsoft.com/office/drawing/2014/main" id="{F3D2C7C3-69B4-4D67-AA6E-797FE86E48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87" name="Rectangle 821">
                <a:extLst>
                  <a:ext uri="{FF2B5EF4-FFF2-40B4-BE49-F238E27FC236}">
                    <a16:creationId xmlns:a16="http://schemas.microsoft.com/office/drawing/2014/main" id="{A2043E2F-98D7-439F-A393-F0EC47D92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88" name="Line 822">
                <a:extLst>
                  <a:ext uri="{FF2B5EF4-FFF2-40B4-BE49-F238E27FC236}">
                    <a16:creationId xmlns:a16="http://schemas.microsoft.com/office/drawing/2014/main" id="{7F4EC4DF-A0AF-44D1-A123-869E32DC68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89" name="Rectangle 823">
                <a:extLst>
                  <a:ext uri="{FF2B5EF4-FFF2-40B4-BE49-F238E27FC236}">
                    <a16:creationId xmlns:a16="http://schemas.microsoft.com/office/drawing/2014/main" id="{653E792A-7D6E-4FF1-ACE5-FFE0A0F9E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90" name="Line 824">
                <a:extLst>
                  <a:ext uri="{FF2B5EF4-FFF2-40B4-BE49-F238E27FC236}">
                    <a16:creationId xmlns:a16="http://schemas.microsoft.com/office/drawing/2014/main" id="{62785AF4-773F-45B9-A5F3-C1174B015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91" name="Line 825">
                <a:extLst>
                  <a:ext uri="{FF2B5EF4-FFF2-40B4-BE49-F238E27FC236}">
                    <a16:creationId xmlns:a16="http://schemas.microsoft.com/office/drawing/2014/main" id="{0D301ADE-B398-4317-8649-6ED7B8621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92" name="Rectangle 826">
                <a:extLst>
                  <a:ext uri="{FF2B5EF4-FFF2-40B4-BE49-F238E27FC236}">
                    <a16:creationId xmlns:a16="http://schemas.microsoft.com/office/drawing/2014/main" id="{C5849ED1-78A0-4AB7-90B2-783E0C298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93" name="Line 827">
                <a:extLst>
                  <a:ext uri="{FF2B5EF4-FFF2-40B4-BE49-F238E27FC236}">
                    <a16:creationId xmlns:a16="http://schemas.microsoft.com/office/drawing/2014/main" id="{627B28CE-1CDE-4CE3-85BD-BF03EDD72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94" name="Rectangle 828">
                <a:extLst>
                  <a:ext uri="{FF2B5EF4-FFF2-40B4-BE49-F238E27FC236}">
                    <a16:creationId xmlns:a16="http://schemas.microsoft.com/office/drawing/2014/main" id="{29E3F096-717F-4F67-A7F5-83181D2C9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95" name="Line 829">
                <a:extLst>
                  <a:ext uri="{FF2B5EF4-FFF2-40B4-BE49-F238E27FC236}">
                    <a16:creationId xmlns:a16="http://schemas.microsoft.com/office/drawing/2014/main" id="{82C162B7-4FC0-4C1F-9E4C-3E9F9566BC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96" name="Line 830">
                <a:extLst>
                  <a:ext uri="{FF2B5EF4-FFF2-40B4-BE49-F238E27FC236}">
                    <a16:creationId xmlns:a16="http://schemas.microsoft.com/office/drawing/2014/main" id="{CA033617-B36F-42A4-9D3D-708D9CFCB1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97" name="Rectangle 831">
                <a:extLst>
                  <a:ext uri="{FF2B5EF4-FFF2-40B4-BE49-F238E27FC236}">
                    <a16:creationId xmlns:a16="http://schemas.microsoft.com/office/drawing/2014/main" id="{A65131D6-B9D0-44D9-9E2C-40AF38BB3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98" name="Line 832">
                <a:extLst>
                  <a:ext uri="{FF2B5EF4-FFF2-40B4-BE49-F238E27FC236}">
                    <a16:creationId xmlns:a16="http://schemas.microsoft.com/office/drawing/2014/main" id="{38A3B330-B32F-4DD0-BB37-C16E105B20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99" name="Rectangle 833">
                <a:extLst>
                  <a:ext uri="{FF2B5EF4-FFF2-40B4-BE49-F238E27FC236}">
                    <a16:creationId xmlns:a16="http://schemas.microsoft.com/office/drawing/2014/main" id="{2D62C8EA-6D42-4DF8-A2E8-E55F6F681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00" name="Line 834">
                <a:extLst>
                  <a:ext uri="{FF2B5EF4-FFF2-40B4-BE49-F238E27FC236}">
                    <a16:creationId xmlns:a16="http://schemas.microsoft.com/office/drawing/2014/main" id="{0D3858B1-609A-4260-9291-8999B426B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01" name="Rectangle 835">
                <a:extLst>
                  <a:ext uri="{FF2B5EF4-FFF2-40B4-BE49-F238E27FC236}">
                    <a16:creationId xmlns:a16="http://schemas.microsoft.com/office/drawing/2014/main" id="{CABDCCC5-5F5F-457A-B65E-B6C4E3B96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02" name="Line 836">
                <a:extLst>
                  <a:ext uri="{FF2B5EF4-FFF2-40B4-BE49-F238E27FC236}">
                    <a16:creationId xmlns:a16="http://schemas.microsoft.com/office/drawing/2014/main" id="{116A4E72-DB6A-4798-B3E1-C9477B992D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03" name="Rectangle 837">
                <a:extLst>
                  <a:ext uri="{FF2B5EF4-FFF2-40B4-BE49-F238E27FC236}">
                    <a16:creationId xmlns:a16="http://schemas.microsoft.com/office/drawing/2014/main" id="{AE9617F3-942A-455C-A478-A8B8B63A9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04" name="Line 838">
                <a:extLst>
                  <a:ext uri="{FF2B5EF4-FFF2-40B4-BE49-F238E27FC236}">
                    <a16:creationId xmlns:a16="http://schemas.microsoft.com/office/drawing/2014/main" id="{D9148ADD-A455-4245-8242-D9755438F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05" name="Rectangle 839">
                <a:extLst>
                  <a:ext uri="{FF2B5EF4-FFF2-40B4-BE49-F238E27FC236}">
                    <a16:creationId xmlns:a16="http://schemas.microsoft.com/office/drawing/2014/main" id="{47D5F9B3-E1C9-4074-BA8B-36CB44708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06" name="Line 840">
                <a:extLst>
                  <a:ext uri="{FF2B5EF4-FFF2-40B4-BE49-F238E27FC236}">
                    <a16:creationId xmlns:a16="http://schemas.microsoft.com/office/drawing/2014/main" id="{62E1B6EA-E4FB-4A5D-805A-B9C0122DE6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07" name="Rectangle 841">
                <a:extLst>
                  <a:ext uri="{FF2B5EF4-FFF2-40B4-BE49-F238E27FC236}">
                    <a16:creationId xmlns:a16="http://schemas.microsoft.com/office/drawing/2014/main" id="{D701F9E6-E6DD-4D6E-A5F4-82AD1AEB8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08" name="Line 842">
                <a:extLst>
                  <a:ext uri="{FF2B5EF4-FFF2-40B4-BE49-F238E27FC236}">
                    <a16:creationId xmlns:a16="http://schemas.microsoft.com/office/drawing/2014/main" id="{A67DE8AD-EB76-4FB6-B842-730B3B291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09" name="Rectangle 843">
                <a:extLst>
                  <a:ext uri="{FF2B5EF4-FFF2-40B4-BE49-F238E27FC236}">
                    <a16:creationId xmlns:a16="http://schemas.microsoft.com/office/drawing/2014/main" id="{5FF660F3-1B72-48C6-968C-4B780E2B1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10" name="Line 844">
                <a:extLst>
                  <a:ext uri="{FF2B5EF4-FFF2-40B4-BE49-F238E27FC236}">
                    <a16:creationId xmlns:a16="http://schemas.microsoft.com/office/drawing/2014/main" id="{A63BE794-46DD-4645-807D-5E986DD32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11" name="Rectangle 845">
                <a:extLst>
                  <a:ext uri="{FF2B5EF4-FFF2-40B4-BE49-F238E27FC236}">
                    <a16:creationId xmlns:a16="http://schemas.microsoft.com/office/drawing/2014/main" id="{BE7053B5-6E5D-4652-8246-C7C52B51E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12" name="Line 846">
                <a:extLst>
                  <a:ext uri="{FF2B5EF4-FFF2-40B4-BE49-F238E27FC236}">
                    <a16:creationId xmlns:a16="http://schemas.microsoft.com/office/drawing/2014/main" id="{0D2FD6F6-1A25-4EC0-A303-6C1581087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13" name="Rectangle 847">
                <a:extLst>
                  <a:ext uri="{FF2B5EF4-FFF2-40B4-BE49-F238E27FC236}">
                    <a16:creationId xmlns:a16="http://schemas.microsoft.com/office/drawing/2014/main" id="{F2D4447F-9C37-47D7-94BA-1D6E1E8AE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14" name="Line 848">
                <a:extLst>
                  <a:ext uri="{FF2B5EF4-FFF2-40B4-BE49-F238E27FC236}">
                    <a16:creationId xmlns:a16="http://schemas.microsoft.com/office/drawing/2014/main" id="{97ED7B3C-84C0-4DE7-82FA-2FDD618FE9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15" name="Rectangle 849">
                <a:extLst>
                  <a:ext uri="{FF2B5EF4-FFF2-40B4-BE49-F238E27FC236}">
                    <a16:creationId xmlns:a16="http://schemas.microsoft.com/office/drawing/2014/main" id="{BCDA1096-1C3B-4BD1-9711-3F7107615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16" name="Line 850">
                <a:extLst>
                  <a:ext uri="{FF2B5EF4-FFF2-40B4-BE49-F238E27FC236}">
                    <a16:creationId xmlns:a16="http://schemas.microsoft.com/office/drawing/2014/main" id="{5757DAD0-89EC-477E-A6C0-906A5F9771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17" name="Rectangle 851">
                <a:extLst>
                  <a:ext uri="{FF2B5EF4-FFF2-40B4-BE49-F238E27FC236}">
                    <a16:creationId xmlns:a16="http://schemas.microsoft.com/office/drawing/2014/main" id="{4C0C3E03-DD90-455B-8BA6-B86609DD4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18" name="Line 852">
                <a:extLst>
                  <a:ext uri="{FF2B5EF4-FFF2-40B4-BE49-F238E27FC236}">
                    <a16:creationId xmlns:a16="http://schemas.microsoft.com/office/drawing/2014/main" id="{39B551E5-7823-44DB-B499-E2F09AB55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19" name="Rectangle 853">
                <a:extLst>
                  <a:ext uri="{FF2B5EF4-FFF2-40B4-BE49-F238E27FC236}">
                    <a16:creationId xmlns:a16="http://schemas.microsoft.com/office/drawing/2014/main" id="{347F7E48-A02D-4544-8300-5B1D6B561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20" name="Line 854">
                <a:extLst>
                  <a:ext uri="{FF2B5EF4-FFF2-40B4-BE49-F238E27FC236}">
                    <a16:creationId xmlns:a16="http://schemas.microsoft.com/office/drawing/2014/main" id="{B9E58D89-092C-4CD1-805A-D67609EC4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21" name="Rectangle 855">
                <a:extLst>
                  <a:ext uri="{FF2B5EF4-FFF2-40B4-BE49-F238E27FC236}">
                    <a16:creationId xmlns:a16="http://schemas.microsoft.com/office/drawing/2014/main" id="{9E0000A7-4608-40E6-A8F0-99BCB9662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22" name="Line 856">
                <a:extLst>
                  <a:ext uri="{FF2B5EF4-FFF2-40B4-BE49-F238E27FC236}">
                    <a16:creationId xmlns:a16="http://schemas.microsoft.com/office/drawing/2014/main" id="{12065D0F-B23C-4AF6-8FB1-68EF7DD913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23" name="Rectangle 857">
                <a:extLst>
                  <a:ext uri="{FF2B5EF4-FFF2-40B4-BE49-F238E27FC236}">
                    <a16:creationId xmlns:a16="http://schemas.microsoft.com/office/drawing/2014/main" id="{23F5CA8A-C44A-4156-8E11-55B0E8A05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24" name="Line 858">
                <a:extLst>
                  <a:ext uri="{FF2B5EF4-FFF2-40B4-BE49-F238E27FC236}">
                    <a16:creationId xmlns:a16="http://schemas.microsoft.com/office/drawing/2014/main" id="{2CB21991-FA2A-44F0-9EA8-AFC9962486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25" name="Rectangle 859">
                <a:extLst>
                  <a:ext uri="{FF2B5EF4-FFF2-40B4-BE49-F238E27FC236}">
                    <a16:creationId xmlns:a16="http://schemas.microsoft.com/office/drawing/2014/main" id="{10E24A34-39C2-4B15-A3D2-4E5D23649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26" name="Line 860">
                <a:extLst>
                  <a:ext uri="{FF2B5EF4-FFF2-40B4-BE49-F238E27FC236}">
                    <a16:creationId xmlns:a16="http://schemas.microsoft.com/office/drawing/2014/main" id="{A71A6896-8218-4CFE-9D57-7B0D04C21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27" name="Rectangle 861">
                <a:extLst>
                  <a:ext uri="{FF2B5EF4-FFF2-40B4-BE49-F238E27FC236}">
                    <a16:creationId xmlns:a16="http://schemas.microsoft.com/office/drawing/2014/main" id="{D1BED20A-99A5-4981-AE03-E61BE2A02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28" name="Line 862">
                <a:extLst>
                  <a:ext uri="{FF2B5EF4-FFF2-40B4-BE49-F238E27FC236}">
                    <a16:creationId xmlns:a16="http://schemas.microsoft.com/office/drawing/2014/main" id="{B3DBFF88-0D36-418E-BA74-18627B76F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29" name="Rectangle 863">
                <a:extLst>
                  <a:ext uri="{FF2B5EF4-FFF2-40B4-BE49-F238E27FC236}">
                    <a16:creationId xmlns:a16="http://schemas.microsoft.com/office/drawing/2014/main" id="{0E9CE59E-B4B7-421F-86B1-A175433F1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30" name="Line 864">
                <a:extLst>
                  <a:ext uri="{FF2B5EF4-FFF2-40B4-BE49-F238E27FC236}">
                    <a16:creationId xmlns:a16="http://schemas.microsoft.com/office/drawing/2014/main" id="{03A0F750-374A-47F9-912C-295C0E8435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31" name="Rectangle 865">
                <a:extLst>
                  <a:ext uri="{FF2B5EF4-FFF2-40B4-BE49-F238E27FC236}">
                    <a16:creationId xmlns:a16="http://schemas.microsoft.com/office/drawing/2014/main" id="{DD6DB092-ED55-416C-975B-359CE77F9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32" name="Line 866">
                <a:extLst>
                  <a:ext uri="{FF2B5EF4-FFF2-40B4-BE49-F238E27FC236}">
                    <a16:creationId xmlns:a16="http://schemas.microsoft.com/office/drawing/2014/main" id="{E2B6AD25-560E-43EB-94EE-00E51F451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33" name="Rectangle 867">
                <a:extLst>
                  <a:ext uri="{FF2B5EF4-FFF2-40B4-BE49-F238E27FC236}">
                    <a16:creationId xmlns:a16="http://schemas.microsoft.com/office/drawing/2014/main" id="{22895020-003C-425F-8413-3F205F3DF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34" name="Line 868">
                <a:extLst>
                  <a:ext uri="{FF2B5EF4-FFF2-40B4-BE49-F238E27FC236}">
                    <a16:creationId xmlns:a16="http://schemas.microsoft.com/office/drawing/2014/main" id="{49F1879F-94A4-4989-9886-9A29E9C51B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35" name="Rectangle 869">
                <a:extLst>
                  <a:ext uri="{FF2B5EF4-FFF2-40B4-BE49-F238E27FC236}">
                    <a16:creationId xmlns:a16="http://schemas.microsoft.com/office/drawing/2014/main" id="{B93566FE-6F6E-4F46-ABBC-46239E485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36" name="Line 870">
                <a:extLst>
                  <a:ext uri="{FF2B5EF4-FFF2-40B4-BE49-F238E27FC236}">
                    <a16:creationId xmlns:a16="http://schemas.microsoft.com/office/drawing/2014/main" id="{D442CF10-4FE9-4F82-919D-B7E2ABF85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37" name="Rectangle 871">
                <a:extLst>
                  <a:ext uri="{FF2B5EF4-FFF2-40B4-BE49-F238E27FC236}">
                    <a16:creationId xmlns:a16="http://schemas.microsoft.com/office/drawing/2014/main" id="{96B6A94F-79FD-4D87-A0A0-F1F195649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38" name="Line 872">
                <a:extLst>
                  <a:ext uri="{FF2B5EF4-FFF2-40B4-BE49-F238E27FC236}">
                    <a16:creationId xmlns:a16="http://schemas.microsoft.com/office/drawing/2014/main" id="{204226C1-84EA-445E-9D71-D87DFB893B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39" name="Rectangle 873">
                <a:extLst>
                  <a:ext uri="{FF2B5EF4-FFF2-40B4-BE49-F238E27FC236}">
                    <a16:creationId xmlns:a16="http://schemas.microsoft.com/office/drawing/2014/main" id="{FAA467B0-282F-4162-B4CF-F2DA0736C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40" name="Line 874">
                <a:extLst>
                  <a:ext uri="{FF2B5EF4-FFF2-40B4-BE49-F238E27FC236}">
                    <a16:creationId xmlns:a16="http://schemas.microsoft.com/office/drawing/2014/main" id="{186A81D9-B9BC-47D2-AAEF-A8CD67FB7F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41" name="Rectangle 875">
                <a:extLst>
                  <a:ext uri="{FF2B5EF4-FFF2-40B4-BE49-F238E27FC236}">
                    <a16:creationId xmlns:a16="http://schemas.microsoft.com/office/drawing/2014/main" id="{8AE08F0C-ECFE-44C2-B013-A7FAD9E8D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42" name="Line 876">
                <a:extLst>
                  <a:ext uri="{FF2B5EF4-FFF2-40B4-BE49-F238E27FC236}">
                    <a16:creationId xmlns:a16="http://schemas.microsoft.com/office/drawing/2014/main" id="{001FD416-8DD6-4893-8503-62F76145D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43" name="Rectangle 877">
                <a:extLst>
                  <a:ext uri="{FF2B5EF4-FFF2-40B4-BE49-F238E27FC236}">
                    <a16:creationId xmlns:a16="http://schemas.microsoft.com/office/drawing/2014/main" id="{99242E36-A36C-4BEE-887C-064012475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44" name="Line 878">
                <a:extLst>
                  <a:ext uri="{FF2B5EF4-FFF2-40B4-BE49-F238E27FC236}">
                    <a16:creationId xmlns:a16="http://schemas.microsoft.com/office/drawing/2014/main" id="{EDAA46A6-C0A0-48B9-995C-7A8D11D05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45" name="Rectangle 879">
                <a:extLst>
                  <a:ext uri="{FF2B5EF4-FFF2-40B4-BE49-F238E27FC236}">
                    <a16:creationId xmlns:a16="http://schemas.microsoft.com/office/drawing/2014/main" id="{9F2CC626-C3B5-4C86-BEF6-82EB76BCC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46" name="Line 880">
                <a:extLst>
                  <a:ext uri="{FF2B5EF4-FFF2-40B4-BE49-F238E27FC236}">
                    <a16:creationId xmlns:a16="http://schemas.microsoft.com/office/drawing/2014/main" id="{D60EE210-E45C-46CF-9CD4-B64F78F93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47" name="Rectangle 881">
                <a:extLst>
                  <a:ext uri="{FF2B5EF4-FFF2-40B4-BE49-F238E27FC236}">
                    <a16:creationId xmlns:a16="http://schemas.microsoft.com/office/drawing/2014/main" id="{AE1B8449-678A-403A-9903-11D90FD40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48" name="Line 882">
                <a:extLst>
                  <a:ext uri="{FF2B5EF4-FFF2-40B4-BE49-F238E27FC236}">
                    <a16:creationId xmlns:a16="http://schemas.microsoft.com/office/drawing/2014/main" id="{75B14270-CD10-40C4-B78D-A31BE3D331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49" name="Rectangle 883">
                <a:extLst>
                  <a:ext uri="{FF2B5EF4-FFF2-40B4-BE49-F238E27FC236}">
                    <a16:creationId xmlns:a16="http://schemas.microsoft.com/office/drawing/2014/main" id="{DAE91A18-90B6-4171-9413-D6011178F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" y="2843"/>
                <a:ext cx="37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(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50" name="Rectangle 884">
                <a:extLst>
                  <a:ext uri="{FF2B5EF4-FFF2-40B4-BE49-F238E27FC236}">
                    <a16:creationId xmlns:a16="http://schemas.microsoft.com/office/drawing/2014/main" id="{8AB5EF76-155E-46BE-A7E2-693A29689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2838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51" name="Rectangle 885">
                <a:extLst>
                  <a:ext uri="{FF2B5EF4-FFF2-40B4-BE49-F238E27FC236}">
                    <a16:creationId xmlns:a16="http://schemas.microsoft.com/office/drawing/2014/main" id="{025B78CC-061A-4970-A146-5A5F0CD2A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" y="2838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52" name="Rectangle 886">
                <a:extLst>
                  <a:ext uri="{FF2B5EF4-FFF2-40B4-BE49-F238E27FC236}">
                    <a16:creationId xmlns:a16="http://schemas.microsoft.com/office/drawing/2014/main" id="{67B47E52-1EB3-498B-A117-21E87480B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2838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S18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53" name="Rectangle 887">
                <a:extLst>
                  <a:ext uri="{FF2B5EF4-FFF2-40B4-BE49-F238E27FC236}">
                    <a16:creationId xmlns:a16="http://schemas.microsoft.com/office/drawing/2014/main" id="{72D9CBED-4757-49B4-9515-2BF62EF2F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838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54" name="Rectangle 888">
                <a:extLst>
                  <a:ext uri="{FF2B5EF4-FFF2-40B4-BE49-F238E27FC236}">
                    <a16:creationId xmlns:a16="http://schemas.microsoft.com/office/drawing/2014/main" id="{59CC61E6-5F7E-4935-8974-E689B9071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2838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S18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55" name="Rectangle 889">
                <a:extLst>
                  <a:ext uri="{FF2B5EF4-FFF2-40B4-BE49-F238E27FC236}">
                    <a16:creationId xmlns:a16="http://schemas.microsoft.com/office/drawing/2014/main" id="{6BE0AC2E-5EF7-421B-BF5C-4155D37FE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2838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S18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56" name="Rectangle 890">
                <a:extLst>
                  <a:ext uri="{FF2B5EF4-FFF2-40B4-BE49-F238E27FC236}">
                    <a16:creationId xmlns:a16="http://schemas.microsoft.com/office/drawing/2014/main" id="{6CA676C8-4EC2-4DFA-BED7-8914A596F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2838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S18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57" name="Rectangle 891">
                <a:extLst>
                  <a:ext uri="{FF2B5EF4-FFF2-40B4-BE49-F238E27FC236}">
                    <a16:creationId xmlns:a16="http://schemas.microsoft.com/office/drawing/2014/main" id="{6DA713FE-C431-49AA-B7E9-9B2948FF8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58" name="Line 892">
                <a:extLst>
                  <a:ext uri="{FF2B5EF4-FFF2-40B4-BE49-F238E27FC236}">
                    <a16:creationId xmlns:a16="http://schemas.microsoft.com/office/drawing/2014/main" id="{898B570E-2A50-4B9F-AD80-98E285B49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59" name="Line 893">
                <a:extLst>
                  <a:ext uri="{FF2B5EF4-FFF2-40B4-BE49-F238E27FC236}">
                    <a16:creationId xmlns:a16="http://schemas.microsoft.com/office/drawing/2014/main" id="{F45D6B85-5961-4627-A66E-3F27AE383B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60" name="Rectangle 894">
                <a:extLst>
                  <a:ext uri="{FF2B5EF4-FFF2-40B4-BE49-F238E27FC236}">
                    <a16:creationId xmlns:a16="http://schemas.microsoft.com/office/drawing/2014/main" id="{7A583957-482B-45F4-8F37-9D7F403E8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832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61" name="Line 895">
                <a:extLst>
                  <a:ext uri="{FF2B5EF4-FFF2-40B4-BE49-F238E27FC236}">
                    <a16:creationId xmlns:a16="http://schemas.microsoft.com/office/drawing/2014/main" id="{1C47BD7E-CBEC-446B-BBFE-5E7CB77CC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832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62" name="Rectangle 896">
                <a:extLst>
                  <a:ext uri="{FF2B5EF4-FFF2-40B4-BE49-F238E27FC236}">
                    <a16:creationId xmlns:a16="http://schemas.microsoft.com/office/drawing/2014/main" id="{BF0836BE-8520-485A-A596-5E36525EF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63" name="Line 897">
                <a:extLst>
                  <a:ext uri="{FF2B5EF4-FFF2-40B4-BE49-F238E27FC236}">
                    <a16:creationId xmlns:a16="http://schemas.microsoft.com/office/drawing/2014/main" id="{E74F7C5C-CDF5-4F29-AF42-0A07B45D1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64" name="Line 898">
                <a:extLst>
                  <a:ext uri="{FF2B5EF4-FFF2-40B4-BE49-F238E27FC236}">
                    <a16:creationId xmlns:a16="http://schemas.microsoft.com/office/drawing/2014/main" id="{D5A467F7-4658-4E27-88E1-0DD96DB40E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65" name="Rectangle 899">
                <a:extLst>
                  <a:ext uri="{FF2B5EF4-FFF2-40B4-BE49-F238E27FC236}">
                    <a16:creationId xmlns:a16="http://schemas.microsoft.com/office/drawing/2014/main" id="{F4026968-9545-4356-A37C-AB551B6B2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66" name="Line 900">
                <a:extLst>
                  <a:ext uri="{FF2B5EF4-FFF2-40B4-BE49-F238E27FC236}">
                    <a16:creationId xmlns:a16="http://schemas.microsoft.com/office/drawing/2014/main" id="{1CBCDB7E-D892-4823-AAF7-5D641FD97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67" name="Line 901">
                <a:extLst>
                  <a:ext uri="{FF2B5EF4-FFF2-40B4-BE49-F238E27FC236}">
                    <a16:creationId xmlns:a16="http://schemas.microsoft.com/office/drawing/2014/main" id="{06959A23-DC36-4858-91BD-E2FA802AB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68" name="Rectangle 902">
                <a:extLst>
                  <a:ext uri="{FF2B5EF4-FFF2-40B4-BE49-F238E27FC236}">
                    <a16:creationId xmlns:a16="http://schemas.microsoft.com/office/drawing/2014/main" id="{6487235A-0177-4B76-81B2-7F2453ADA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832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69" name="Line 903">
                <a:extLst>
                  <a:ext uri="{FF2B5EF4-FFF2-40B4-BE49-F238E27FC236}">
                    <a16:creationId xmlns:a16="http://schemas.microsoft.com/office/drawing/2014/main" id="{CF309DDB-03EE-4963-BF7B-1C18522AF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832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70" name="Rectangle 904">
                <a:extLst>
                  <a:ext uri="{FF2B5EF4-FFF2-40B4-BE49-F238E27FC236}">
                    <a16:creationId xmlns:a16="http://schemas.microsoft.com/office/drawing/2014/main" id="{EC6FF894-987F-4D16-822D-A091FB566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71" name="Line 905">
                <a:extLst>
                  <a:ext uri="{FF2B5EF4-FFF2-40B4-BE49-F238E27FC236}">
                    <a16:creationId xmlns:a16="http://schemas.microsoft.com/office/drawing/2014/main" id="{7F96493C-5177-4549-A8E3-CC41A9F014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72" name="Line 906">
                <a:extLst>
                  <a:ext uri="{FF2B5EF4-FFF2-40B4-BE49-F238E27FC236}">
                    <a16:creationId xmlns:a16="http://schemas.microsoft.com/office/drawing/2014/main" id="{7E7AA656-CC54-4A79-8001-B8D9D30A11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73" name="Rectangle 907">
                <a:extLst>
                  <a:ext uri="{FF2B5EF4-FFF2-40B4-BE49-F238E27FC236}">
                    <a16:creationId xmlns:a16="http://schemas.microsoft.com/office/drawing/2014/main" id="{12F3D86E-D849-4929-9090-E75A1FAC5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83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74" name="Line 908">
                <a:extLst>
                  <a:ext uri="{FF2B5EF4-FFF2-40B4-BE49-F238E27FC236}">
                    <a16:creationId xmlns:a16="http://schemas.microsoft.com/office/drawing/2014/main" id="{5C02AB43-3A2E-4980-A1D4-151B14C447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283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75" name="Rectangle 909">
                <a:extLst>
                  <a:ext uri="{FF2B5EF4-FFF2-40B4-BE49-F238E27FC236}">
                    <a16:creationId xmlns:a16="http://schemas.microsoft.com/office/drawing/2014/main" id="{5293E4B9-6FC7-4E9D-AA8B-628D8AACB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76" name="Line 910">
                <a:extLst>
                  <a:ext uri="{FF2B5EF4-FFF2-40B4-BE49-F238E27FC236}">
                    <a16:creationId xmlns:a16="http://schemas.microsoft.com/office/drawing/2014/main" id="{4B83B388-5AE4-4C99-BAD8-F40F3F257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77" name="Line 911">
                <a:extLst>
                  <a:ext uri="{FF2B5EF4-FFF2-40B4-BE49-F238E27FC236}">
                    <a16:creationId xmlns:a16="http://schemas.microsoft.com/office/drawing/2014/main" id="{AA5D41F5-00DC-4503-8786-4B6F0E40B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78" name="Rectangle 912">
                <a:extLst>
                  <a:ext uri="{FF2B5EF4-FFF2-40B4-BE49-F238E27FC236}">
                    <a16:creationId xmlns:a16="http://schemas.microsoft.com/office/drawing/2014/main" id="{67981086-D940-4F1A-ADEE-C64DDAF4D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79" name="Line 913">
                <a:extLst>
                  <a:ext uri="{FF2B5EF4-FFF2-40B4-BE49-F238E27FC236}">
                    <a16:creationId xmlns:a16="http://schemas.microsoft.com/office/drawing/2014/main" id="{E534C8B6-D84B-4F8D-8ECE-C1A1E21EAA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80" name="Rectangle 914">
                <a:extLst>
                  <a:ext uri="{FF2B5EF4-FFF2-40B4-BE49-F238E27FC236}">
                    <a16:creationId xmlns:a16="http://schemas.microsoft.com/office/drawing/2014/main" id="{A1DFDFAF-F3FB-4EA6-98AE-EB163405E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81" name="Line 915">
                <a:extLst>
                  <a:ext uri="{FF2B5EF4-FFF2-40B4-BE49-F238E27FC236}">
                    <a16:creationId xmlns:a16="http://schemas.microsoft.com/office/drawing/2014/main" id="{99C84BA2-E04E-461C-A80A-4C36A02B6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82" name="Line 916">
                <a:extLst>
                  <a:ext uri="{FF2B5EF4-FFF2-40B4-BE49-F238E27FC236}">
                    <a16:creationId xmlns:a16="http://schemas.microsoft.com/office/drawing/2014/main" id="{F49EBB91-647B-42D8-8BDE-D4DBB1652D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83" name="Rectangle 917">
                <a:extLst>
                  <a:ext uri="{FF2B5EF4-FFF2-40B4-BE49-F238E27FC236}">
                    <a16:creationId xmlns:a16="http://schemas.microsoft.com/office/drawing/2014/main" id="{94E01C00-CF7F-4BE7-A1DE-DA9D3756A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84" name="Line 918">
                <a:extLst>
                  <a:ext uri="{FF2B5EF4-FFF2-40B4-BE49-F238E27FC236}">
                    <a16:creationId xmlns:a16="http://schemas.microsoft.com/office/drawing/2014/main" id="{4D504CA7-1D33-44B7-9D3F-2B3ADBD05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85" name="Rectangle 919">
                <a:extLst>
                  <a:ext uri="{FF2B5EF4-FFF2-40B4-BE49-F238E27FC236}">
                    <a16:creationId xmlns:a16="http://schemas.microsoft.com/office/drawing/2014/main" id="{8AB09EFF-21E3-4F52-8AFA-B3E15E996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86" name="Line 920">
                <a:extLst>
                  <a:ext uri="{FF2B5EF4-FFF2-40B4-BE49-F238E27FC236}">
                    <a16:creationId xmlns:a16="http://schemas.microsoft.com/office/drawing/2014/main" id="{FAF9A87E-0F3D-48B4-A003-70292B8246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87" name="Line 921">
                <a:extLst>
                  <a:ext uri="{FF2B5EF4-FFF2-40B4-BE49-F238E27FC236}">
                    <a16:creationId xmlns:a16="http://schemas.microsoft.com/office/drawing/2014/main" id="{FA57704D-E021-45B2-89B9-F9AFF4308E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88" name="Rectangle 922">
                <a:extLst>
                  <a:ext uri="{FF2B5EF4-FFF2-40B4-BE49-F238E27FC236}">
                    <a16:creationId xmlns:a16="http://schemas.microsoft.com/office/drawing/2014/main" id="{E3A1B31C-272D-42EE-AEFA-01EBF0F09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89" name="Line 923">
                <a:extLst>
                  <a:ext uri="{FF2B5EF4-FFF2-40B4-BE49-F238E27FC236}">
                    <a16:creationId xmlns:a16="http://schemas.microsoft.com/office/drawing/2014/main" id="{20D8575A-3ABA-46A2-A563-74E7FCB7C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90" name="Rectangle 924">
                <a:extLst>
                  <a:ext uri="{FF2B5EF4-FFF2-40B4-BE49-F238E27FC236}">
                    <a16:creationId xmlns:a16="http://schemas.microsoft.com/office/drawing/2014/main" id="{58E1C908-1B67-49E8-96D3-199FCE106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91" name="Line 925">
                <a:extLst>
                  <a:ext uri="{FF2B5EF4-FFF2-40B4-BE49-F238E27FC236}">
                    <a16:creationId xmlns:a16="http://schemas.microsoft.com/office/drawing/2014/main" id="{F1DFF583-F6CE-466F-8755-405A161517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92" name="Line 926">
                <a:extLst>
                  <a:ext uri="{FF2B5EF4-FFF2-40B4-BE49-F238E27FC236}">
                    <a16:creationId xmlns:a16="http://schemas.microsoft.com/office/drawing/2014/main" id="{02D27234-991E-42F1-82D0-EAC442D20F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93" name="Rectangle 927">
                <a:extLst>
                  <a:ext uri="{FF2B5EF4-FFF2-40B4-BE49-F238E27FC236}">
                    <a16:creationId xmlns:a16="http://schemas.microsoft.com/office/drawing/2014/main" id="{A28F1D86-4132-4448-A786-DD44DDD9E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83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94" name="Line 928">
                <a:extLst>
                  <a:ext uri="{FF2B5EF4-FFF2-40B4-BE49-F238E27FC236}">
                    <a16:creationId xmlns:a16="http://schemas.microsoft.com/office/drawing/2014/main" id="{064C2F93-6C57-4618-BA6C-8146CA109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283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95" name="Rectangle 929">
                <a:extLst>
                  <a:ext uri="{FF2B5EF4-FFF2-40B4-BE49-F238E27FC236}">
                    <a16:creationId xmlns:a16="http://schemas.microsoft.com/office/drawing/2014/main" id="{F05577FC-9780-4682-BE34-F891E1DD4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96" name="Line 930">
                <a:extLst>
                  <a:ext uri="{FF2B5EF4-FFF2-40B4-BE49-F238E27FC236}">
                    <a16:creationId xmlns:a16="http://schemas.microsoft.com/office/drawing/2014/main" id="{674F555B-B2A3-4514-BBCD-1291C3D682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97" name="Line 931">
                <a:extLst>
                  <a:ext uri="{FF2B5EF4-FFF2-40B4-BE49-F238E27FC236}">
                    <a16:creationId xmlns:a16="http://schemas.microsoft.com/office/drawing/2014/main" id="{C48C96C0-6653-467C-AF17-EC3A2A9C12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398" name="Rectangle 932">
                <a:extLst>
                  <a:ext uri="{FF2B5EF4-FFF2-40B4-BE49-F238E27FC236}">
                    <a16:creationId xmlns:a16="http://schemas.microsoft.com/office/drawing/2014/main" id="{0DCEB452-4BA1-498C-A2DC-48246C753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399" name="Line 933">
                <a:extLst>
                  <a:ext uri="{FF2B5EF4-FFF2-40B4-BE49-F238E27FC236}">
                    <a16:creationId xmlns:a16="http://schemas.microsoft.com/office/drawing/2014/main" id="{FC171F1C-12B5-401D-BAA0-FBBEE9DA27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00" name="Rectangle 934">
                <a:extLst>
                  <a:ext uri="{FF2B5EF4-FFF2-40B4-BE49-F238E27FC236}">
                    <a16:creationId xmlns:a16="http://schemas.microsoft.com/office/drawing/2014/main" id="{A62C5DC4-DB34-4019-92F3-ACE26E5E7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01" name="Line 935">
                <a:extLst>
                  <a:ext uri="{FF2B5EF4-FFF2-40B4-BE49-F238E27FC236}">
                    <a16:creationId xmlns:a16="http://schemas.microsoft.com/office/drawing/2014/main" id="{2AA196A3-5BA5-4EAC-ADDE-C2FFE2C283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02" name="Line 936">
                <a:extLst>
                  <a:ext uri="{FF2B5EF4-FFF2-40B4-BE49-F238E27FC236}">
                    <a16:creationId xmlns:a16="http://schemas.microsoft.com/office/drawing/2014/main" id="{B34FBED8-D624-4FA0-83AB-7AB23225D6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03" name="Rectangle 937">
                <a:extLst>
                  <a:ext uri="{FF2B5EF4-FFF2-40B4-BE49-F238E27FC236}">
                    <a16:creationId xmlns:a16="http://schemas.microsoft.com/office/drawing/2014/main" id="{7C7453AE-642B-4C7B-8914-EDBA0D19A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04" name="Line 938">
                <a:extLst>
                  <a:ext uri="{FF2B5EF4-FFF2-40B4-BE49-F238E27FC236}">
                    <a16:creationId xmlns:a16="http://schemas.microsoft.com/office/drawing/2014/main" id="{092E8BBF-E200-461C-92FF-DBBC756AE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05" name="Rectangle 939">
                <a:extLst>
                  <a:ext uri="{FF2B5EF4-FFF2-40B4-BE49-F238E27FC236}">
                    <a16:creationId xmlns:a16="http://schemas.microsoft.com/office/drawing/2014/main" id="{277247AA-9114-4915-9CA1-01F0AA068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06" name="Line 940">
                <a:extLst>
                  <a:ext uri="{FF2B5EF4-FFF2-40B4-BE49-F238E27FC236}">
                    <a16:creationId xmlns:a16="http://schemas.microsoft.com/office/drawing/2014/main" id="{FF1D9F2E-F9F6-4884-948C-2B1A53AE4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07" name="Line 941">
                <a:extLst>
                  <a:ext uri="{FF2B5EF4-FFF2-40B4-BE49-F238E27FC236}">
                    <a16:creationId xmlns:a16="http://schemas.microsoft.com/office/drawing/2014/main" id="{A30465B9-67EB-4AF4-9E04-A773D504C4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08" name="Rectangle 942">
                <a:extLst>
                  <a:ext uri="{FF2B5EF4-FFF2-40B4-BE49-F238E27FC236}">
                    <a16:creationId xmlns:a16="http://schemas.microsoft.com/office/drawing/2014/main" id="{AB307C47-F9E5-4AD8-96E5-6D64302A7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09" name="Line 943">
                <a:extLst>
                  <a:ext uri="{FF2B5EF4-FFF2-40B4-BE49-F238E27FC236}">
                    <a16:creationId xmlns:a16="http://schemas.microsoft.com/office/drawing/2014/main" id="{D9379370-2872-4CAD-9500-B45A1B12CA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10" name="Rectangle 944">
                <a:extLst>
                  <a:ext uri="{FF2B5EF4-FFF2-40B4-BE49-F238E27FC236}">
                    <a16:creationId xmlns:a16="http://schemas.microsoft.com/office/drawing/2014/main" id="{002073E1-5AFB-4B01-AC77-C5B212E36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11" name="Line 945">
                <a:extLst>
                  <a:ext uri="{FF2B5EF4-FFF2-40B4-BE49-F238E27FC236}">
                    <a16:creationId xmlns:a16="http://schemas.microsoft.com/office/drawing/2014/main" id="{E6DDB8C3-70DA-45E0-80FA-C6FACEB38B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12" name="Line 946">
                <a:extLst>
                  <a:ext uri="{FF2B5EF4-FFF2-40B4-BE49-F238E27FC236}">
                    <a16:creationId xmlns:a16="http://schemas.microsoft.com/office/drawing/2014/main" id="{1CA888E8-FCF0-4A3A-8829-C30AE8B5BC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13" name="Rectangle 947">
                <a:extLst>
                  <a:ext uri="{FF2B5EF4-FFF2-40B4-BE49-F238E27FC236}">
                    <a16:creationId xmlns:a16="http://schemas.microsoft.com/office/drawing/2014/main" id="{BC49B2E0-DC11-4A1D-9421-23ED889E0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3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14" name="Line 948">
                <a:extLst>
                  <a:ext uri="{FF2B5EF4-FFF2-40B4-BE49-F238E27FC236}">
                    <a16:creationId xmlns:a16="http://schemas.microsoft.com/office/drawing/2014/main" id="{06E9E530-7DEA-482C-A605-ACFAD844F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3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15" name="Rectangle 949">
                <a:extLst>
                  <a:ext uri="{FF2B5EF4-FFF2-40B4-BE49-F238E27FC236}">
                    <a16:creationId xmlns:a16="http://schemas.microsoft.com/office/drawing/2014/main" id="{ACC39753-33DC-4A71-9402-092F2C8B6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16" name="Line 950">
                <a:extLst>
                  <a:ext uri="{FF2B5EF4-FFF2-40B4-BE49-F238E27FC236}">
                    <a16:creationId xmlns:a16="http://schemas.microsoft.com/office/drawing/2014/main" id="{BE2A7158-764F-4691-A3CE-BF78C78C2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17" name="Line 951">
                <a:extLst>
                  <a:ext uri="{FF2B5EF4-FFF2-40B4-BE49-F238E27FC236}">
                    <a16:creationId xmlns:a16="http://schemas.microsoft.com/office/drawing/2014/main" id="{07544F19-AB2E-486A-A155-2C51D1BA5C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18" name="Rectangle 952">
                <a:extLst>
                  <a:ext uri="{FF2B5EF4-FFF2-40B4-BE49-F238E27FC236}">
                    <a16:creationId xmlns:a16="http://schemas.microsoft.com/office/drawing/2014/main" id="{4E68066D-12BE-44C8-AC00-55EA237B0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19" name="Line 953">
                <a:extLst>
                  <a:ext uri="{FF2B5EF4-FFF2-40B4-BE49-F238E27FC236}">
                    <a16:creationId xmlns:a16="http://schemas.microsoft.com/office/drawing/2014/main" id="{BCCE2DDC-B5BB-4510-B145-6D230AFF0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20" name="Rectangle 954">
                <a:extLst>
                  <a:ext uri="{FF2B5EF4-FFF2-40B4-BE49-F238E27FC236}">
                    <a16:creationId xmlns:a16="http://schemas.microsoft.com/office/drawing/2014/main" id="{428BF2A5-290A-457F-B055-D673DFAD5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21" name="Line 955">
                <a:extLst>
                  <a:ext uri="{FF2B5EF4-FFF2-40B4-BE49-F238E27FC236}">
                    <a16:creationId xmlns:a16="http://schemas.microsoft.com/office/drawing/2014/main" id="{9C9AE01D-2CCD-46AE-9C40-A59787CB9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22" name="Line 956">
                <a:extLst>
                  <a:ext uri="{FF2B5EF4-FFF2-40B4-BE49-F238E27FC236}">
                    <a16:creationId xmlns:a16="http://schemas.microsoft.com/office/drawing/2014/main" id="{69CA1F41-4F77-4957-B2B6-F2471C7658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23" name="Rectangle 957">
                <a:extLst>
                  <a:ext uri="{FF2B5EF4-FFF2-40B4-BE49-F238E27FC236}">
                    <a16:creationId xmlns:a16="http://schemas.microsoft.com/office/drawing/2014/main" id="{66898DDF-259B-4E16-9C0E-A2163A156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283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24" name="Line 958">
                <a:extLst>
                  <a:ext uri="{FF2B5EF4-FFF2-40B4-BE49-F238E27FC236}">
                    <a16:creationId xmlns:a16="http://schemas.microsoft.com/office/drawing/2014/main" id="{38ECCC10-EB53-4440-88F5-F44382E158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283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25" name="Rectangle 959">
                <a:extLst>
                  <a:ext uri="{FF2B5EF4-FFF2-40B4-BE49-F238E27FC236}">
                    <a16:creationId xmlns:a16="http://schemas.microsoft.com/office/drawing/2014/main" id="{C0B70A30-99E7-4F5B-B097-BF6DC3A40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26" name="Line 960">
                <a:extLst>
                  <a:ext uri="{FF2B5EF4-FFF2-40B4-BE49-F238E27FC236}">
                    <a16:creationId xmlns:a16="http://schemas.microsoft.com/office/drawing/2014/main" id="{18D558E5-0481-4B62-8797-487C665BD4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27" name="Line 961">
                <a:extLst>
                  <a:ext uri="{FF2B5EF4-FFF2-40B4-BE49-F238E27FC236}">
                    <a16:creationId xmlns:a16="http://schemas.microsoft.com/office/drawing/2014/main" id="{9752D4B8-610D-4F59-8356-4AE564C9C5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28" name="Rectangle 962">
                <a:extLst>
                  <a:ext uri="{FF2B5EF4-FFF2-40B4-BE49-F238E27FC236}">
                    <a16:creationId xmlns:a16="http://schemas.microsoft.com/office/drawing/2014/main" id="{037F773A-37EF-4088-BB89-0F705C6DF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29" name="Line 963">
                <a:extLst>
                  <a:ext uri="{FF2B5EF4-FFF2-40B4-BE49-F238E27FC236}">
                    <a16:creationId xmlns:a16="http://schemas.microsoft.com/office/drawing/2014/main" id="{36104E31-8D2B-4A9B-98FA-89C0D3AB9C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30" name="Rectangle 964">
                <a:extLst>
                  <a:ext uri="{FF2B5EF4-FFF2-40B4-BE49-F238E27FC236}">
                    <a16:creationId xmlns:a16="http://schemas.microsoft.com/office/drawing/2014/main" id="{E24FF429-0803-464B-ADC6-54CA84C63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31" name="Line 965">
                <a:extLst>
                  <a:ext uri="{FF2B5EF4-FFF2-40B4-BE49-F238E27FC236}">
                    <a16:creationId xmlns:a16="http://schemas.microsoft.com/office/drawing/2014/main" id="{C8053999-0615-4952-A121-E5BD1997F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32" name="Line 966">
                <a:extLst>
                  <a:ext uri="{FF2B5EF4-FFF2-40B4-BE49-F238E27FC236}">
                    <a16:creationId xmlns:a16="http://schemas.microsoft.com/office/drawing/2014/main" id="{CABEDBAA-DDD9-420B-8D21-C569DC5158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33" name="Rectangle 967">
                <a:extLst>
                  <a:ext uri="{FF2B5EF4-FFF2-40B4-BE49-F238E27FC236}">
                    <a16:creationId xmlns:a16="http://schemas.microsoft.com/office/drawing/2014/main" id="{B84635A8-FF8B-486E-8013-5622784E5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34" name="Line 968">
                <a:extLst>
                  <a:ext uri="{FF2B5EF4-FFF2-40B4-BE49-F238E27FC236}">
                    <a16:creationId xmlns:a16="http://schemas.microsoft.com/office/drawing/2014/main" id="{FD8F67D4-4E95-40E0-AD1A-38A410886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35" name="Rectangle 969">
                <a:extLst>
                  <a:ext uri="{FF2B5EF4-FFF2-40B4-BE49-F238E27FC236}">
                    <a16:creationId xmlns:a16="http://schemas.microsoft.com/office/drawing/2014/main" id="{8C42CCA9-FD5B-401B-916C-DDE195323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36" name="Line 970">
                <a:extLst>
                  <a:ext uri="{FF2B5EF4-FFF2-40B4-BE49-F238E27FC236}">
                    <a16:creationId xmlns:a16="http://schemas.microsoft.com/office/drawing/2014/main" id="{B5377A60-A2A8-4FF1-8404-099B30C4B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37" name="Line 971">
                <a:extLst>
                  <a:ext uri="{FF2B5EF4-FFF2-40B4-BE49-F238E27FC236}">
                    <a16:creationId xmlns:a16="http://schemas.microsoft.com/office/drawing/2014/main" id="{BC63516E-B52E-4266-825F-32291F0C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38" name="Rectangle 972">
                <a:extLst>
                  <a:ext uri="{FF2B5EF4-FFF2-40B4-BE49-F238E27FC236}">
                    <a16:creationId xmlns:a16="http://schemas.microsoft.com/office/drawing/2014/main" id="{D9354B54-8ADD-4275-8392-BAE354467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39" name="Line 973">
                <a:extLst>
                  <a:ext uri="{FF2B5EF4-FFF2-40B4-BE49-F238E27FC236}">
                    <a16:creationId xmlns:a16="http://schemas.microsoft.com/office/drawing/2014/main" id="{5B537FFB-453F-4268-AF26-141086CF1B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40" name="Rectangle 974">
                <a:extLst>
                  <a:ext uri="{FF2B5EF4-FFF2-40B4-BE49-F238E27FC236}">
                    <a16:creationId xmlns:a16="http://schemas.microsoft.com/office/drawing/2014/main" id="{439B447F-5A39-4147-83C9-6B08B45A3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41" name="Line 975">
                <a:extLst>
                  <a:ext uri="{FF2B5EF4-FFF2-40B4-BE49-F238E27FC236}">
                    <a16:creationId xmlns:a16="http://schemas.microsoft.com/office/drawing/2014/main" id="{4253B2ED-2A6F-4EC9-BEDB-2C2A75BADD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42" name="Line 976">
                <a:extLst>
                  <a:ext uri="{FF2B5EF4-FFF2-40B4-BE49-F238E27FC236}">
                    <a16:creationId xmlns:a16="http://schemas.microsoft.com/office/drawing/2014/main" id="{D479705D-3D2F-44AA-8EAA-3757086E1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43" name="Rectangle 977">
                <a:extLst>
                  <a:ext uri="{FF2B5EF4-FFF2-40B4-BE49-F238E27FC236}">
                    <a16:creationId xmlns:a16="http://schemas.microsoft.com/office/drawing/2014/main" id="{C546C8F6-C643-4C72-90E9-319F152A6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832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44" name="Line 978">
                <a:extLst>
                  <a:ext uri="{FF2B5EF4-FFF2-40B4-BE49-F238E27FC236}">
                    <a16:creationId xmlns:a16="http://schemas.microsoft.com/office/drawing/2014/main" id="{26BB1004-EB17-4CDF-B70D-6A9911D5BD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2832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45" name="Rectangle 979">
                <a:extLst>
                  <a:ext uri="{FF2B5EF4-FFF2-40B4-BE49-F238E27FC236}">
                    <a16:creationId xmlns:a16="http://schemas.microsoft.com/office/drawing/2014/main" id="{DAA09E66-60F4-44C5-9335-00896EEF2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46" name="Line 980">
                <a:extLst>
                  <a:ext uri="{FF2B5EF4-FFF2-40B4-BE49-F238E27FC236}">
                    <a16:creationId xmlns:a16="http://schemas.microsoft.com/office/drawing/2014/main" id="{2F3BCFCF-4B17-4F59-98BB-E162E465B5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47" name="Line 981">
                <a:extLst>
                  <a:ext uri="{FF2B5EF4-FFF2-40B4-BE49-F238E27FC236}">
                    <a16:creationId xmlns:a16="http://schemas.microsoft.com/office/drawing/2014/main" id="{935CA29C-4042-4D00-BB9B-91FA536AD6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48" name="Rectangle 982">
                <a:extLst>
                  <a:ext uri="{FF2B5EF4-FFF2-40B4-BE49-F238E27FC236}">
                    <a16:creationId xmlns:a16="http://schemas.microsoft.com/office/drawing/2014/main" id="{BCA498F5-3735-4C92-8ED5-4F02522B9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49" name="Line 983">
                <a:extLst>
                  <a:ext uri="{FF2B5EF4-FFF2-40B4-BE49-F238E27FC236}">
                    <a16:creationId xmlns:a16="http://schemas.microsoft.com/office/drawing/2014/main" id="{61DCBEC9-E260-4C4B-8B09-9AA2AE86EA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50" name="Rectangle 984">
                <a:extLst>
                  <a:ext uri="{FF2B5EF4-FFF2-40B4-BE49-F238E27FC236}">
                    <a16:creationId xmlns:a16="http://schemas.microsoft.com/office/drawing/2014/main" id="{1EEC48BD-05F2-4D52-ACEF-BDFBEF6D4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51" name="Line 985">
                <a:extLst>
                  <a:ext uri="{FF2B5EF4-FFF2-40B4-BE49-F238E27FC236}">
                    <a16:creationId xmlns:a16="http://schemas.microsoft.com/office/drawing/2014/main" id="{A8CAFF75-3A43-46C5-8C55-12B8C1E04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52" name="Line 986">
                <a:extLst>
                  <a:ext uri="{FF2B5EF4-FFF2-40B4-BE49-F238E27FC236}">
                    <a16:creationId xmlns:a16="http://schemas.microsoft.com/office/drawing/2014/main" id="{E7EB8F8F-3BFC-4BE8-8BE3-AFB5AA4BA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53" name="Rectangle 987">
                <a:extLst>
                  <a:ext uri="{FF2B5EF4-FFF2-40B4-BE49-F238E27FC236}">
                    <a16:creationId xmlns:a16="http://schemas.microsoft.com/office/drawing/2014/main" id="{CD526EC8-5BA3-4F8E-B9DA-FE2ABBEC9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54" name="Line 988">
                <a:extLst>
                  <a:ext uri="{FF2B5EF4-FFF2-40B4-BE49-F238E27FC236}">
                    <a16:creationId xmlns:a16="http://schemas.microsoft.com/office/drawing/2014/main" id="{09CAA2C5-F38E-42A0-B6D5-EB6C937584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55" name="Rectangle 989">
                <a:extLst>
                  <a:ext uri="{FF2B5EF4-FFF2-40B4-BE49-F238E27FC236}">
                    <a16:creationId xmlns:a16="http://schemas.microsoft.com/office/drawing/2014/main" id="{9A962BDC-4990-408E-B300-1C8C8C92D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56" name="Line 990">
                <a:extLst>
                  <a:ext uri="{FF2B5EF4-FFF2-40B4-BE49-F238E27FC236}">
                    <a16:creationId xmlns:a16="http://schemas.microsoft.com/office/drawing/2014/main" id="{E28582F2-E7A8-4786-87CB-7817881EED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57" name="Line 991">
                <a:extLst>
                  <a:ext uri="{FF2B5EF4-FFF2-40B4-BE49-F238E27FC236}">
                    <a16:creationId xmlns:a16="http://schemas.microsoft.com/office/drawing/2014/main" id="{51CF2EDE-8914-480E-9133-5FB3D69C2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58" name="Rectangle 992">
                <a:extLst>
                  <a:ext uri="{FF2B5EF4-FFF2-40B4-BE49-F238E27FC236}">
                    <a16:creationId xmlns:a16="http://schemas.microsoft.com/office/drawing/2014/main" id="{DCEB411C-43C8-4C4A-8F5D-30C0240E8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59" name="Line 993">
                <a:extLst>
                  <a:ext uri="{FF2B5EF4-FFF2-40B4-BE49-F238E27FC236}">
                    <a16:creationId xmlns:a16="http://schemas.microsoft.com/office/drawing/2014/main" id="{6C0179E4-6D86-4AED-A755-4BC1861A6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60" name="Rectangle 994">
                <a:extLst>
                  <a:ext uri="{FF2B5EF4-FFF2-40B4-BE49-F238E27FC236}">
                    <a16:creationId xmlns:a16="http://schemas.microsoft.com/office/drawing/2014/main" id="{402A586B-E480-48B9-854E-E72A958B5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61" name="Line 995">
                <a:extLst>
                  <a:ext uri="{FF2B5EF4-FFF2-40B4-BE49-F238E27FC236}">
                    <a16:creationId xmlns:a16="http://schemas.microsoft.com/office/drawing/2014/main" id="{5F55FDB2-A767-4400-BEBE-EDD245C91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62" name="Line 996">
                <a:extLst>
                  <a:ext uri="{FF2B5EF4-FFF2-40B4-BE49-F238E27FC236}">
                    <a16:creationId xmlns:a16="http://schemas.microsoft.com/office/drawing/2014/main" id="{B9AE2273-2208-48B9-85E7-02D8755A51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63" name="Rectangle 997">
                <a:extLst>
                  <a:ext uri="{FF2B5EF4-FFF2-40B4-BE49-F238E27FC236}">
                    <a16:creationId xmlns:a16="http://schemas.microsoft.com/office/drawing/2014/main" id="{AA84AB1C-23FA-4665-AAFE-B7F01238C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64" name="Line 998">
                <a:extLst>
                  <a:ext uri="{FF2B5EF4-FFF2-40B4-BE49-F238E27FC236}">
                    <a16:creationId xmlns:a16="http://schemas.microsoft.com/office/drawing/2014/main" id="{0441018F-EC45-4087-BD6B-F905BCAC4E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65" name="Rectangle 999">
                <a:extLst>
                  <a:ext uri="{FF2B5EF4-FFF2-40B4-BE49-F238E27FC236}">
                    <a16:creationId xmlns:a16="http://schemas.microsoft.com/office/drawing/2014/main" id="{03D60203-97C7-4BF9-8F6E-30EDAF510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66" name="Line 1000">
                <a:extLst>
                  <a:ext uri="{FF2B5EF4-FFF2-40B4-BE49-F238E27FC236}">
                    <a16:creationId xmlns:a16="http://schemas.microsoft.com/office/drawing/2014/main" id="{65AB5FFC-39FF-44EF-8073-7F5B2537E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67" name="Line 1001">
                <a:extLst>
                  <a:ext uri="{FF2B5EF4-FFF2-40B4-BE49-F238E27FC236}">
                    <a16:creationId xmlns:a16="http://schemas.microsoft.com/office/drawing/2014/main" id="{508E1A9C-436E-4D45-8A64-832B8592E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68" name="Rectangle 1002">
                <a:extLst>
                  <a:ext uri="{FF2B5EF4-FFF2-40B4-BE49-F238E27FC236}">
                    <a16:creationId xmlns:a16="http://schemas.microsoft.com/office/drawing/2014/main" id="{48D9D8E7-C4FA-43B3-8CD4-5EC3292FF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832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69" name="Line 1003">
                <a:extLst>
                  <a:ext uri="{FF2B5EF4-FFF2-40B4-BE49-F238E27FC236}">
                    <a16:creationId xmlns:a16="http://schemas.microsoft.com/office/drawing/2014/main" id="{86937149-9ADB-4459-B157-1861A8B95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2832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70" name="Rectangle 1004">
                <a:extLst>
                  <a:ext uri="{FF2B5EF4-FFF2-40B4-BE49-F238E27FC236}">
                    <a16:creationId xmlns:a16="http://schemas.microsoft.com/office/drawing/2014/main" id="{6DD02CA5-8202-45C7-9759-58DB9F1B2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71" name="Line 1005">
                <a:extLst>
                  <a:ext uri="{FF2B5EF4-FFF2-40B4-BE49-F238E27FC236}">
                    <a16:creationId xmlns:a16="http://schemas.microsoft.com/office/drawing/2014/main" id="{BEDC7756-8608-4A01-8F62-996F73CF2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72" name="Line 1006">
                <a:extLst>
                  <a:ext uri="{FF2B5EF4-FFF2-40B4-BE49-F238E27FC236}">
                    <a16:creationId xmlns:a16="http://schemas.microsoft.com/office/drawing/2014/main" id="{7BCB7A57-E867-4D48-95B5-E4A3AEEF61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473" name="Rectangle 1007">
                <a:extLst>
                  <a:ext uri="{FF2B5EF4-FFF2-40B4-BE49-F238E27FC236}">
                    <a16:creationId xmlns:a16="http://schemas.microsoft.com/office/drawing/2014/main" id="{072E0E46-4510-4747-91A3-20523EFE3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474" name="Line 1008">
                <a:extLst>
                  <a:ext uri="{FF2B5EF4-FFF2-40B4-BE49-F238E27FC236}">
                    <a16:creationId xmlns:a16="http://schemas.microsoft.com/office/drawing/2014/main" id="{CF1EFF12-7A82-455A-9577-0DB1B191F4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</p:grpSp>
        <p:grpSp>
          <p:nvGrpSpPr>
            <p:cNvPr id="37901" name="Group 1009">
              <a:extLst>
                <a:ext uri="{FF2B5EF4-FFF2-40B4-BE49-F238E27FC236}">
                  <a16:creationId xmlns:a16="http://schemas.microsoft.com/office/drawing/2014/main" id="{1DCFFD3E-D468-405A-AEE4-87FA223A89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832"/>
              <a:ext cx="5491" cy="390"/>
              <a:chOff x="72" y="2832"/>
              <a:chExt cx="5491" cy="390"/>
            </a:xfrm>
          </p:grpSpPr>
          <p:sp>
            <p:nvSpPr>
              <p:cNvPr id="39075" name="Rectangle 1010">
                <a:extLst>
                  <a:ext uri="{FF2B5EF4-FFF2-40B4-BE49-F238E27FC236}">
                    <a16:creationId xmlns:a16="http://schemas.microsoft.com/office/drawing/2014/main" id="{A32F680B-B37F-4890-8321-F6DFDA5CA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76" name="Line 1011">
                <a:extLst>
                  <a:ext uri="{FF2B5EF4-FFF2-40B4-BE49-F238E27FC236}">
                    <a16:creationId xmlns:a16="http://schemas.microsoft.com/office/drawing/2014/main" id="{2D485B03-7050-4CC8-8DDF-3C550CBC6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77" name="Line 1012">
                <a:extLst>
                  <a:ext uri="{FF2B5EF4-FFF2-40B4-BE49-F238E27FC236}">
                    <a16:creationId xmlns:a16="http://schemas.microsoft.com/office/drawing/2014/main" id="{108DD6AF-C967-410C-AC61-A08AB2BB4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78" name="Rectangle 1013">
                <a:extLst>
                  <a:ext uri="{FF2B5EF4-FFF2-40B4-BE49-F238E27FC236}">
                    <a16:creationId xmlns:a16="http://schemas.microsoft.com/office/drawing/2014/main" id="{8B401EE0-5168-4FCE-B42B-72A3C6F99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79" name="Line 1014">
                <a:extLst>
                  <a:ext uri="{FF2B5EF4-FFF2-40B4-BE49-F238E27FC236}">
                    <a16:creationId xmlns:a16="http://schemas.microsoft.com/office/drawing/2014/main" id="{94EDD498-E29C-46D1-9DF9-1B2D5C9CE5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80" name="Rectangle 1015">
                <a:extLst>
                  <a:ext uri="{FF2B5EF4-FFF2-40B4-BE49-F238E27FC236}">
                    <a16:creationId xmlns:a16="http://schemas.microsoft.com/office/drawing/2014/main" id="{2D8A74F1-4C49-4CB3-9422-B8457F9CA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81" name="Line 1016">
                <a:extLst>
                  <a:ext uri="{FF2B5EF4-FFF2-40B4-BE49-F238E27FC236}">
                    <a16:creationId xmlns:a16="http://schemas.microsoft.com/office/drawing/2014/main" id="{51B3F783-CC47-441A-83B9-FC41015807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82" name="Line 1017">
                <a:extLst>
                  <a:ext uri="{FF2B5EF4-FFF2-40B4-BE49-F238E27FC236}">
                    <a16:creationId xmlns:a16="http://schemas.microsoft.com/office/drawing/2014/main" id="{157820F1-E89C-4115-987F-9AAFA32F0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83" name="Rectangle 1018">
                <a:extLst>
                  <a:ext uri="{FF2B5EF4-FFF2-40B4-BE49-F238E27FC236}">
                    <a16:creationId xmlns:a16="http://schemas.microsoft.com/office/drawing/2014/main" id="{D5F5F7D8-8A3E-4F78-9487-8C8051194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84" name="Line 1019">
                <a:extLst>
                  <a:ext uri="{FF2B5EF4-FFF2-40B4-BE49-F238E27FC236}">
                    <a16:creationId xmlns:a16="http://schemas.microsoft.com/office/drawing/2014/main" id="{45715B28-FA75-4CFA-BDAA-130D2D514D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85" name="Rectangle 1020">
                <a:extLst>
                  <a:ext uri="{FF2B5EF4-FFF2-40B4-BE49-F238E27FC236}">
                    <a16:creationId xmlns:a16="http://schemas.microsoft.com/office/drawing/2014/main" id="{98FDFEB8-A38A-4E9C-9C47-4B12C8FFA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86" name="Line 1021">
                <a:extLst>
                  <a:ext uri="{FF2B5EF4-FFF2-40B4-BE49-F238E27FC236}">
                    <a16:creationId xmlns:a16="http://schemas.microsoft.com/office/drawing/2014/main" id="{8EDFE2E2-539C-428E-A668-2CD6E2EF45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87" name="Rectangle 1022">
                <a:extLst>
                  <a:ext uri="{FF2B5EF4-FFF2-40B4-BE49-F238E27FC236}">
                    <a16:creationId xmlns:a16="http://schemas.microsoft.com/office/drawing/2014/main" id="{9BB7544E-3B2B-4623-A515-2B691E3CF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88" name="Line 1023">
                <a:extLst>
                  <a:ext uri="{FF2B5EF4-FFF2-40B4-BE49-F238E27FC236}">
                    <a16:creationId xmlns:a16="http://schemas.microsoft.com/office/drawing/2014/main" id="{C5AE2E44-3BB8-4A41-929A-B2CC9F750C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89" name="Rectangle 1024">
                <a:extLst>
                  <a:ext uri="{FF2B5EF4-FFF2-40B4-BE49-F238E27FC236}">
                    <a16:creationId xmlns:a16="http://schemas.microsoft.com/office/drawing/2014/main" id="{3CD2C9D1-FC4A-4E20-804C-D83A55BA4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90" name="Line 1025">
                <a:extLst>
                  <a:ext uri="{FF2B5EF4-FFF2-40B4-BE49-F238E27FC236}">
                    <a16:creationId xmlns:a16="http://schemas.microsoft.com/office/drawing/2014/main" id="{C7D7076B-585A-4E63-934A-8E8EDE0C5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91" name="Rectangle 1026">
                <a:extLst>
                  <a:ext uri="{FF2B5EF4-FFF2-40B4-BE49-F238E27FC236}">
                    <a16:creationId xmlns:a16="http://schemas.microsoft.com/office/drawing/2014/main" id="{4BD45E32-17FA-4593-BC05-4F90A6AF2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92" name="Line 1027">
                <a:extLst>
                  <a:ext uri="{FF2B5EF4-FFF2-40B4-BE49-F238E27FC236}">
                    <a16:creationId xmlns:a16="http://schemas.microsoft.com/office/drawing/2014/main" id="{E6476F09-1128-4B83-88E4-6929FA2C1F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93" name="Rectangle 1028">
                <a:extLst>
                  <a:ext uri="{FF2B5EF4-FFF2-40B4-BE49-F238E27FC236}">
                    <a16:creationId xmlns:a16="http://schemas.microsoft.com/office/drawing/2014/main" id="{A4613A64-3458-4F07-AB72-A69DD43C6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94" name="Line 1029">
                <a:extLst>
                  <a:ext uri="{FF2B5EF4-FFF2-40B4-BE49-F238E27FC236}">
                    <a16:creationId xmlns:a16="http://schemas.microsoft.com/office/drawing/2014/main" id="{BEB70644-36F8-49C9-A4CF-A5245BE875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95" name="Rectangle 1030">
                <a:extLst>
                  <a:ext uri="{FF2B5EF4-FFF2-40B4-BE49-F238E27FC236}">
                    <a16:creationId xmlns:a16="http://schemas.microsoft.com/office/drawing/2014/main" id="{049A17EB-A64F-4C8E-A3DD-0858122D7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96" name="Line 1031">
                <a:extLst>
                  <a:ext uri="{FF2B5EF4-FFF2-40B4-BE49-F238E27FC236}">
                    <a16:creationId xmlns:a16="http://schemas.microsoft.com/office/drawing/2014/main" id="{B45EA972-26DE-4F82-B4BC-E8A45ABAC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97" name="Rectangle 1032">
                <a:extLst>
                  <a:ext uri="{FF2B5EF4-FFF2-40B4-BE49-F238E27FC236}">
                    <a16:creationId xmlns:a16="http://schemas.microsoft.com/office/drawing/2014/main" id="{178C1AC8-ED83-4D30-A3C0-42A6C6CEC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98" name="Line 1033">
                <a:extLst>
                  <a:ext uri="{FF2B5EF4-FFF2-40B4-BE49-F238E27FC236}">
                    <a16:creationId xmlns:a16="http://schemas.microsoft.com/office/drawing/2014/main" id="{BBF831B7-F6BC-4806-8319-440E26599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99" name="Rectangle 1034">
                <a:extLst>
                  <a:ext uri="{FF2B5EF4-FFF2-40B4-BE49-F238E27FC236}">
                    <a16:creationId xmlns:a16="http://schemas.microsoft.com/office/drawing/2014/main" id="{EA583E25-EFB5-4E8B-9C44-F42EFF2BE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00" name="Line 1035">
                <a:extLst>
                  <a:ext uri="{FF2B5EF4-FFF2-40B4-BE49-F238E27FC236}">
                    <a16:creationId xmlns:a16="http://schemas.microsoft.com/office/drawing/2014/main" id="{F57D4A2C-CAEF-4DF4-898B-E2448C8F9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01" name="Rectangle 1036">
                <a:extLst>
                  <a:ext uri="{FF2B5EF4-FFF2-40B4-BE49-F238E27FC236}">
                    <a16:creationId xmlns:a16="http://schemas.microsoft.com/office/drawing/2014/main" id="{CA38932B-0A54-4801-BBE0-69B76A65F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02" name="Line 1037">
                <a:extLst>
                  <a:ext uri="{FF2B5EF4-FFF2-40B4-BE49-F238E27FC236}">
                    <a16:creationId xmlns:a16="http://schemas.microsoft.com/office/drawing/2014/main" id="{4235A183-B502-4369-8CAA-31201EFD5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03" name="Rectangle 1038">
                <a:extLst>
                  <a:ext uri="{FF2B5EF4-FFF2-40B4-BE49-F238E27FC236}">
                    <a16:creationId xmlns:a16="http://schemas.microsoft.com/office/drawing/2014/main" id="{F586481B-B943-4B16-8C11-8490A5793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04" name="Line 1039">
                <a:extLst>
                  <a:ext uri="{FF2B5EF4-FFF2-40B4-BE49-F238E27FC236}">
                    <a16:creationId xmlns:a16="http://schemas.microsoft.com/office/drawing/2014/main" id="{F950B84B-EC58-4DAE-9AA4-EF8A634808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05" name="Rectangle 1040">
                <a:extLst>
                  <a:ext uri="{FF2B5EF4-FFF2-40B4-BE49-F238E27FC236}">
                    <a16:creationId xmlns:a16="http://schemas.microsoft.com/office/drawing/2014/main" id="{C04BA354-EB4D-4FCB-9773-294578092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06" name="Line 1041">
                <a:extLst>
                  <a:ext uri="{FF2B5EF4-FFF2-40B4-BE49-F238E27FC236}">
                    <a16:creationId xmlns:a16="http://schemas.microsoft.com/office/drawing/2014/main" id="{858EC37B-509C-4DF8-AEB4-BFAC47FDBB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07" name="Rectangle 1042">
                <a:extLst>
                  <a:ext uri="{FF2B5EF4-FFF2-40B4-BE49-F238E27FC236}">
                    <a16:creationId xmlns:a16="http://schemas.microsoft.com/office/drawing/2014/main" id="{AC2BAAB1-FD2A-422B-8F9A-0CF71B7D8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08" name="Line 1043">
                <a:extLst>
                  <a:ext uri="{FF2B5EF4-FFF2-40B4-BE49-F238E27FC236}">
                    <a16:creationId xmlns:a16="http://schemas.microsoft.com/office/drawing/2014/main" id="{B7E0189A-36F2-418C-A0D8-7010797F9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09" name="Rectangle 1044">
                <a:extLst>
                  <a:ext uri="{FF2B5EF4-FFF2-40B4-BE49-F238E27FC236}">
                    <a16:creationId xmlns:a16="http://schemas.microsoft.com/office/drawing/2014/main" id="{21EE2C2D-93F3-4157-8868-36E232525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10" name="Line 1045">
                <a:extLst>
                  <a:ext uri="{FF2B5EF4-FFF2-40B4-BE49-F238E27FC236}">
                    <a16:creationId xmlns:a16="http://schemas.microsoft.com/office/drawing/2014/main" id="{8BC228AF-37A1-4495-8FB3-84B2A1C296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11" name="Rectangle 1046">
                <a:extLst>
                  <a:ext uri="{FF2B5EF4-FFF2-40B4-BE49-F238E27FC236}">
                    <a16:creationId xmlns:a16="http://schemas.microsoft.com/office/drawing/2014/main" id="{1940962E-DC65-4294-8289-8235C0C79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12" name="Line 1047">
                <a:extLst>
                  <a:ext uri="{FF2B5EF4-FFF2-40B4-BE49-F238E27FC236}">
                    <a16:creationId xmlns:a16="http://schemas.microsoft.com/office/drawing/2014/main" id="{5FD89874-BA4A-4B8C-BC6B-DCE6BBF47C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13" name="Rectangle 1048">
                <a:extLst>
                  <a:ext uri="{FF2B5EF4-FFF2-40B4-BE49-F238E27FC236}">
                    <a16:creationId xmlns:a16="http://schemas.microsoft.com/office/drawing/2014/main" id="{BE06687C-D2BC-434E-A42E-22EB9DB44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14" name="Line 1049">
                <a:extLst>
                  <a:ext uri="{FF2B5EF4-FFF2-40B4-BE49-F238E27FC236}">
                    <a16:creationId xmlns:a16="http://schemas.microsoft.com/office/drawing/2014/main" id="{056B09B9-7F40-4746-B00E-C921784DC3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15" name="Rectangle 1050">
                <a:extLst>
                  <a:ext uri="{FF2B5EF4-FFF2-40B4-BE49-F238E27FC236}">
                    <a16:creationId xmlns:a16="http://schemas.microsoft.com/office/drawing/2014/main" id="{0538E838-3204-4FAD-ABEA-A1444D187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16" name="Line 1051">
                <a:extLst>
                  <a:ext uri="{FF2B5EF4-FFF2-40B4-BE49-F238E27FC236}">
                    <a16:creationId xmlns:a16="http://schemas.microsoft.com/office/drawing/2014/main" id="{5CBCAA87-917B-4021-A4E3-59EF47680F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17" name="Rectangle 1052">
                <a:extLst>
                  <a:ext uri="{FF2B5EF4-FFF2-40B4-BE49-F238E27FC236}">
                    <a16:creationId xmlns:a16="http://schemas.microsoft.com/office/drawing/2014/main" id="{E91DA935-382A-40F3-A2FE-58EED0BC5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18" name="Line 1053">
                <a:extLst>
                  <a:ext uri="{FF2B5EF4-FFF2-40B4-BE49-F238E27FC236}">
                    <a16:creationId xmlns:a16="http://schemas.microsoft.com/office/drawing/2014/main" id="{11CFF7ED-2902-4823-AE66-A9BE43BDE7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19" name="Rectangle 1054">
                <a:extLst>
                  <a:ext uri="{FF2B5EF4-FFF2-40B4-BE49-F238E27FC236}">
                    <a16:creationId xmlns:a16="http://schemas.microsoft.com/office/drawing/2014/main" id="{AC540F61-BE20-43C1-B408-EC549DC1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20" name="Line 1055">
                <a:extLst>
                  <a:ext uri="{FF2B5EF4-FFF2-40B4-BE49-F238E27FC236}">
                    <a16:creationId xmlns:a16="http://schemas.microsoft.com/office/drawing/2014/main" id="{DCDF4034-696B-4256-A0E1-D3D81363F2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21" name="Rectangle 1056">
                <a:extLst>
                  <a:ext uri="{FF2B5EF4-FFF2-40B4-BE49-F238E27FC236}">
                    <a16:creationId xmlns:a16="http://schemas.microsoft.com/office/drawing/2014/main" id="{53A06818-DECC-409E-BC87-01ECECE4E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22" name="Line 1057">
                <a:extLst>
                  <a:ext uri="{FF2B5EF4-FFF2-40B4-BE49-F238E27FC236}">
                    <a16:creationId xmlns:a16="http://schemas.microsoft.com/office/drawing/2014/main" id="{6A4F631E-2E4B-4588-BB9B-44DBC076EC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23" name="Rectangle 1058">
                <a:extLst>
                  <a:ext uri="{FF2B5EF4-FFF2-40B4-BE49-F238E27FC236}">
                    <a16:creationId xmlns:a16="http://schemas.microsoft.com/office/drawing/2014/main" id="{054ADF4F-66EA-4469-BB68-695DCA0A5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24" name="Line 1059">
                <a:extLst>
                  <a:ext uri="{FF2B5EF4-FFF2-40B4-BE49-F238E27FC236}">
                    <a16:creationId xmlns:a16="http://schemas.microsoft.com/office/drawing/2014/main" id="{77A17A19-842E-4BEB-81B9-23A41ED09C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25" name="Rectangle 1060">
                <a:extLst>
                  <a:ext uri="{FF2B5EF4-FFF2-40B4-BE49-F238E27FC236}">
                    <a16:creationId xmlns:a16="http://schemas.microsoft.com/office/drawing/2014/main" id="{5444808E-7109-443C-BFA6-93B06BB00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26" name="Line 1061">
                <a:extLst>
                  <a:ext uri="{FF2B5EF4-FFF2-40B4-BE49-F238E27FC236}">
                    <a16:creationId xmlns:a16="http://schemas.microsoft.com/office/drawing/2014/main" id="{F7DD099A-2A28-4413-A890-672C88FFA6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27" name="Rectangle 1062">
                <a:extLst>
                  <a:ext uri="{FF2B5EF4-FFF2-40B4-BE49-F238E27FC236}">
                    <a16:creationId xmlns:a16="http://schemas.microsoft.com/office/drawing/2014/main" id="{6CE0F5E5-EE8F-4564-80EE-4587E7015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28" name="Line 1063">
                <a:extLst>
                  <a:ext uri="{FF2B5EF4-FFF2-40B4-BE49-F238E27FC236}">
                    <a16:creationId xmlns:a16="http://schemas.microsoft.com/office/drawing/2014/main" id="{3C0B74CA-8F2D-4401-84C7-F2A3F8E1B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29" name="Rectangle 1064">
                <a:extLst>
                  <a:ext uri="{FF2B5EF4-FFF2-40B4-BE49-F238E27FC236}">
                    <a16:creationId xmlns:a16="http://schemas.microsoft.com/office/drawing/2014/main" id="{FE7D9ED7-BE53-4310-A66C-ED399E4F0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30" name="Line 1065">
                <a:extLst>
                  <a:ext uri="{FF2B5EF4-FFF2-40B4-BE49-F238E27FC236}">
                    <a16:creationId xmlns:a16="http://schemas.microsoft.com/office/drawing/2014/main" id="{8AF56F3B-AE00-4429-9594-AD42BC9D5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31" name="Rectangle 1066">
                <a:extLst>
                  <a:ext uri="{FF2B5EF4-FFF2-40B4-BE49-F238E27FC236}">
                    <a16:creationId xmlns:a16="http://schemas.microsoft.com/office/drawing/2014/main" id="{27AEE278-017A-4EA7-BC50-0B87B6396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32" name="Line 1067">
                <a:extLst>
                  <a:ext uri="{FF2B5EF4-FFF2-40B4-BE49-F238E27FC236}">
                    <a16:creationId xmlns:a16="http://schemas.microsoft.com/office/drawing/2014/main" id="{DD9E7EF8-47A3-4281-9898-E742974AC5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33" name="Rectangle 1068">
                <a:extLst>
                  <a:ext uri="{FF2B5EF4-FFF2-40B4-BE49-F238E27FC236}">
                    <a16:creationId xmlns:a16="http://schemas.microsoft.com/office/drawing/2014/main" id="{D08C93A4-7C0D-4717-8ED5-E73459782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34" name="Line 1069">
                <a:extLst>
                  <a:ext uri="{FF2B5EF4-FFF2-40B4-BE49-F238E27FC236}">
                    <a16:creationId xmlns:a16="http://schemas.microsoft.com/office/drawing/2014/main" id="{2E336F4E-CA92-4649-A5A4-AF3A4F565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35" name="Rectangle 1070">
                <a:extLst>
                  <a:ext uri="{FF2B5EF4-FFF2-40B4-BE49-F238E27FC236}">
                    <a16:creationId xmlns:a16="http://schemas.microsoft.com/office/drawing/2014/main" id="{405B3494-857C-44F1-8635-53F7F1B4E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" y="3039"/>
                <a:ext cx="37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)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36" name="Rectangle 1071">
                <a:extLst>
                  <a:ext uri="{FF2B5EF4-FFF2-40B4-BE49-F238E27FC236}">
                    <a16:creationId xmlns:a16="http://schemas.microsoft.com/office/drawing/2014/main" id="{8597FC55-3C42-466C-A9B2-A49BC264D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" y="3033"/>
                <a:ext cx="0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37" name="Rectangle 1072">
                <a:extLst>
                  <a:ext uri="{FF2B5EF4-FFF2-40B4-BE49-F238E27FC236}">
                    <a16:creationId xmlns:a16="http://schemas.microsoft.com/office/drawing/2014/main" id="{599A810A-C97D-41F2-BA35-290C0EC84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033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38" name="Rectangle 1073">
                <a:extLst>
                  <a:ext uri="{FF2B5EF4-FFF2-40B4-BE49-F238E27FC236}">
                    <a16:creationId xmlns:a16="http://schemas.microsoft.com/office/drawing/2014/main" id="{BF8EEE46-3101-4132-A5F4-6694BA0AC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5" y="3033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S13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39" name="Rectangle 1074">
                <a:extLst>
                  <a:ext uri="{FF2B5EF4-FFF2-40B4-BE49-F238E27FC236}">
                    <a16:creationId xmlns:a16="http://schemas.microsoft.com/office/drawing/2014/main" id="{61F5E4D1-D649-494E-827D-24EE31649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3033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40" name="Rectangle 1075">
                <a:extLst>
                  <a:ext uri="{FF2B5EF4-FFF2-40B4-BE49-F238E27FC236}">
                    <a16:creationId xmlns:a16="http://schemas.microsoft.com/office/drawing/2014/main" id="{96844F6D-DC46-4323-855B-D1DC6C60D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033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41" name="Rectangle 1076">
                <a:extLst>
                  <a:ext uri="{FF2B5EF4-FFF2-40B4-BE49-F238E27FC236}">
                    <a16:creationId xmlns:a16="http://schemas.microsoft.com/office/drawing/2014/main" id="{1AF0576C-686A-4739-B3CD-EBC7DD975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3033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42" name="Rectangle 1077">
                <a:extLst>
                  <a:ext uri="{FF2B5EF4-FFF2-40B4-BE49-F238E27FC236}">
                    <a16:creationId xmlns:a16="http://schemas.microsoft.com/office/drawing/2014/main" id="{7E6B512D-C648-4C8C-9087-76248A21E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033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R3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43" name="Rectangle 1078">
                <a:extLst>
                  <a:ext uri="{FF2B5EF4-FFF2-40B4-BE49-F238E27FC236}">
                    <a16:creationId xmlns:a16="http://schemas.microsoft.com/office/drawing/2014/main" id="{5947302A-610A-4A9A-938B-0BADF0935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3033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R2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44" name="Rectangle 1079">
                <a:extLst>
                  <a:ext uri="{FF2B5EF4-FFF2-40B4-BE49-F238E27FC236}">
                    <a16:creationId xmlns:a16="http://schemas.microsoft.com/office/drawing/2014/main" id="{24CD5097-E43B-4BC4-8045-A84C8B1B0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9" y="3033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45" name="Rectangle 1080">
                <a:extLst>
                  <a:ext uri="{FF2B5EF4-FFF2-40B4-BE49-F238E27FC236}">
                    <a16:creationId xmlns:a16="http://schemas.microsoft.com/office/drawing/2014/main" id="{FFF94645-128F-4EF9-A60B-FEFF6A6DB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46" name="Line 1081">
                <a:extLst>
                  <a:ext uri="{FF2B5EF4-FFF2-40B4-BE49-F238E27FC236}">
                    <a16:creationId xmlns:a16="http://schemas.microsoft.com/office/drawing/2014/main" id="{664A3ED1-9CEE-44E3-BD0E-1E324D763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47" name="Line 1082">
                <a:extLst>
                  <a:ext uri="{FF2B5EF4-FFF2-40B4-BE49-F238E27FC236}">
                    <a16:creationId xmlns:a16="http://schemas.microsoft.com/office/drawing/2014/main" id="{C4137DDE-039F-4B88-BC31-C654DCC0C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48" name="Rectangle 1083">
                <a:extLst>
                  <a:ext uri="{FF2B5EF4-FFF2-40B4-BE49-F238E27FC236}">
                    <a16:creationId xmlns:a16="http://schemas.microsoft.com/office/drawing/2014/main" id="{2EF8CCB6-8CC2-4270-ADA7-3C5D662DC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027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49" name="Line 1084">
                <a:extLst>
                  <a:ext uri="{FF2B5EF4-FFF2-40B4-BE49-F238E27FC236}">
                    <a16:creationId xmlns:a16="http://schemas.microsoft.com/office/drawing/2014/main" id="{3ED15009-19EC-47E4-969D-FC098D5F09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027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50" name="Rectangle 1085">
                <a:extLst>
                  <a:ext uri="{FF2B5EF4-FFF2-40B4-BE49-F238E27FC236}">
                    <a16:creationId xmlns:a16="http://schemas.microsoft.com/office/drawing/2014/main" id="{99006D24-E2A2-4647-9797-4DD0C35DA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51" name="Line 1086">
                <a:extLst>
                  <a:ext uri="{FF2B5EF4-FFF2-40B4-BE49-F238E27FC236}">
                    <a16:creationId xmlns:a16="http://schemas.microsoft.com/office/drawing/2014/main" id="{3F38167B-415E-455D-9058-8B19390E7A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52" name="Line 1087">
                <a:extLst>
                  <a:ext uri="{FF2B5EF4-FFF2-40B4-BE49-F238E27FC236}">
                    <a16:creationId xmlns:a16="http://schemas.microsoft.com/office/drawing/2014/main" id="{B5283942-9494-47A5-BD77-5EA5B31AA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53" name="Rectangle 1088">
                <a:extLst>
                  <a:ext uri="{FF2B5EF4-FFF2-40B4-BE49-F238E27FC236}">
                    <a16:creationId xmlns:a16="http://schemas.microsoft.com/office/drawing/2014/main" id="{4270C4B6-6AF2-41FF-B231-E6D90F53B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54" name="Line 1089">
                <a:extLst>
                  <a:ext uri="{FF2B5EF4-FFF2-40B4-BE49-F238E27FC236}">
                    <a16:creationId xmlns:a16="http://schemas.microsoft.com/office/drawing/2014/main" id="{08346826-1853-4C85-8586-56D52BA2F6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55" name="Line 1090">
                <a:extLst>
                  <a:ext uri="{FF2B5EF4-FFF2-40B4-BE49-F238E27FC236}">
                    <a16:creationId xmlns:a16="http://schemas.microsoft.com/office/drawing/2014/main" id="{CC86F744-58EB-49F7-918B-45EEEA270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56" name="Rectangle 1091">
                <a:extLst>
                  <a:ext uri="{FF2B5EF4-FFF2-40B4-BE49-F238E27FC236}">
                    <a16:creationId xmlns:a16="http://schemas.microsoft.com/office/drawing/2014/main" id="{F21499D8-5C60-406D-AEC1-A54CEB32F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027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57" name="Line 1092">
                <a:extLst>
                  <a:ext uri="{FF2B5EF4-FFF2-40B4-BE49-F238E27FC236}">
                    <a16:creationId xmlns:a16="http://schemas.microsoft.com/office/drawing/2014/main" id="{856A7459-8175-4469-93BA-39752663D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027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58" name="Rectangle 1093">
                <a:extLst>
                  <a:ext uri="{FF2B5EF4-FFF2-40B4-BE49-F238E27FC236}">
                    <a16:creationId xmlns:a16="http://schemas.microsoft.com/office/drawing/2014/main" id="{1D18542B-3571-4FF9-BB2C-F1EC7C977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59" name="Line 1094">
                <a:extLst>
                  <a:ext uri="{FF2B5EF4-FFF2-40B4-BE49-F238E27FC236}">
                    <a16:creationId xmlns:a16="http://schemas.microsoft.com/office/drawing/2014/main" id="{A74C25D3-8D81-4D68-A1C3-00805424C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60" name="Line 1095">
                <a:extLst>
                  <a:ext uri="{FF2B5EF4-FFF2-40B4-BE49-F238E27FC236}">
                    <a16:creationId xmlns:a16="http://schemas.microsoft.com/office/drawing/2014/main" id="{C2F31A50-E3B1-4AF9-B1CC-545F761326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61" name="Rectangle 1096">
                <a:extLst>
                  <a:ext uri="{FF2B5EF4-FFF2-40B4-BE49-F238E27FC236}">
                    <a16:creationId xmlns:a16="http://schemas.microsoft.com/office/drawing/2014/main" id="{202C6B27-BEE4-4B79-BCFB-1A44A66FD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02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62" name="Line 1097">
                <a:extLst>
                  <a:ext uri="{FF2B5EF4-FFF2-40B4-BE49-F238E27FC236}">
                    <a16:creationId xmlns:a16="http://schemas.microsoft.com/office/drawing/2014/main" id="{57FF9634-1DCC-44C2-BEA6-A36A24F786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302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63" name="Rectangle 1098">
                <a:extLst>
                  <a:ext uri="{FF2B5EF4-FFF2-40B4-BE49-F238E27FC236}">
                    <a16:creationId xmlns:a16="http://schemas.microsoft.com/office/drawing/2014/main" id="{D070205F-639F-492D-AC46-967780BFC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64" name="Line 1099">
                <a:extLst>
                  <a:ext uri="{FF2B5EF4-FFF2-40B4-BE49-F238E27FC236}">
                    <a16:creationId xmlns:a16="http://schemas.microsoft.com/office/drawing/2014/main" id="{4B951460-790B-4B54-B01C-BB6C7F922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65" name="Line 1100">
                <a:extLst>
                  <a:ext uri="{FF2B5EF4-FFF2-40B4-BE49-F238E27FC236}">
                    <a16:creationId xmlns:a16="http://schemas.microsoft.com/office/drawing/2014/main" id="{02BB9465-F932-47E4-AEB6-4C3A02809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66" name="Rectangle 1101">
                <a:extLst>
                  <a:ext uri="{FF2B5EF4-FFF2-40B4-BE49-F238E27FC236}">
                    <a16:creationId xmlns:a16="http://schemas.microsoft.com/office/drawing/2014/main" id="{AAB68893-D3F0-4CDD-9E4F-0D4A58204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67" name="Line 1102">
                <a:extLst>
                  <a:ext uri="{FF2B5EF4-FFF2-40B4-BE49-F238E27FC236}">
                    <a16:creationId xmlns:a16="http://schemas.microsoft.com/office/drawing/2014/main" id="{AEFC68B5-C14F-4F41-B4BA-AC3F28F6B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68" name="Rectangle 1103">
                <a:extLst>
                  <a:ext uri="{FF2B5EF4-FFF2-40B4-BE49-F238E27FC236}">
                    <a16:creationId xmlns:a16="http://schemas.microsoft.com/office/drawing/2014/main" id="{DAA64270-5B6C-47CF-9259-4A61462DD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69" name="Line 1104">
                <a:extLst>
                  <a:ext uri="{FF2B5EF4-FFF2-40B4-BE49-F238E27FC236}">
                    <a16:creationId xmlns:a16="http://schemas.microsoft.com/office/drawing/2014/main" id="{D7194CFA-F2C5-4371-93EA-9AC359612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70" name="Line 1105">
                <a:extLst>
                  <a:ext uri="{FF2B5EF4-FFF2-40B4-BE49-F238E27FC236}">
                    <a16:creationId xmlns:a16="http://schemas.microsoft.com/office/drawing/2014/main" id="{B52D4725-8311-41FA-AD5F-39BC15FE63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71" name="Rectangle 1106">
                <a:extLst>
                  <a:ext uri="{FF2B5EF4-FFF2-40B4-BE49-F238E27FC236}">
                    <a16:creationId xmlns:a16="http://schemas.microsoft.com/office/drawing/2014/main" id="{6CA89C14-510E-4209-BB4F-FA6D16C3E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72" name="Line 1107">
                <a:extLst>
                  <a:ext uri="{FF2B5EF4-FFF2-40B4-BE49-F238E27FC236}">
                    <a16:creationId xmlns:a16="http://schemas.microsoft.com/office/drawing/2014/main" id="{EE3352B4-7777-46D3-93C1-6F82192F1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73" name="Rectangle 1108">
                <a:extLst>
                  <a:ext uri="{FF2B5EF4-FFF2-40B4-BE49-F238E27FC236}">
                    <a16:creationId xmlns:a16="http://schemas.microsoft.com/office/drawing/2014/main" id="{3A4523CD-8BC5-4843-BCA5-F8288704B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74" name="Line 1109">
                <a:extLst>
                  <a:ext uri="{FF2B5EF4-FFF2-40B4-BE49-F238E27FC236}">
                    <a16:creationId xmlns:a16="http://schemas.microsoft.com/office/drawing/2014/main" id="{554AAF0C-3F38-4146-BFAA-E22B1325A7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75" name="Line 1110">
                <a:extLst>
                  <a:ext uri="{FF2B5EF4-FFF2-40B4-BE49-F238E27FC236}">
                    <a16:creationId xmlns:a16="http://schemas.microsoft.com/office/drawing/2014/main" id="{12F32D8F-FD45-4C6F-8789-AB30428B86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76" name="Rectangle 1111">
                <a:extLst>
                  <a:ext uri="{FF2B5EF4-FFF2-40B4-BE49-F238E27FC236}">
                    <a16:creationId xmlns:a16="http://schemas.microsoft.com/office/drawing/2014/main" id="{ADB7F089-22E1-406E-880E-C8DA6CAE4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77" name="Line 1112">
                <a:extLst>
                  <a:ext uri="{FF2B5EF4-FFF2-40B4-BE49-F238E27FC236}">
                    <a16:creationId xmlns:a16="http://schemas.microsoft.com/office/drawing/2014/main" id="{2A57DED2-BBAE-4F73-983C-0EE0FAC13D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78" name="Rectangle 1113">
                <a:extLst>
                  <a:ext uri="{FF2B5EF4-FFF2-40B4-BE49-F238E27FC236}">
                    <a16:creationId xmlns:a16="http://schemas.microsoft.com/office/drawing/2014/main" id="{D0404B89-1106-408B-839D-8C69DF119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79" name="Line 1114">
                <a:extLst>
                  <a:ext uri="{FF2B5EF4-FFF2-40B4-BE49-F238E27FC236}">
                    <a16:creationId xmlns:a16="http://schemas.microsoft.com/office/drawing/2014/main" id="{FA9B9763-D641-481E-B327-FDA34F4ECC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80" name="Line 1115">
                <a:extLst>
                  <a:ext uri="{FF2B5EF4-FFF2-40B4-BE49-F238E27FC236}">
                    <a16:creationId xmlns:a16="http://schemas.microsoft.com/office/drawing/2014/main" id="{23FC9718-7AB1-4503-B76E-8DE77DA2AA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81" name="Rectangle 1116">
                <a:extLst>
                  <a:ext uri="{FF2B5EF4-FFF2-40B4-BE49-F238E27FC236}">
                    <a16:creationId xmlns:a16="http://schemas.microsoft.com/office/drawing/2014/main" id="{65D9F1C9-327E-4DE3-8F22-831419E84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02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82" name="Line 1117">
                <a:extLst>
                  <a:ext uri="{FF2B5EF4-FFF2-40B4-BE49-F238E27FC236}">
                    <a16:creationId xmlns:a16="http://schemas.microsoft.com/office/drawing/2014/main" id="{85FDE446-50D8-4EC5-B28D-4C141E5E2C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302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83" name="Rectangle 1118">
                <a:extLst>
                  <a:ext uri="{FF2B5EF4-FFF2-40B4-BE49-F238E27FC236}">
                    <a16:creationId xmlns:a16="http://schemas.microsoft.com/office/drawing/2014/main" id="{9A8AD60A-E2BB-417E-9EAA-BDA8BCCEA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84" name="Line 1119">
                <a:extLst>
                  <a:ext uri="{FF2B5EF4-FFF2-40B4-BE49-F238E27FC236}">
                    <a16:creationId xmlns:a16="http://schemas.microsoft.com/office/drawing/2014/main" id="{E78B3C9B-6CEA-4AF9-AD99-0CBF11847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85" name="Line 1120">
                <a:extLst>
                  <a:ext uri="{FF2B5EF4-FFF2-40B4-BE49-F238E27FC236}">
                    <a16:creationId xmlns:a16="http://schemas.microsoft.com/office/drawing/2014/main" id="{82B2B36A-2447-45A5-9899-4FD872EC1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86" name="Rectangle 1121">
                <a:extLst>
                  <a:ext uri="{FF2B5EF4-FFF2-40B4-BE49-F238E27FC236}">
                    <a16:creationId xmlns:a16="http://schemas.microsoft.com/office/drawing/2014/main" id="{1005EF21-20BE-49A1-B58A-40435344E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87" name="Line 1122">
                <a:extLst>
                  <a:ext uri="{FF2B5EF4-FFF2-40B4-BE49-F238E27FC236}">
                    <a16:creationId xmlns:a16="http://schemas.microsoft.com/office/drawing/2014/main" id="{F7AEE604-38F8-4F69-8BC3-52AD16A7F6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88" name="Rectangle 1123">
                <a:extLst>
                  <a:ext uri="{FF2B5EF4-FFF2-40B4-BE49-F238E27FC236}">
                    <a16:creationId xmlns:a16="http://schemas.microsoft.com/office/drawing/2014/main" id="{855135E1-258F-4316-A1DF-EB89F133A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89" name="Line 1124">
                <a:extLst>
                  <a:ext uri="{FF2B5EF4-FFF2-40B4-BE49-F238E27FC236}">
                    <a16:creationId xmlns:a16="http://schemas.microsoft.com/office/drawing/2014/main" id="{1E4D7039-A20D-41F4-9C01-E492C90497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90" name="Line 1125">
                <a:extLst>
                  <a:ext uri="{FF2B5EF4-FFF2-40B4-BE49-F238E27FC236}">
                    <a16:creationId xmlns:a16="http://schemas.microsoft.com/office/drawing/2014/main" id="{A0A40A7B-97BC-4201-8F23-8015605D5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91" name="Rectangle 1126">
                <a:extLst>
                  <a:ext uri="{FF2B5EF4-FFF2-40B4-BE49-F238E27FC236}">
                    <a16:creationId xmlns:a16="http://schemas.microsoft.com/office/drawing/2014/main" id="{8E74FBBC-63EC-4856-9234-30797B1E2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92" name="Line 1127">
                <a:extLst>
                  <a:ext uri="{FF2B5EF4-FFF2-40B4-BE49-F238E27FC236}">
                    <a16:creationId xmlns:a16="http://schemas.microsoft.com/office/drawing/2014/main" id="{7B909BF7-CC9B-4A59-87CC-B97BE6E89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93" name="Rectangle 1128">
                <a:extLst>
                  <a:ext uri="{FF2B5EF4-FFF2-40B4-BE49-F238E27FC236}">
                    <a16:creationId xmlns:a16="http://schemas.microsoft.com/office/drawing/2014/main" id="{30522990-6277-469A-B417-14868DD8E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94" name="Line 1129">
                <a:extLst>
                  <a:ext uri="{FF2B5EF4-FFF2-40B4-BE49-F238E27FC236}">
                    <a16:creationId xmlns:a16="http://schemas.microsoft.com/office/drawing/2014/main" id="{0D89F763-2CE4-42BE-ABDC-F0D07A2902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95" name="Line 1130">
                <a:extLst>
                  <a:ext uri="{FF2B5EF4-FFF2-40B4-BE49-F238E27FC236}">
                    <a16:creationId xmlns:a16="http://schemas.microsoft.com/office/drawing/2014/main" id="{BCF2B9BB-F2E4-49BF-B250-08D20211E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96" name="Rectangle 1131">
                <a:extLst>
                  <a:ext uri="{FF2B5EF4-FFF2-40B4-BE49-F238E27FC236}">
                    <a16:creationId xmlns:a16="http://schemas.microsoft.com/office/drawing/2014/main" id="{6F8D266F-2419-4BBF-BDF2-3A0A57B0B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97" name="Line 1132">
                <a:extLst>
                  <a:ext uri="{FF2B5EF4-FFF2-40B4-BE49-F238E27FC236}">
                    <a16:creationId xmlns:a16="http://schemas.microsoft.com/office/drawing/2014/main" id="{9016B301-4AF9-44A6-BCE5-38A0AA319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198" name="Rectangle 1133">
                <a:extLst>
                  <a:ext uri="{FF2B5EF4-FFF2-40B4-BE49-F238E27FC236}">
                    <a16:creationId xmlns:a16="http://schemas.microsoft.com/office/drawing/2014/main" id="{4054D00B-5D44-4E53-8DFB-572A0B089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199" name="Line 1134">
                <a:extLst>
                  <a:ext uri="{FF2B5EF4-FFF2-40B4-BE49-F238E27FC236}">
                    <a16:creationId xmlns:a16="http://schemas.microsoft.com/office/drawing/2014/main" id="{66975171-9F23-4195-B41E-C5285CA89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00" name="Line 1135">
                <a:extLst>
                  <a:ext uri="{FF2B5EF4-FFF2-40B4-BE49-F238E27FC236}">
                    <a16:creationId xmlns:a16="http://schemas.microsoft.com/office/drawing/2014/main" id="{27C1AAEF-81D7-4B1A-8B95-C16D3168D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01" name="Rectangle 1136">
                <a:extLst>
                  <a:ext uri="{FF2B5EF4-FFF2-40B4-BE49-F238E27FC236}">
                    <a16:creationId xmlns:a16="http://schemas.microsoft.com/office/drawing/2014/main" id="{D4880A14-AC50-4AA0-9CAF-40C65539E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2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02" name="Line 1137">
                <a:extLst>
                  <a:ext uri="{FF2B5EF4-FFF2-40B4-BE49-F238E27FC236}">
                    <a16:creationId xmlns:a16="http://schemas.microsoft.com/office/drawing/2014/main" id="{6AEB3C10-3086-4F70-ACEC-F3728C7772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2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03" name="Rectangle 1138">
                <a:extLst>
                  <a:ext uri="{FF2B5EF4-FFF2-40B4-BE49-F238E27FC236}">
                    <a16:creationId xmlns:a16="http://schemas.microsoft.com/office/drawing/2014/main" id="{3DC19768-1EE9-4E90-B4E7-BCFA95775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04" name="Line 1139">
                <a:extLst>
                  <a:ext uri="{FF2B5EF4-FFF2-40B4-BE49-F238E27FC236}">
                    <a16:creationId xmlns:a16="http://schemas.microsoft.com/office/drawing/2014/main" id="{AEEF8239-CC29-4631-A5A8-EF49D31EC5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05" name="Line 1140">
                <a:extLst>
                  <a:ext uri="{FF2B5EF4-FFF2-40B4-BE49-F238E27FC236}">
                    <a16:creationId xmlns:a16="http://schemas.microsoft.com/office/drawing/2014/main" id="{2BDAF261-1BD2-41E7-9660-8D255DE658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06" name="Rectangle 1141">
                <a:extLst>
                  <a:ext uri="{FF2B5EF4-FFF2-40B4-BE49-F238E27FC236}">
                    <a16:creationId xmlns:a16="http://schemas.microsoft.com/office/drawing/2014/main" id="{D5AFF921-EC95-4BB1-8EC6-F0D07F395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07" name="Line 1142">
                <a:extLst>
                  <a:ext uri="{FF2B5EF4-FFF2-40B4-BE49-F238E27FC236}">
                    <a16:creationId xmlns:a16="http://schemas.microsoft.com/office/drawing/2014/main" id="{02B4BA8A-C7C1-4AB0-9199-3ED05147C2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08" name="Rectangle 1143">
                <a:extLst>
                  <a:ext uri="{FF2B5EF4-FFF2-40B4-BE49-F238E27FC236}">
                    <a16:creationId xmlns:a16="http://schemas.microsoft.com/office/drawing/2014/main" id="{BD8A1051-9598-4186-A81B-AAADFD99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09" name="Line 1144">
                <a:extLst>
                  <a:ext uri="{FF2B5EF4-FFF2-40B4-BE49-F238E27FC236}">
                    <a16:creationId xmlns:a16="http://schemas.microsoft.com/office/drawing/2014/main" id="{92F9AC3F-712F-431A-9BE1-A68170AE50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10" name="Line 1145">
                <a:extLst>
                  <a:ext uri="{FF2B5EF4-FFF2-40B4-BE49-F238E27FC236}">
                    <a16:creationId xmlns:a16="http://schemas.microsoft.com/office/drawing/2014/main" id="{36D4DE6E-3BA1-43BD-8FD2-048232AA9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11" name="Rectangle 1146">
                <a:extLst>
                  <a:ext uri="{FF2B5EF4-FFF2-40B4-BE49-F238E27FC236}">
                    <a16:creationId xmlns:a16="http://schemas.microsoft.com/office/drawing/2014/main" id="{9B6BA60C-CE02-41F2-8D5A-35C250E88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302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12" name="Line 1147">
                <a:extLst>
                  <a:ext uri="{FF2B5EF4-FFF2-40B4-BE49-F238E27FC236}">
                    <a16:creationId xmlns:a16="http://schemas.microsoft.com/office/drawing/2014/main" id="{69A71F79-E002-46CF-A186-1B6815473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302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13" name="Rectangle 1148">
                <a:extLst>
                  <a:ext uri="{FF2B5EF4-FFF2-40B4-BE49-F238E27FC236}">
                    <a16:creationId xmlns:a16="http://schemas.microsoft.com/office/drawing/2014/main" id="{CAACD663-A63F-4A21-AF02-148EDBF44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14" name="Line 1149">
                <a:extLst>
                  <a:ext uri="{FF2B5EF4-FFF2-40B4-BE49-F238E27FC236}">
                    <a16:creationId xmlns:a16="http://schemas.microsoft.com/office/drawing/2014/main" id="{6F71D265-DF24-44AB-9168-65F0E3CDA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15" name="Line 1150">
                <a:extLst>
                  <a:ext uri="{FF2B5EF4-FFF2-40B4-BE49-F238E27FC236}">
                    <a16:creationId xmlns:a16="http://schemas.microsoft.com/office/drawing/2014/main" id="{83DAEF52-E70C-48EC-B150-0FFCE4453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16" name="Rectangle 1151">
                <a:extLst>
                  <a:ext uri="{FF2B5EF4-FFF2-40B4-BE49-F238E27FC236}">
                    <a16:creationId xmlns:a16="http://schemas.microsoft.com/office/drawing/2014/main" id="{5BB471A2-B95D-4ED4-B362-A85B39DA6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17" name="Line 1152">
                <a:extLst>
                  <a:ext uri="{FF2B5EF4-FFF2-40B4-BE49-F238E27FC236}">
                    <a16:creationId xmlns:a16="http://schemas.microsoft.com/office/drawing/2014/main" id="{10DED78E-054B-40BD-9AC3-DCF087CEBE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18" name="Rectangle 1153">
                <a:extLst>
                  <a:ext uri="{FF2B5EF4-FFF2-40B4-BE49-F238E27FC236}">
                    <a16:creationId xmlns:a16="http://schemas.microsoft.com/office/drawing/2014/main" id="{5790BEC1-48B9-408C-AA47-81435FF2E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19" name="Line 1154">
                <a:extLst>
                  <a:ext uri="{FF2B5EF4-FFF2-40B4-BE49-F238E27FC236}">
                    <a16:creationId xmlns:a16="http://schemas.microsoft.com/office/drawing/2014/main" id="{06BFBDB9-8ABD-4D78-BAFF-C8F2EEC7E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20" name="Line 1155">
                <a:extLst>
                  <a:ext uri="{FF2B5EF4-FFF2-40B4-BE49-F238E27FC236}">
                    <a16:creationId xmlns:a16="http://schemas.microsoft.com/office/drawing/2014/main" id="{CA24ACF4-BE50-42BE-81FD-2AB61DA0D7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21" name="Rectangle 1156">
                <a:extLst>
                  <a:ext uri="{FF2B5EF4-FFF2-40B4-BE49-F238E27FC236}">
                    <a16:creationId xmlns:a16="http://schemas.microsoft.com/office/drawing/2014/main" id="{0DC50F0E-33A2-4F56-807C-0F94F70FC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22" name="Line 1157">
                <a:extLst>
                  <a:ext uri="{FF2B5EF4-FFF2-40B4-BE49-F238E27FC236}">
                    <a16:creationId xmlns:a16="http://schemas.microsoft.com/office/drawing/2014/main" id="{AB78F57B-C038-4F52-9A9C-AD1B733FED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23" name="Rectangle 1158">
                <a:extLst>
                  <a:ext uri="{FF2B5EF4-FFF2-40B4-BE49-F238E27FC236}">
                    <a16:creationId xmlns:a16="http://schemas.microsoft.com/office/drawing/2014/main" id="{783170C8-CAE8-476F-9057-D534BE3EE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24" name="Line 1159">
                <a:extLst>
                  <a:ext uri="{FF2B5EF4-FFF2-40B4-BE49-F238E27FC236}">
                    <a16:creationId xmlns:a16="http://schemas.microsoft.com/office/drawing/2014/main" id="{DA81A102-A197-420A-94D3-525091F57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25" name="Line 1160">
                <a:extLst>
                  <a:ext uri="{FF2B5EF4-FFF2-40B4-BE49-F238E27FC236}">
                    <a16:creationId xmlns:a16="http://schemas.microsoft.com/office/drawing/2014/main" id="{9ACE4386-D66B-4BAF-97F5-54A8C6FD27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26" name="Rectangle 1161">
                <a:extLst>
                  <a:ext uri="{FF2B5EF4-FFF2-40B4-BE49-F238E27FC236}">
                    <a16:creationId xmlns:a16="http://schemas.microsoft.com/office/drawing/2014/main" id="{4A820CC8-6F24-4121-B251-8C30E1A08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27" name="Line 1162">
                <a:extLst>
                  <a:ext uri="{FF2B5EF4-FFF2-40B4-BE49-F238E27FC236}">
                    <a16:creationId xmlns:a16="http://schemas.microsoft.com/office/drawing/2014/main" id="{F33C2FCB-5A98-451A-A404-855E20D740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28" name="Rectangle 1163">
                <a:extLst>
                  <a:ext uri="{FF2B5EF4-FFF2-40B4-BE49-F238E27FC236}">
                    <a16:creationId xmlns:a16="http://schemas.microsoft.com/office/drawing/2014/main" id="{F26399B2-AF6D-420B-8760-39C486166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29" name="Line 1164">
                <a:extLst>
                  <a:ext uri="{FF2B5EF4-FFF2-40B4-BE49-F238E27FC236}">
                    <a16:creationId xmlns:a16="http://schemas.microsoft.com/office/drawing/2014/main" id="{E7DB5CA4-9951-430B-8FE0-B3FCF62A5E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30" name="Line 1165">
                <a:extLst>
                  <a:ext uri="{FF2B5EF4-FFF2-40B4-BE49-F238E27FC236}">
                    <a16:creationId xmlns:a16="http://schemas.microsoft.com/office/drawing/2014/main" id="{F9B1EFB5-9627-487E-8612-0DFC16152B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31" name="Rectangle 1166">
                <a:extLst>
                  <a:ext uri="{FF2B5EF4-FFF2-40B4-BE49-F238E27FC236}">
                    <a16:creationId xmlns:a16="http://schemas.microsoft.com/office/drawing/2014/main" id="{2B6C1AE7-A569-46A4-A9C6-2D25AB436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027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32" name="Line 1167">
                <a:extLst>
                  <a:ext uri="{FF2B5EF4-FFF2-40B4-BE49-F238E27FC236}">
                    <a16:creationId xmlns:a16="http://schemas.microsoft.com/office/drawing/2014/main" id="{AD2E3347-E65A-4DFD-83CC-109CD19CE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3027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33" name="Rectangle 1168">
                <a:extLst>
                  <a:ext uri="{FF2B5EF4-FFF2-40B4-BE49-F238E27FC236}">
                    <a16:creationId xmlns:a16="http://schemas.microsoft.com/office/drawing/2014/main" id="{932A0931-2F6D-421E-A97A-4E2059836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34" name="Line 1169">
                <a:extLst>
                  <a:ext uri="{FF2B5EF4-FFF2-40B4-BE49-F238E27FC236}">
                    <a16:creationId xmlns:a16="http://schemas.microsoft.com/office/drawing/2014/main" id="{0B3F834A-3E36-4CB0-9CDF-19B453917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35" name="Line 1170">
                <a:extLst>
                  <a:ext uri="{FF2B5EF4-FFF2-40B4-BE49-F238E27FC236}">
                    <a16:creationId xmlns:a16="http://schemas.microsoft.com/office/drawing/2014/main" id="{116185B3-8416-4A6B-A632-159E09E341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36" name="Rectangle 1171">
                <a:extLst>
                  <a:ext uri="{FF2B5EF4-FFF2-40B4-BE49-F238E27FC236}">
                    <a16:creationId xmlns:a16="http://schemas.microsoft.com/office/drawing/2014/main" id="{CFF5209C-50C0-4134-8384-B1C48D918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37" name="Line 1172">
                <a:extLst>
                  <a:ext uri="{FF2B5EF4-FFF2-40B4-BE49-F238E27FC236}">
                    <a16:creationId xmlns:a16="http://schemas.microsoft.com/office/drawing/2014/main" id="{B22C7500-94AF-42A3-99B1-42284892D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38" name="Rectangle 1173">
                <a:extLst>
                  <a:ext uri="{FF2B5EF4-FFF2-40B4-BE49-F238E27FC236}">
                    <a16:creationId xmlns:a16="http://schemas.microsoft.com/office/drawing/2014/main" id="{DEA4A45C-E1DD-4C1A-B855-B8FCE3BA1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39" name="Line 1174">
                <a:extLst>
                  <a:ext uri="{FF2B5EF4-FFF2-40B4-BE49-F238E27FC236}">
                    <a16:creationId xmlns:a16="http://schemas.microsoft.com/office/drawing/2014/main" id="{FC41B939-F590-49F8-8872-4713D296F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40" name="Line 1175">
                <a:extLst>
                  <a:ext uri="{FF2B5EF4-FFF2-40B4-BE49-F238E27FC236}">
                    <a16:creationId xmlns:a16="http://schemas.microsoft.com/office/drawing/2014/main" id="{0AA02BF2-878B-4A58-869B-9FD1C9E7F5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41" name="Rectangle 1176">
                <a:extLst>
                  <a:ext uri="{FF2B5EF4-FFF2-40B4-BE49-F238E27FC236}">
                    <a16:creationId xmlns:a16="http://schemas.microsoft.com/office/drawing/2014/main" id="{E550A52C-2A06-4171-BC7D-153C6130F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42" name="Line 1177">
                <a:extLst>
                  <a:ext uri="{FF2B5EF4-FFF2-40B4-BE49-F238E27FC236}">
                    <a16:creationId xmlns:a16="http://schemas.microsoft.com/office/drawing/2014/main" id="{79DEF290-A854-46BA-90F9-284997D8C3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43" name="Rectangle 1178">
                <a:extLst>
                  <a:ext uri="{FF2B5EF4-FFF2-40B4-BE49-F238E27FC236}">
                    <a16:creationId xmlns:a16="http://schemas.microsoft.com/office/drawing/2014/main" id="{54FAC15E-0B00-4D10-B6E0-F29820871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44" name="Line 1179">
                <a:extLst>
                  <a:ext uri="{FF2B5EF4-FFF2-40B4-BE49-F238E27FC236}">
                    <a16:creationId xmlns:a16="http://schemas.microsoft.com/office/drawing/2014/main" id="{5E7AF7CD-B012-4B78-AAAF-267E714A88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45" name="Line 1180">
                <a:extLst>
                  <a:ext uri="{FF2B5EF4-FFF2-40B4-BE49-F238E27FC236}">
                    <a16:creationId xmlns:a16="http://schemas.microsoft.com/office/drawing/2014/main" id="{5DC3A6AD-7E4F-4EF7-A8D9-DF53C92535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46" name="Rectangle 1181">
                <a:extLst>
                  <a:ext uri="{FF2B5EF4-FFF2-40B4-BE49-F238E27FC236}">
                    <a16:creationId xmlns:a16="http://schemas.microsoft.com/office/drawing/2014/main" id="{3699FD1A-A91D-495A-A722-C7676FB25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47" name="Line 1182">
                <a:extLst>
                  <a:ext uri="{FF2B5EF4-FFF2-40B4-BE49-F238E27FC236}">
                    <a16:creationId xmlns:a16="http://schemas.microsoft.com/office/drawing/2014/main" id="{CF1E14F5-2853-4C5F-A4AA-3683C9D1AA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48" name="Rectangle 1183">
                <a:extLst>
                  <a:ext uri="{FF2B5EF4-FFF2-40B4-BE49-F238E27FC236}">
                    <a16:creationId xmlns:a16="http://schemas.microsoft.com/office/drawing/2014/main" id="{08B156B8-E866-4480-9828-928A34730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49" name="Line 1184">
                <a:extLst>
                  <a:ext uri="{FF2B5EF4-FFF2-40B4-BE49-F238E27FC236}">
                    <a16:creationId xmlns:a16="http://schemas.microsoft.com/office/drawing/2014/main" id="{57ED3403-48AD-4DE2-BBF8-26D8382EC6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50" name="Line 1185">
                <a:extLst>
                  <a:ext uri="{FF2B5EF4-FFF2-40B4-BE49-F238E27FC236}">
                    <a16:creationId xmlns:a16="http://schemas.microsoft.com/office/drawing/2014/main" id="{B2A22EF9-3F70-4B22-8F02-A28A7FBC5E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51" name="Rectangle 1186">
                <a:extLst>
                  <a:ext uri="{FF2B5EF4-FFF2-40B4-BE49-F238E27FC236}">
                    <a16:creationId xmlns:a16="http://schemas.microsoft.com/office/drawing/2014/main" id="{F39C5966-32BC-480B-B0A0-EF48B1A3E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52" name="Line 1187">
                <a:extLst>
                  <a:ext uri="{FF2B5EF4-FFF2-40B4-BE49-F238E27FC236}">
                    <a16:creationId xmlns:a16="http://schemas.microsoft.com/office/drawing/2014/main" id="{C2DC0651-0E24-4F84-99E0-607C71F157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53" name="Rectangle 1188">
                <a:extLst>
                  <a:ext uri="{FF2B5EF4-FFF2-40B4-BE49-F238E27FC236}">
                    <a16:creationId xmlns:a16="http://schemas.microsoft.com/office/drawing/2014/main" id="{81B7D0E7-AA3C-44BF-AADD-3B59785ED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54" name="Line 1189">
                <a:extLst>
                  <a:ext uri="{FF2B5EF4-FFF2-40B4-BE49-F238E27FC236}">
                    <a16:creationId xmlns:a16="http://schemas.microsoft.com/office/drawing/2014/main" id="{18BB7693-6D0B-46CF-BD7C-6B08D12D53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55" name="Line 1190">
                <a:extLst>
                  <a:ext uri="{FF2B5EF4-FFF2-40B4-BE49-F238E27FC236}">
                    <a16:creationId xmlns:a16="http://schemas.microsoft.com/office/drawing/2014/main" id="{56077115-F0EF-4236-848D-0DDD52D3C2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56" name="Rectangle 1191">
                <a:extLst>
                  <a:ext uri="{FF2B5EF4-FFF2-40B4-BE49-F238E27FC236}">
                    <a16:creationId xmlns:a16="http://schemas.microsoft.com/office/drawing/2014/main" id="{0A1E3CAD-490B-4489-A44B-8BF72825A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3027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57" name="Line 1192">
                <a:extLst>
                  <a:ext uri="{FF2B5EF4-FFF2-40B4-BE49-F238E27FC236}">
                    <a16:creationId xmlns:a16="http://schemas.microsoft.com/office/drawing/2014/main" id="{7B8A07CE-D270-440E-9B35-F5B6B4003F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3027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58" name="Rectangle 1193">
                <a:extLst>
                  <a:ext uri="{FF2B5EF4-FFF2-40B4-BE49-F238E27FC236}">
                    <a16:creationId xmlns:a16="http://schemas.microsoft.com/office/drawing/2014/main" id="{36BC664D-4F60-43D5-9E03-EA80A496C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59" name="Line 1194">
                <a:extLst>
                  <a:ext uri="{FF2B5EF4-FFF2-40B4-BE49-F238E27FC236}">
                    <a16:creationId xmlns:a16="http://schemas.microsoft.com/office/drawing/2014/main" id="{E942B7EA-CE3A-42EB-8606-A212AC077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60" name="Line 1195">
                <a:extLst>
                  <a:ext uri="{FF2B5EF4-FFF2-40B4-BE49-F238E27FC236}">
                    <a16:creationId xmlns:a16="http://schemas.microsoft.com/office/drawing/2014/main" id="{58368978-A414-4220-90F2-191C3BF146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61" name="Rectangle 1196">
                <a:extLst>
                  <a:ext uri="{FF2B5EF4-FFF2-40B4-BE49-F238E27FC236}">
                    <a16:creationId xmlns:a16="http://schemas.microsoft.com/office/drawing/2014/main" id="{2B85676C-CA9A-4324-B72B-A04B30C77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62" name="Line 1197">
                <a:extLst>
                  <a:ext uri="{FF2B5EF4-FFF2-40B4-BE49-F238E27FC236}">
                    <a16:creationId xmlns:a16="http://schemas.microsoft.com/office/drawing/2014/main" id="{219A1B26-4E92-4783-B893-FBE3EC7A0D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63" name="Rectangle 1198">
                <a:extLst>
                  <a:ext uri="{FF2B5EF4-FFF2-40B4-BE49-F238E27FC236}">
                    <a16:creationId xmlns:a16="http://schemas.microsoft.com/office/drawing/2014/main" id="{90CF4B17-51E6-479E-9EC6-1974B0A22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64" name="Line 1199">
                <a:extLst>
                  <a:ext uri="{FF2B5EF4-FFF2-40B4-BE49-F238E27FC236}">
                    <a16:creationId xmlns:a16="http://schemas.microsoft.com/office/drawing/2014/main" id="{DC095103-B72B-4969-AF9C-8E16C23D3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65" name="Line 1200">
                <a:extLst>
                  <a:ext uri="{FF2B5EF4-FFF2-40B4-BE49-F238E27FC236}">
                    <a16:creationId xmlns:a16="http://schemas.microsoft.com/office/drawing/2014/main" id="{BB2A8902-FE58-47AF-BA1B-54D71FCB4A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66" name="Rectangle 1201">
                <a:extLst>
                  <a:ext uri="{FF2B5EF4-FFF2-40B4-BE49-F238E27FC236}">
                    <a16:creationId xmlns:a16="http://schemas.microsoft.com/office/drawing/2014/main" id="{B97BB6A2-EDEF-4C5E-BC61-B9E8E7F61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67" name="Line 1202">
                <a:extLst>
                  <a:ext uri="{FF2B5EF4-FFF2-40B4-BE49-F238E27FC236}">
                    <a16:creationId xmlns:a16="http://schemas.microsoft.com/office/drawing/2014/main" id="{2E112E6D-F6E1-4D62-B38C-E0B8D0A98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68" name="Rectangle 1203">
                <a:extLst>
                  <a:ext uri="{FF2B5EF4-FFF2-40B4-BE49-F238E27FC236}">
                    <a16:creationId xmlns:a16="http://schemas.microsoft.com/office/drawing/2014/main" id="{23D6D807-519E-48A1-897B-0EBE66DA2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69" name="Line 1204">
                <a:extLst>
                  <a:ext uri="{FF2B5EF4-FFF2-40B4-BE49-F238E27FC236}">
                    <a16:creationId xmlns:a16="http://schemas.microsoft.com/office/drawing/2014/main" id="{0CA1FAC9-BD78-4D65-B276-6469000617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70" name="Line 1205">
                <a:extLst>
                  <a:ext uri="{FF2B5EF4-FFF2-40B4-BE49-F238E27FC236}">
                    <a16:creationId xmlns:a16="http://schemas.microsoft.com/office/drawing/2014/main" id="{42A6F1EE-38B3-4BC8-810D-8371999AF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71" name="Rectangle 1206">
                <a:extLst>
                  <a:ext uri="{FF2B5EF4-FFF2-40B4-BE49-F238E27FC236}">
                    <a16:creationId xmlns:a16="http://schemas.microsoft.com/office/drawing/2014/main" id="{F92D0EEB-7C11-4823-B6D7-0940A2820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72" name="Line 1207">
                <a:extLst>
                  <a:ext uri="{FF2B5EF4-FFF2-40B4-BE49-F238E27FC236}">
                    <a16:creationId xmlns:a16="http://schemas.microsoft.com/office/drawing/2014/main" id="{EB95192F-4F7A-44B9-81D7-3AECD7FA97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273" name="Rectangle 1208">
                <a:extLst>
                  <a:ext uri="{FF2B5EF4-FFF2-40B4-BE49-F238E27FC236}">
                    <a16:creationId xmlns:a16="http://schemas.microsoft.com/office/drawing/2014/main" id="{6143BB5E-2FF9-4BB5-803D-84929D69D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274" name="Line 1209">
                <a:extLst>
                  <a:ext uri="{FF2B5EF4-FFF2-40B4-BE49-F238E27FC236}">
                    <a16:creationId xmlns:a16="http://schemas.microsoft.com/office/drawing/2014/main" id="{F837EA50-8025-4206-A140-6F93D695FD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</p:grpSp>
        <p:grpSp>
          <p:nvGrpSpPr>
            <p:cNvPr id="37902" name="Group 1210">
              <a:extLst>
                <a:ext uri="{FF2B5EF4-FFF2-40B4-BE49-F238E27FC236}">
                  <a16:creationId xmlns:a16="http://schemas.microsoft.com/office/drawing/2014/main" id="{AD59E3E5-F6E3-4F60-9CD6-823A055116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033"/>
              <a:ext cx="5491" cy="384"/>
              <a:chOff x="72" y="3033"/>
              <a:chExt cx="5491" cy="384"/>
            </a:xfrm>
          </p:grpSpPr>
          <p:sp>
            <p:nvSpPr>
              <p:cNvPr id="38875" name="Rectangle 1211">
                <a:extLst>
                  <a:ext uri="{FF2B5EF4-FFF2-40B4-BE49-F238E27FC236}">
                    <a16:creationId xmlns:a16="http://schemas.microsoft.com/office/drawing/2014/main" id="{8BD40340-389B-4D0A-84AC-770D579E1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76" name="Line 1212">
                <a:extLst>
                  <a:ext uri="{FF2B5EF4-FFF2-40B4-BE49-F238E27FC236}">
                    <a16:creationId xmlns:a16="http://schemas.microsoft.com/office/drawing/2014/main" id="{7B33348C-A9C6-4099-A0E9-BE731ABAE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77" name="Rectangle 1213">
                <a:extLst>
                  <a:ext uri="{FF2B5EF4-FFF2-40B4-BE49-F238E27FC236}">
                    <a16:creationId xmlns:a16="http://schemas.microsoft.com/office/drawing/2014/main" id="{B6438BCD-353E-4E0B-9166-BA878C2B9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78" name="Line 1214">
                <a:extLst>
                  <a:ext uri="{FF2B5EF4-FFF2-40B4-BE49-F238E27FC236}">
                    <a16:creationId xmlns:a16="http://schemas.microsoft.com/office/drawing/2014/main" id="{15BEFE1A-EEC1-415D-8D2E-75CEB2ED3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79" name="Rectangle 1215">
                <a:extLst>
                  <a:ext uri="{FF2B5EF4-FFF2-40B4-BE49-F238E27FC236}">
                    <a16:creationId xmlns:a16="http://schemas.microsoft.com/office/drawing/2014/main" id="{C8E36342-D3FC-4A36-80B5-8EC2FA1DE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80" name="Line 1216">
                <a:extLst>
                  <a:ext uri="{FF2B5EF4-FFF2-40B4-BE49-F238E27FC236}">
                    <a16:creationId xmlns:a16="http://schemas.microsoft.com/office/drawing/2014/main" id="{2033E9B7-EDE9-4ADD-80EC-2EC2BBD396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81" name="Rectangle 1217">
                <a:extLst>
                  <a:ext uri="{FF2B5EF4-FFF2-40B4-BE49-F238E27FC236}">
                    <a16:creationId xmlns:a16="http://schemas.microsoft.com/office/drawing/2014/main" id="{98B73E9A-BDC9-4C05-9E1F-C889D5245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82" name="Line 1218">
                <a:extLst>
                  <a:ext uri="{FF2B5EF4-FFF2-40B4-BE49-F238E27FC236}">
                    <a16:creationId xmlns:a16="http://schemas.microsoft.com/office/drawing/2014/main" id="{778D563F-5C4C-4AFD-8FB6-C2B5D11C9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83" name="Rectangle 1219">
                <a:extLst>
                  <a:ext uri="{FF2B5EF4-FFF2-40B4-BE49-F238E27FC236}">
                    <a16:creationId xmlns:a16="http://schemas.microsoft.com/office/drawing/2014/main" id="{1A1059C9-9C33-4D58-8DD8-31BB84059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84" name="Line 1220">
                <a:extLst>
                  <a:ext uri="{FF2B5EF4-FFF2-40B4-BE49-F238E27FC236}">
                    <a16:creationId xmlns:a16="http://schemas.microsoft.com/office/drawing/2014/main" id="{60A7EE29-2A99-4BD1-AD1A-C381E06951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85" name="Rectangle 1221">
                <a:extLst>
                  <a:ext uri="{FF2B5EF4-FFF2-40B4-BE49-F238E27FC236}">
                    <a16:creationId xmlns:a16="http://schemas.microsoft.com/office/drawing/2014/main" id="{239F9BCE-316E-477C-962F-0E516ACCC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86" name="Line 1222">
                <a:extLst>
                  <a:ext uri="{FF2B5EF4-FFF2-40B4-BE49-F238E27FC236}">
                    <a16:creationId xmlns:a16="http://schemas.microsoft.com/office/drawing/2014/main" id="{3317CB20-D821-4746-97BB-D9E3943382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87" name="Rectangle 1223">
                <a:extLst>
                  <a:ext uri="{FF2B5EF4-FFF2-40B4-BE49-F238E27FC236}">
                    <a16:creationId xmlns:a16="http://schemas.microsoft.com/office/drawing/2014/main" id="{9141D2DB-D0A6-4601-AB6C-2CB7CA8C4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88" name="Line 1224">
                <a:extLst>
                  <a:ext uri="{FF2B5EF4-FFF2-40B4-BE49-F238E27FC236}">
                    <a16:creationId xmlns:a16="http://schemas.microsoft.com/office/drawing/2014/main" id="{DCE61ACE-7124-4F0C-9E03-27170188B8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89" name="Rectangle 1225">
                <a:extLst>
                  <a:ext uri="{FF2B5EF4-FFF2-40B4-BE49-F238E27FC236}">
                    <a16:creationId xmlns:a16="http://schemas.microsoft.com/office/drawing/2014/main" id="{A50F49B8-7496-47CF-B9A3-56E5FBA5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90" name="Line 1226">
                <a:extLst>
                  <a:ext uri="{FF2B5EF4-FFF2-40B4-BE49-F238E27FC236}">
                    <a16:creationId xmlns:a16="http://schemas.microsoft.com/office/drawing/2014/main" id="{D2CB2960-DB06-4B86-B40F-3B1209390E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91" name="Rectangle 1227">
                <a:extLst>
                  <a:ext uri="{FF2B5EF4-FFF2-40B4-BE49-F238E27FC236}">
                    <a16:creationId xmlns:a16="http://schemas.microsoft.com/office/drawing/2014/main" id="{DDB54129-3045-4AAB-B991-B1F0ADAE2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92" name="Line 1228">
                <a:extLst>
                  <a:ext uri="{FF2B5EF4-FFF2-40B4-BE49-F238E27FC236}">
                    <a16:creationId xmlns:a16="http://schemas.microsoft.com/office/drawing/2014/main" id="{45852CC9-9C2E-4323-B162-CC7596400D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93" name="Rectangle 1229">
                <a:extLst>
                  <a:ext uri="{FF2B5EF4-FFF2-40B4-BE49-F238E27FC236}">
                    <a16:creationId xmlns:a16="http://schemas.microsoft.com/office/drawing/2014/main" id="{8CBFECCE-229D-4D5B-A274-AB71DB38A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94" name="Line 1230">
                <a:extLst>
                  <a:ext uri="{FF2B5EF4-FFF2-40B4-BE49-F238E27FC236}">
                    <a16:creationId xmlns:a16="http://schemas.microsoft.com/office/drawing/2014/main" id="{52D6F709-A4BF-41A7-8C8E-5D94E272E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95" name="Rectangle 1231">
                <a:extLst>
                  <a:ext uri="{FF2B5EF4-FFF2-40B4-BE49-F238E27FC236}">
                    <a16:creationId xmlns:a16="http://schemas.microsoft.com/office/drawing/2014/main" id="{31154691-DB5D-4BB8-9D07-0D856764B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96" name="Line 1232">
                <a:extLst>
                  <a:ext uri="{FF2B5EF4-FFF2-40B4-BE49-F238E27FC236}">
                    <a16:creationId xmlns:a16="http://schemas.microsoft.com/office/drawing/2014/main" id="{567E1459-FC3C-4BC3-B977-1738278A5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97" name="Rectangle 1233">
                <a:extLst>
                  <a:ext uri="{FF2B5EF4-FFF2-40B4-BE49-F238E27FC236}">
                    <a16:creationId xmlns:a16="http://schemas.microsoft.com/office/drawing/2014/main" id="{47C3BFAC-4943-44A0-8BEC-5D6D2C79D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98" name="Line 1234">
                <a:extLst>
                  <a:ext uri="{FF2B5EF4-FFF2-40B4-BE49-F238E27FC236}">
                    <a16:creationId xmlns:a16="http://schemas.microsoft.com/office/drawing/2014/main" id="{2568404E-B815-41F1-A6AC-DDB261906F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99" name="Rectangle 1235">
                <a:extLst>
                  <a:ext uri="{FF2B5EF4-FFF2-40B4-BE49-F238E27FC236}">
                    <a16:creationId xmlns:a16="http://schemas.microsoft.com/office/drawing/2014/main" id="{01D38CE3-03A7-421F-8A69-5C110A433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00" name="Line 1236">
                <a:extLst>
                  <a:ext uri="{FF2B5EF4-FFF2-40B4-BE49-F238E27FC236}">
                    <a16:creationId xmlns:a16="http://schemas.microsoft.com/office/drawing/2014/main" id="{027747BB-95B9-44D6-A10E-10250AEF9B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01" name="Rectangle 1237">
                <a:extLst>
                  <a:ext uri="{FF2B5EF4-FFF2-40B4-BE49-F238E27FC236}">
                    <a16:creationId xmlns:a16="http://schemas.microsoft.com/office/drawing/2014/main" id="{8778F78E-60DA-42F5-B1F4-E5CB8AC9C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02" name="Line 1238">
                <a:extLst>
                  <a:ext uri="{FF2B5EF4-FFF2-40B4-BE49-F238E27FC236}">
                    <a16:creationId xmlns:a16="http://schemas.microsoft.com/office/drawing/2014/main" id="{6A159BEC-BE8A-4DD2-AD5B-F8C4F12689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03" name="Rectangle 1239">
                <a:extLst>
                  <a:ext uri="{FF2B5EF4-FFF2-40B4-BE49-F238E27FC236}">
                    <a16:creationId xmlns:a16="http://schemas.microsoft.com/office/drawing/2014/main" id="{3B75DBE3-62AB-4893-A95F-B84DB602D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04" name="Line 1240">
                <a:extLst>
                  <a:ext uri="{FF2B5EF4-FFF2-40B4-BE49-F238E27FC236}">
                    <a16:creationId xmlns:a16="http://schemas.microsoft.com/office/drawing/2014/main" id="{E7D55404-7495-4BB6-8BCB-70D42913A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05" name="Rectangle 1241">
                <a:extLst>
                  <a:ext uri="{FF2B5EF4-FFF2-40B4-BE49-F238E27FC236}">
                    <a16:creationId xmlns:a16="http://schemas.microsoft.com/office/drawing/2014/main" id="{10BB4E76-A82B-4861-8754-64E7A103A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06" name="Line 1242">
                <a:extLst>
                  <a:ext uri="{FF2B5EF4-FFF2-40B4-BE49-F238E27FC236}">
                    <a16:creationId xmlns:a16="http://schemas.microsoft.com/office/drawing/2014/main" id="{E2252A0F-A210-4599-B405-96417AA77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07" name="Rectangle 1243">
                <a:extLst>
                  <a:ext uri="{FF2B5EF4-FFF2-40B4-BE49-F238E27FC236}">
                    <a16:creationId xmlns:a16="http://schemas.microsoft.com/office/drawing/2014/main" id="{60B270D9-461D-4B31-B2E2-F72466C76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08" name="Line 1244">
                <a:extLst>
                  <a:ext uri="{FF2B5EF4-FFF2-40B4-BE49-F238E27FC236}">
                    <a16:creationId xmlns:a16="http://schemas.microsoft.com/office/drawing/2014/main" id="{D23239A6-9D66-4632-9FA4-9778BDE56C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09" name="Rectangle 1245">
                <a:extLst>
                  <a:ext uri="{FF2B5EF4-FFF2-40B4-BE49-F238E27FC236}">
                    <a16:creationId xmlns:a16="http://schemas.microsoft.com/office/drawing/2014/main" id="{F98D894D-4BA8-45BA-AC4A-178162B3E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10" name="Line 1246">
                <a:extLst>
                  <a:ext uri="{FF2B5EF4-FFF2-40B4-BE49-F238E27FC236}">
                    <a16:creationId xmlns:a16="http://schemas.microsoft.com/office/drawing/2014/main" id="{28A08864-69D6-47E0-BE32-E5214F3FAF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11" name="Rectangle 1247">
                <a:extLst>
                  <a:ext uri="{FF2B5EF4-FFF2-40B4-BE49-F238E27FC236}">
                    <a16:creationId xmlns:a16="http://schemas.microsoft.com/office/drawing/2014/main" id="{361D0EAD-8D07-4FCF-A38E-70A48521B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12" name="Line 1248">
                <a:extLst>
                  <a:ext uri="{FF2B5EF4-FFF2-40B4-BE49-F238E27FC236}">
                    <a16:creationId xmlns:a16="http://schemas.microsoft.com/office/drawing/2014/main" id="{570AF60F-BB96-4474-8096-B069B728FC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13" name="Rectangle 1249">
                <a:extLst>
                  <a:ext uri="{FF2B5EF4-FFF2-40B4-BE49-F238E27FC236}">
                    <a16:creationId xmlns:a16="http://schemas.microsoft.com/office/drawing/2014/main" id="{12E8A604-FF31-43C8-BB62-6E005FB7A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14" name="Line 1250">
                <a:extLst>
                  <a:ext uri="{FF2B5EF4-FFF2-40B4-BE49-F238E27FC236}">
                    <a16:creationId xmlns:a16="http://schemas.microsoft.com/office/drawing/2014/main" id="{E6CC2D0C-99F9-4114-8964-32AB23C21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15" name="Rectangle 1251">
                <a:extLst>
                  <a:ext uri="{FF2B5EF4-FFF2-40B4-BE49-F238E27FC236}">
                    <a16:creationId xmlns:a16="http://schemas.microsoft.com/office/drawing/2014/main" id="{D233153E-F061-45DE-B56D-F3F4408E0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16" name="Line 1252">
                <a:extLst>
                  <a:ext uri="{FF2B5EF4-FFF2-40B4-BE49-F238E27FC236}">
                    <a16:creationId xmlns:a16="http://schemas.microsoft.com/office/drawing/2014/main" id="{51CDB2BE-E18E-46BC-80D5-B66A9BBD12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17" name="Rectangle 1253">
                <a:extLst>
                  <a:ext uri="{FF2B5EF4-FFF2-40B4-BE49-F238E27FC236}">
                    <a16:creationId xmlns:a16="http://schemas.microsoft.com/office/drawing/2014/main" id="{D79533B3-279F-4EC2-B6F8-6224B6553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18" name="Line 1254">
                <a:extLst>
                  <a:ext uri="{FF2B5EF4-FFF2-40B4-BE49-F238E27FC236}">
                    <a16:creationId xmlns:a16="http://schemas.microsoft.com/office/drawing/2014/main" id="{145590CD-C6AC-42EA-82C7-CA645E444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19" name="Rectangle 1255">
                <a:extLst>
                  <a:ext uri="{FF2B5EF4-FFF2-40B4-BE49-F238E27FC236}">
                    <a16:creationId xmlns:a16="http://schemas.microsoft.com/office/drawing/2014/main" id="{C360F9DA-9432-4BCA-882D-0CF05E7C4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20" name="Line 1256">
                <a:extLst>
                  <a:ext uri="{FF2B5EF4-FFF2-40B4-BE49-F238E27FC236}">
                    <a16:creationId xmlns:a16="http://schemas.microsoft.com/office/drawing/2014/main" id="{C31FE557-5B66-4646-A54E-EC915356D9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21" name="Rectangle 1257">
                <a:extLst>
                  <a:ext uri="{FF2B5EF4-FFF2-40B4-BE49-F238E27FC236}">
                    <a16:creationId xmlns:a16="http://schemas.microsoft.com/office/drawing/2014/main" id="{2D289119-9422-49A2-BD0C-909D9C000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22" name="Line 1258">
                <a:extLst>
                  <a:ext uri="{FF2B5EF4-FFF2-40B4-BE49-F238E27FC236}">
                    <a16:creationId xmlns:a16="http://schemas.microsoft.com/office/drawing/2014/main" id="{C858C3D5-2D0F-48FD-A641-BB53AB09FD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23" name="Rectangle 1259">
                <a:extLst>
                  <a:ext uri="{FF2B5EF4-FFF2-40B4-BE49-F238E27FC236}">
                    <a16:creationId xmlns:a16="http://schemas.microsoft.com/office/drawing/2014/main" id="{F2E346B2-4368-473A-920E-FD777F4C2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" y="3234"/>
                <a:ext cx="62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24" name="Rectangle 1260">
                <a:extLst>
                  <a:ext uri="{FF2B5EF4-FFF2-40B4-BE49-F238E27FC236}">
                    <a16:creationId xmlns:a16="http://schemas.microsoft.com/office/drawing/2014/main" id="{5447216B-EA79-46A2-8001-A98035FAA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3228"/>
                <a:ext cx="67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FF0000"/>
                    </a:solidFill>
                    <a:latin typeface="Arial Narrow" panose="020B0606020202030204" pitchFamily="34" charset="0"/>
                  </a:rPr>
                  <a:t>A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25" name="Rectangle 1261">
                <a:extLst>
                  <a:ext uri="{FF2B5EF4-FFF2-40B4-BE49-F238E27FC236}">
                    <a16:creationId xmlns:a16="http://schemas.microsoft.com/office/drawing/2014/main" id="{51583EE7-7B07-45A0-9497-C13B854CC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322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26" name="Rectangle 1262">
                <a:extLst>
                  <a:ext uri="{FF2B5EF4-FFF2-40B4-BE49-F238E27FC236}">
                    <a16:creationId xmlns:a16="http://schemas.microsoft.com/office/drawing/2014/main" id="{FF5E19C3-E0A1-4CFD-B155-2E7B0A274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322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27" name="Rectangle 1263">
                <a:extLst>
                  <a:ext uri="{FF2B5EF4-FFF2-40B4-BE49-F238E27FC236}">
                    <a16:creationId xmlns:a16="http://schemas.microsoft.com/office/drawing/2014/main" id="{4371825E-677B-4F66-8E5A-1855B309F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322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R3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28" name="Rectangle 1264">
                <a:extLst>
                  <a:ext uri="{FF2B5EF4-FFF2-40B4-BE49-F238E27FC236}">
                    <a16:creationId xmlns:a16="http://schemas.microsoft.com/office/drawing/2014/main" id="{8F144E7A-6950-48B5-AD67-A112FE250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322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29" name="Rectangle 1265">
                <a:extLst>
                  <a:ext uri="{FF2B5EF4-FFF2-40B4-BE49-F238E27FC236}">
                    <a16:creationId xmlns:a16="http://schemas.microsoft.com/office/drawing/2014/main" id="{34B48DF5-4877-4898-B888-CD604FA5C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7" y="322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R2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30" name="Rectangle 1266">
                <a:extLst>
                  <a:ext uri="{FF2B5EF4-FFF2-40B4-BE49-F238E27FC236}">
                    <a16:creationId xmlns:a16="http://schemas.microsoft.com/office/drawing/2014/main" id="{61A63529-557B-4284-8E67-6DCE08433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3228"/>
                <a:ext cx="118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31" name="Rectangle 1267">
                <a:extLst>
                  <a:ext uri="{FF2B5EF4-FFF2-40B4-BE49-F238E27FC236}">
                    <a16:creationId xmlns:a16="http://schemas.microsoft.com/office/drawing/2014/main" id="{F65CD5F0-3ABE-4501-A45B-7F06E61A1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32" name="Line 1268">
                <a:extLst>
                  <a:ext uri="{FF2B5EF4-FFF2-40B4-BE49-F238E27FC236}">
                    <a16:creationId xmlns:a16="http://schemas.microsoft.com/office/drawing/2014/main" id="{79819FF4-214F-421A-8811-33F46C30FB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33" name="Line 1269">
                <a:extLst>
                  <a:ext uri="{FF2B5EF4-FFF2-40B4-BE49-F238E27FC236}">
                    <a16:creationId xmlns:a16="http://schemas.microsoft.com/office/drawing/2014/main" id="{2081F087-287E-4473-A714-801B372147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34" name="Rectangle 1270">
                <a:extLst>
                  <a:ext uri="{FF2B5EF4-FFF2-40B4-BE49-F238E27FC236}">
                    <a16:creationId xmlns:a16="http://schemas.microsoft.com/office/drawing/2014/main" id="{4D6F308C-F8D7-4772-8A3B-E55FBAFB3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222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35" name="Line 1271">
                <a:extLst>
                  <a:ext uri="{FF2B5EF4-FFF2-40B4-BE49-F238E27FC236}">
                    <a16:creationId xmlns:a16="http://schemas.microsoft.com/office/drawing/2014/main" id="{029E95D0-8B36-4A4C-897A-398DB5148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222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36" name="Rectangle 1272">
                <a:extLst>
                  <a:ext uri="{FF2B5EF4-FFF2-40B4-BE49-F238E27FC236}">
                    <a16:creationId xmlns:a16="http://schemas.microsoft.com/office/drawing/2014/main" id="{357042EF-5349-4094-A384-140B40762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37" name="Line 1273">
                <a:extLst>
                  <a:ext uri="{FF2B5EF4-FFF2-40B4-BE49-F238E27FC236}">
                    <a16:creationId xmlns:a16="http://schemas.microsoft.com/office/drawing/2014/main" id="{785FD0AB-C694-4581-A7AA-AE92CA541C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38" name="Line 1274">
                <a:extLst>
                  <a:ext uri="{FF2B5EF4-FFF2-40B4-BE49-F238E27FC236}">
                    <a16:creationId xmlns:a16="http://schemas.microsoft.com/office/drawing/2014/main" id="{18546547-411D-48D8-B23F-C4F5DDCB0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39" name="Rectangle 1275">
                <a:extLst>
                  <a:ext uri="{FF2B5EF4-FFF2-40B4-BE49-F238E27FC236}">
                    <a16:creationId xmlns:a16="http://schemas.microsoft.com/office/drawing/2014/main" id="{DA6F3F3F-5583-4BB0-8039-7843B1697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40" name="Line 1276">
                <a:extLst>
                  <a:ext uri="{FF2B5EF4-FFF2-40B4-BE49-F238E27FC236}">
                    <a16:creationId xmlns:a16="http://schemas.microsoft.com/office/drawing/2014/main" id="{285EBA77-855A-4CA4-9AFF-888D1E543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41" name="Line 1277">
                <a:extLst>
                  <a:ext uri="{FF2B5EF4-FFF2-40B4-BE49-F238E27FC236}">
                    <a16:creationId xmlns:a16="http://schemas.microsoft.com/office/drawing/2014/main" id="{40831C18-D77A-4BDA-9A2F-4AC313704F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42" name="Rectangle 1278">
                <a:extLst>
                  <a:ext uri="{FF2B5EF4-FFF2-40B4-BE49-F238E27FC236}">
                    <a16:creationId xmlns:a16="http://schemas.microsoft.com/office/drawing/2014/main" id="{A5E00081-0DF0-4E0C-9FDE-E6AD13C79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222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43" name="Line 1279">
                <a:extLst>
                  <a:ext uri="{FF2B5EF4-FFF2-40B4-BE49-F238E27FC236}">
                    <a16:creationId xmlns:a16="http://schemas.microsoft.com/office/drawing/2014/main" id="{6057C978-5B32-495D-A2F6-EF08FEA71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222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44" name="Rectangle 1280">
                <a:extLst>
                  <a:ext uri="{FF2B5EF4-FFF2-40B4-BE49-F238E27FC236}">
                    <a16:creationId xmlns:a16="http://schemas.microsoft.com/office/drawing/2014/main" id="{BE461285-DCBA-4EF5-9CF1-D677AB6ED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45" name="Line 1281">
                <a:extLst>
                  <a:ext uri="{FF2B5EF4-FFF2-40B4-BE49-F238E27FC236}">
                    <a16:creationId xmlns:a16="http://schemas.microsoft.com/office/drawing/2014/main" id="{619EE813-A806-4305-8D8A-0676AE9B78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46" name="Line 1282">
                <a:extLst>
                  <a:ext uri="{FF2B5EF4-FFF2-40B4-BE49-F238E27FC236}">
                    <a16:creationId xmlns:a16="http://schemas.microsoft.com/office/drawing/2014/main" id="{DC43807A-7E82-49BA-A1A9-A37536552A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47" name="Rectangle 1283">
                <a:extLst>
                  <a:ext uri="{FF2B5EF4-FFF2-40B4-BE49-F238E27FC236}">
                    <a16:creationId xmlns:a16="http://schemas.microsoft.com/office/drawing/2014/main" id="{B997D89D-6DA3-4150-A5AB-E113DB611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22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48" name="Line 1284">
                <a:extLst>
                  <a:ext uri="{FF2B5EF4-FFF2-40B4-BE49-F238E27FC236}">
                    <a16:creationId xmlns:a16="http://schemas.microsoft.com/office/drawing/2014/main" id="{363B6F4B-E862-400B-86CF-2527430C3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322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49" name="Rectangle 1285">
                <a:extLst>
                  <a:ext uri="{FF2B5EF4-FFF2-40B4-BE49-F238E27FC236}">
                    <a16:creationId xmlns:a16="http://schemas.microsoft.com/office/drawing/2014/main" id="{0D13879D-7BB9-4B00-88B8-C951D3548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50" name="Line 1286">
                <a:extLst>
                  <a:ext uri="{FF2B5EF4-FFF2-40B4-BE49-F238E27FC236}">
                    <a16:creationId xmlns:a16="http://schemas.microsoft.com/office/drawing/2014/main" id="{059E65BB-BA4D-4AE2-B90B-E63CDEE48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51" name="Line 1287">
                <a:extLst>
                  <a:ext uri="{FF2B5EF4-FFF2-40B4-BE49-F238E27FC236}">
                    <a16:creationId xmlns:a16="http://schemas.microsoft.com/office/drawing/2014/main" id="{D25C6A92-6E54-462B-8028-FBB386729A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52" name="Rectangle 1288">
                <a:extLst>
                  <a:ext uri="{FF2B5EF4-FFF2-40B4-BE49-F238E27FC236}">
                    <a16:creationId xmlns:a16="http://schemas.microsoft.com/office/drawing/2014/main" id="{EC1B0861-7EC6-4983-8017-34CB15E96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53" name="Line 1289">
                <a:extLst>
                  <a:ext uri="{FF2B5EF4-FFF2-40B4-BE49-F238E27FC236}">
                    <a16:creationId xmlns:a16="http://schemas.microsoft.com/office/drawing/2014/main" id="{087714DD-0935-4F41-8854-92917FC821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54" name="Rectangle 1290">
                <a:extLst>
                  <a:ext uri="{FF2B5EF4-FFF2-40B4-BE49-F238E27FC236}">
                    <a16:creationId xmlns:a16="http://schemas.microsoft.com/office/drawing/2014/main" id="{C98A3F16-CAF9-46C0-962E-09ACB0352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55" name="Line 1291">
                <a:extLst>
                  <a:ext uri="{FF2B5EF4-FFF2-40B4-BE49-F238E27FC236}">
                    <a16:creationId xmlns:a16="http://schemas.microsoft.com/office/drawing/2014/main" id="{30403484-D085-4DC4-BA57-8BF89F214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56" name="Line 1292">
                <a:extLst>
                  <a:ext uri="{FF2B5EF4-FFF2-40B4-BE49-F238E27FC236}">
                    <a16:creationId xmlns:a16="http://schemas.microsoft.com/office/drawing/2014/main" id="{7727734C-0E4F-409C-88BE-C49212326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57" name="Rectangle 1293">
                <a:extLst>
                  <a:ext uri="{FF2B5EF4-FFF2-40B4-BE49-F238E27FC236}">
                    <a16:creationId xmlns:a16="http://schemas.microsoft.com/office/drawing/2014/main" id="{D78579F0-52CB-4EBD-8F77-84AB1CB9E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58" name="Line 1294">
                <a:extLst>
                  <a:ext uri="{FF2B5EF4-FFF2-40B4-BE49-F238E27FC236}">
                    <a16:creationId xmlns:a16="http://schemas.microsoft.com/office/drawing/2014/main" id="{58F49198-95EE-40C7-B05A-0759A9D3D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59" name="Rectangle 1295">
                <a:extLst>
                  <a:ext uri="{FF2B5EF4-FFF2-40B4-BE49-F238E27FC236}">
                    <a16:creationId xmlns:a16="http://schemas.microsoft.com/office/drawing/2014/main" id="{47CF44C7-8100-4A15-8238-DA651FF4C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60" name="Line 1296">
                <a:extLst>
                  <a:ext uri="{FF2B5EF4-FFF2-40B4-BE49-F238E27FC236}">
                    <a16:creationId xmlns:a16="http://schemas.microsoft.com/office/drawing/2014/main" id="{D6A6811A-BEB6-42EB-80C4-AF67E5A014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61" name="Line 1297">
                <a:extLst>
                  <a:ext uri="{FF2B5EF4-FFF2-40B4-BE49-F238E27FC236}">
                    <a16:creationId xmlns:a16="http://schemas.microsoft.com/office/drawing/2014/main" id="{EF0C4838-0A2C-4F7D-969C-37F6B6E27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62" name="Rectangle 1298">
                <a:extLst>
                  <a:ext uri="{FF2B5EF4-FFF2-40B4-BE49-F238E27FC236}">
                    <a16:creationId xmlns:a16="http://schemas.microsoft.com/office/drawing/2014/main" id="{9694CE8E-AA98-4C1E-97EA-CE3B63B8D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63" name="Line 1299">
                <a:extLst>
                  <a:ext uri="{FF2B5EF4-FFF2-40B4-BE49-F238E27FC236}">
                    <a16:creationId xmlns:a16="http://schemas.microsoft.com/office/drawing/2014/main" id="{D32FF558-F43F-4D02-834F-6F9904F0FB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64" name="Rectangle 1300">
                <a:extLst>
                  <a:ext uri="{FF2B5EF4-FFF2-40B4-BE49-F238E27FC236}">
                    <a16:creationId xmlns:a16="http://schemas.microsoft.com/office/drawing/2014/main" id="{72141417-870E-4F39-A302-FE1DB0EDE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65" name="Line 1301">
                <a:extLst>
                  <a:ext uri="{FF2B5EF4-FFF2-40B4-BE49-F238E27FC236}">
                    <a16:creationId xmlns:a16="http://schemas.microsoft.com/office/drawing/2014/main" id="{5A6FA376-B67D-49C7-8251-29509A39D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66" name="Line 1302">
                <a:extLst>
                  <a:ext uri="{FF2B5EF4-FFF2-40B4-BE49-F238E27FC236}">
                    <a16:creationId xmlns:a16="http://schemas.microsoft.com/office/drawing/2014/main" id="{15F14766-2597-492E-8928-2184A05202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67" name="Rectangle 1303">
                <a:extLst>
                  <a:ext uri="{FF2B5EF4-FFF2-40B4-BE49-F238E27FC236}">
                    <a16:creationId xmlns:a16="http://schemas.microsoft.com/office/drawing/2014/main" id="{C99D4C42-2A4F-45FB-9E49-11B0A6E8F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22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68" name="Line 1304">
                <a:extLst>
                  <a:ext uri="{FF2B5EF4-FFF2-40B4-BE49-F238E27FC236}">
                    <a16:creationId xmlns:a16="http://schemas.microsoft.com/office/drawing/2014/main" id="{775BD9F5-703B-4EB3-A826-EF49C97407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322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69" name="Rectangle 1305">
                <a:extLst>
                  <a:ext uri="{FF2B5EF4-FFF2-40B4-BE49-F238E27FC236}">
                    <a16:creationId xmlns:a16="http://schemas.microsoft.com/office/drawing/2014/main" id="{713EF21D-B8F0-4815-B75E-DBD38AC1E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70" name="Line 1306">
                <a:extLst>
                  <a:ext uri="{FF2B5EF4-FFF2-40B4-BE49-F238E27FC236}">
                    <a16:creationId xmlns:a16="http://schemas.microsoft.com/office/drawing/2014/main" id="{BBB24FF5-B8B6-4A7D-8A6A-EFBF539A0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71" name="Line 1307">
                <a:extLst>
                  <a:ext uri="{FF2B5EF4-FFF2-40B4-BE49-F238E27FC236}">
                    <a16:creationId xmlns:a16="http://schemas.microsoft.com/office/drawing/2014/main" id="{BEB71958-F121-4A09-A545-F7E075A251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72" name="Rectangle 1308">
                <a:extLst>
                  <a:ext uri="{FF2B5EF4-FFF2-40B4-BE49-F238E27FC236}">
                    <a16:creationId xmlns:a16="http://schemas.microsoft.com/office/drawing/2014/main" id="{1F2D365A-CC5D-4A37-8266-8B05B23EF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73" name="Line 1309">
                <a:extLst>
                  <a:ext uri="{FF2B5EF4-FFF2-40B4-BE49-F238E27FC236}">
                    <a16:creationId xmlns:a16="http://schemas.microsoft.com/office/drawing/2014/main" id="{9261BD1A-ACBE-4623-B233-04A9FE492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74" name="Rectangle 1310">
                <a:extLst>
                  <a:ext uri="{FF2B5EF4-FFF2-40B4-BE49-F238E27FC236}">
                    <a16:creationId xmlns:a16="http://schemas.microsoft.com/office/drawing/2014/main" id="{6F4C1588-5FC9-4206-983E-BBBC19525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75" name="Line 1311">
                <a:extLst>
                  <a:ext uri="{FF2B5EF4-FFF2-40B4-BE49-F238E27FC236}">
                    <a16:creationId xmlns:a16="http://schemas.microsoft.com/office/drawing/2014/main" id="{9EA28A70-71EB-47D7-AAFD-7C99453AF1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76" name="Line 1312">
                <a:extLst>
                  <a:ext uri="{FF2B5EF4-FFF2-40B4-BE49-F238E27FC236}">
                    <a16:creationId xmlns:a16="http://schemas.microsoft.com/office/drawing/2014/main" id="{B1D864F1-8B4A-4240-B323-075C6DB927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77" name="Rectangle 1313">
                <a:extLst>
                  <a:ext uri="{FF2B5EF4-FFF2-40B4-BE49-F238E27FC236}">
                    <a16:creationId xmlns:a16="http://schemas.microsoft.com/office/drawing/2014/main" id="{C0C8ACE0-BFF5-4FB6-9462-5A45C6030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78" name="Line 1314">
                <a:extLst>
                  <a:ext uri="{FF2B5EF4-FFF2-40B4-BE49-F238E27FC236}">
                    <a16:creationId xmlns:a16="http://schemas.microsoft.com/office/drawing/2014/main" id="{761D12C5-778A-47AC-8196-18E2B5EA4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79" name="Rectangle 1315">
                <a:extLst>
                  <a:ext uri="{FF2B5EF4-FFF2-40B4-BE49-F238E27FC236}">
                    <a16:creationId xmlns:a16="http://schemas.microsoft.com/office/drawing/2014/main" id="{DE453A04-4039-496E-A246-88AB7A436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80" name="Line 1316">
                <a:extLst>
                  <a:ext uri="{FF2B5EF4-FFF2-40B4-BE49-F238E27FC236}">
                    <a16:creationId xmlns:a16="http://schemas.microsoft.com/office/drawing/2014/main" id="{9A38F4E2-C493-4EE9-9720-126E370C9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81" name="Line 1317">
                <a:extLst>
                  <a:ext uri="{FF2B5EF4-FFF2-40B4-BE49-F238E27FC236}">
                    <a16:creationId xmlns:a16="http://schemas.microsoft.com/office/drawing/2014/main" id="{2E332982-5794-46EF-A867-4ACD93D36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82" name="Rectangle 1318">
                <a:extLst>
                  <a:ext uri="{FF2B5EF4-FFF2-40B4-BE49-F238E27FC236}">
                    <a16:creationId xmlns:a16="http://schemas.microsoft.com/office/drawing/2014/main" id="{2175D3A3-C518-46B9-A903-DC294167B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83" name="Line 1319">
                <a:extLst>
                  <a:ext uri="{FF2B5EF4-FFF2-40B4-BE49-F238E27FC236}">
                    <a16:creationId xmlns:a16="http://schemas.microsoft.com/office/drawing/2014/main" id="{6FB4B3EE-9087-4F5E-9DE2-98DF7F7C20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84" name="Rectangle 1320">
                <a:extLst>
                  <a:ext uri="{FF2B5EF4-FFF2-40B4-BE49-F238E27FC236}">
                    <a16:creationId xmlns:a16="http://schemas.microsoft.com/office/drawing/2014/main" id="{7D19E38B-B599-4A3C-8749-E7489E270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85" name="Line 1321">
                <a:extLst>
                  <a:ext uri="{FF2B5EF4-FFF2-40B4-BE49-F238E27FC236}">
                    <a16:creationId xmlns:a16="http://schemas.microsoft.com/office/drawing/2014/main" id="{CAD36A37-E540-4EF8-B211-19CF4662CE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86" name="Line 1322">
                <a:extLst>
                  <a:ext uri="{FF2B5EF4-FFF2-40B4-BE49-F238E27FC236}">
                    <a16:creationId xmlns:a16="http://schemas.microsoft.com/office/drawing/2014/main" id="{56E9C008-CE19-4CEF-926F-8DEED7AA61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87" name="Rectangle 1323">
                <a:extLst>
                  <a:ext uri="{FF2B5EF4-FFF2-40B4-BE49-F238E27FC236}">
                    <a16:creationId xmlns:a16="http://schemas.microsoft.com/office/drawing/2014/main" id="{95FA0294-92A5-4515-9BF5-7589C94E9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2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88" name="Line 1324">
                <a:extLst>
                  <a:ext uri="{FF2B5EF4-FFF2-40B4-BE49-F238E27FC236}">
                    <a16:creationId xmlns:a16="http://schemas.microsoft.com/office/drawing/2014/main" id="{7237B211-67A3-4A68-B509-C45133CED6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2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89" name="Rectangle 1325">
                <a:extLst>
                  <a:ext uri="{FF2B5EF4-FFF2-40B4-BE49-F238E27FC236}">
                    <a16:creationId xmlns:a16="http://schemas.microsoft.com/office/drawing/2014/main" id="{387D9C0F-A39D-4FC4-B23C-55F17E90A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90" name="Line 1326">
                <a:extLst>
                  <a:ext uri="{FF2B5EF4-FFF2-40B4-BE49-F238E27FC236}">
                    <a16:creationId xmlns:a16="http://schemas.microsoft.com/office/drawing/2014/main" id="{FF81D3FE-8D46-444C-901C-C9F23DB584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91" name="Line 1327">
                <a:extLst>
                  <a:ext uri="{FF2B5EF4-FFF2-40B4-BE49-F238E27FC236}">
                    <a16:creationId xmlns:a16="http://schemas.microsoft.com/office/drawing/2014/main" id="{033856AE-1C3F-496E-9590-72F3476B27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92" name="Rectangle 1328">
                <a:extLst>
                  <a:ext uri="{FF2B5EF4-FFF2-40B4-BE49-F238E27FC236}">
                    <a16:creationId xmlns:a16="http://schemas.microsoft.com/office/drawing/2014/main" id="{D18B7547-9A8E-4AB9-87DF-3F3E2DEF0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93" name="Line 1329">
                <a:extLst>
                  <a:ext uri="{FF2B5EF4-FFF2-40B4-BE49-F238E27FC236}">
                    <a16:creationId xmlns:a16="http://schemas.microsoft.com/office/drawing/2014/main" id="{BB19E35D-E8BF-4243-A32E-31F2D30B6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94" name="Rectangle 1330">
                <a:extLst>
                  <a:ext uri="{FF2B5EF4-FFF2-40B4-BE49-F238E27FC236}">
                    <a16:creationId xmlns:a16="http://schemas.microsoft.com/office/drawing/2014/main" id="{6F0062D7-6B70-4989-8253-38F332B9E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95" name="Line 1331">
                <a:extLst>
                  <a:ext uri="{FF2B5EF4-FFF2-40B4-BE49-F238E27FC236}">
                    <a16:creationId xmlns:a16="http://schemas.microsoft.com/office/drawing/2014/main" id="{48A8EF3D-6F39-4D2E-B87C-F3C86175F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96" name="Line 1332">
                <a:extLst>
                  <a:ext uri="{FF2B5EF4-FFF2-40B4-BE49-F238E27FC236}">
                    <a16:creationId xmlns:a16="http://schemas.microsoft.com/office/drawing/2014/main" id="{E848B2A8-7A66-49DD-A30C-F89CE1833E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97" name="Rectangle 1333">
                <a:extLst>
                  <a:ext uri="{FF2B5EF4-FFF2-40B4-BE49-F238E27FC236}">
                    <a16:creationId xmlns:a16="http://schemas.microsoft.com/office/drawing/2014/main" id="{9390C35E-182E-4235-B978-542684410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322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998" name="Line 1334">
                <a:extLst>
                  <a:ext uri="{FF2B5EF4-FFF2-40B4-BE49-F238E27FC236}">
                    <a16:creationId xmlns:a16="http://schemas.microsoft.com/office/drawing/2014/main" id="{177064B9-0C7D-4BAD-A53A-0B5449B61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322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999" name="Rectangle 1335">
                <a:extLst>
                  <a:ext uri="{FF2B5EF4-FFF2-40B4-BE49-F238E27FC236}">
                    <a16:creationId xmlns:a16="http://schemas.microsoft.com/office/drawing/2014/main" id="{3424A46C-60F4-40D6-AFF7-2C5856430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00" name="Line 1336">
                <a:extLst>
                  <a:ext uri="{FF2B5EF4-FFF2-40B4-BE49-F238E27FC236}">
                    <a16:creationId xmlns:a16="http://schemas.microsoft.com/office/drawing/2014/main" id="{A6722CCD-7E6D-4EEF-BEF7-710FB1758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01" name="Line 1337">
                <a:extLst>
                  <a:ext uri="{FF2B5EF4-FFF2-40B4-BE49-F238E27FC236}">
                    <a16:creationId xmlns:a16="http://schemas.microsoft.com/office/drawing/2014/main" id="{91FC890B-13E0-48E0-B574-578BCA404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02" name="Rectangle 1338">
                <a:extLst>
                  <a:ext uri="{FF2B5EF4-FFF2-40B4-BE49-F238E27FC236}">
                    <a16:creationId xmlns:a16="http://schemas.microsoft.com/office/drawing/2014/main" id="{AD6C3E65-86AE-4BFA-B72D-40A02BC2B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03" name="Line 1339">
                <a:extLst>
                  <a:ext uri="{FF2B5EF4-FFF2-40B4-BE49-F238E27FC236}">
                    <a16:creationId xmlns:a16="http://schemas.microsoft.com/office/drawing/2014/main" id="{BA7AEF76-24C6-466D-A01D-FAB3CCBD4E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04" name="Rectangle 1340">
                <a:extLst>
                  <a:ext uri="{FF2B5EF4-FFF2-40B4-BE49-F238E27FC236}">
                    <a16:creationId xmlns:a16="http://schemas.microsoft.com/office/drawing/2014/main" id="{945009CD-4880-4A26-94A1-F3A840226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05" name="Line 1341">
                <a:extLst>
                  <a:ext uri="{FF2B5EF4-FFF2-40B4-BE49-F238E27FC236}">
                    <a16:creationId xmlns:a16="http://schemas.microsoft.com/office/drawing/2014/main" id="{36D93C24-7715-4E21-901C-ABC7CECA14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06" name="Line 1342">
                <a:extLst>
                  <a:ext uri="{FF2B5EF4-FFF2-40B4-BE49-F238E27FC236}">
                    <a16:creationId xmlns:a16="http://schemas.microsoft.com/office/drawing/2014/main" id="{19832D0A-AACB-4405-BAA6-12491AF0D2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07" name="Rectangle 1343">
                <a:extLst>
                  <a:ext uri="{FF2B5EF4-FFF2-40B4-BE49-F238E27FC236}">
                    <a16:creationId xmlns:a16="http://schemas.microsoft.com/office/drawing/2014/main" id="{4ACF4EC5-8F83-4D85-8FA0-33B483B8F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08" name="Line 1344">
                <a:extLst>
                  <a:ext uri="{FF2B5EF4-FFF2-40B4-BE49-F238E27FC236}">
                    <a16:creationId xmlns:a16="http://schemas.microsoft.com/office/drawing/2014/main" id="{BAA8181A-80C5-4AB2-AF73-3ECBDF7F95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09" name="Rectangle 1345">
                <a:extLst>
                  <a:ext uri="{FF2B5EF4-FFF2-40B4-BE49-F238E27FC236}">
                    <a16:creationId xmlns:a16="http://schemas.microsoft.com/office/drawing/2014/main" id="{95616A4F-DCC7-438C-BD27-C5909E3B0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10" name="Line 1346">
                <a:extLst>
                  <a:ext uri="{FF2B5EF4-FFF2-40B4-BE49-F238E27FC236}">
                    <a16:creationId xmlns:a16="http://schemas.microsoft.com/office/drawing/2014/main" id="{702E88DE-FF35-4BCD-BD86-30937275F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11" name="Line 1347">
                <a:extLst>
                  <a:ext uri="{FF2B5EF4-FFF2-40B4-BE49-F238E27FC236}">
                    <a16:creationId xmlns:a16="http://schemas.microsoft.com/office/drawing/2014/main" id="{BA4648B6-99CA-4FD6-B680-0146B5A78F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12" name="Rectangle 1348">
                <a:extLst>
                  <a:ext uri="{FF2B5EF4-FFF2-40B4-BE49-F238E27FC236}">
                    <a16:creationId xmlns:a16="http://schemas.microsoft.com/office/drawing/2014/main" id="{884112D6-D937-4C41-9965-C190DEFBF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13" name="Line 1349">
                <a:extLst>
                  <a:ext uri="{FF2B5EF4-FFF2-40B4-BE49-F238E27FC236}">
                    <a16:creationId xmlns:a16="http://schemas.microsoft.com/office/drawing/2014/main" id="{B7B599F2-AB0F-4E0B-8751-E8B11F9B3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14" name="Rectangle 1350">
                <a:extLst>
                  <a:ext uri="{FF2B5EF4-FFF2-40B4-BE49-F238E27FC236}">
                    <a16:creationId xmlns:a16="http://schemas.microsoft.com/office/drawing/2014/main" id="{83E42FB7-E403-42D0-8090-1813C3E62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15" name="Line 1351">
                <a:extLst>
                  <a:ext uri="{FF2B5EF4-FFF2-40B4-BE49-F238E27FC236}">
                    <a16:creationId xmlns:a16="http://schemas.microsoft.com/office/drawing/2014/main" id="{EAEF274F-5350-42DB-91E2-F15A1521F2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16" name="Line 1352">
                <a:extLst>
                  <a:ext uri="{FF2B5EF4-FFF2-40B4-BE49-F238E27FC236}">
                    <a16:creationId xmlns:a16="http://schemas.microsoft.com/office/drawing/2014/main" id="{E6C78EE1-CE94-43AE-88BC-19F672443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17" name="Rectangle 1353">
                <a:extLst>
                  <a:ext uri="{FF2B5EF4-FFF2-40B4-BE49-F238E27FC236}">
                    <a16:creationId xmlns:a16="http://schemas.microsoft.com/office/drawing/2014/main" id="{217EB806-CB8D-433B-9F82-515318D1B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222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18" name="Line 1354">
                <a:extLst>
                  <a:ext uri="{FF2B5EF4-FFF2-40B4-BE49-F238E27FC236}">
                    <a16:creationId xmlns:a16="http://schemas.microsoft.com/office/drawing/2014/main" id="{2B6C4283-5212-4D9E-BC04-24DF5CD8C2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3222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19" name="Rectangle 1355">
                <a:extLst>
                  <a:ext uri="{FF2B5EF4-FFF2-40B4-BE49-F238E27FC236}">
                    <a16:creationId xmlns:a16="http://schemas.microsoft.com/office/drawing/2014/main" id="{503AD598-51A9-43F1-9CEF-F26513AC6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20" name="Line 1356">
                <a:extLst>
                  <a:ext uri="{FF2B5EF4-FFF2-40B4-BE49-F238E27FC236}">
                    <a16:creationId xmlns:a16="http://schemas.microsoft.com/office/drawing/2014/main" id="{895CDF8A-A859-486F-BB35-DFF20B1C4E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21" name="Line 1357">
                <a:extLst>
                  <a:ext uri="{FF2B5EF4-FFF2-40B4-BE49-F238E27FC236}">
                    <a16:creationId xmlns:a16="http://schemas.microsoft.com/office/drawing/2014/main" id="{07035B99-D94D-4A5C-B27E-86C1F5898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22" name="Rectangle 1358">
                <a:extLst>
                  <a:ext uri="{FF2B5EF4-FFF2-40B4-BE49-F238E27FC236}">
                    <a16:creationId xmlns:a16="http://schemas.microsoft.com/office/drawing/2014/main" id="{4187B1A8-8445-4958-977D-EDF9A7375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23" name="Line 1359">
                <a:extLst>
                  <a:ext uri="{FF2B5EF4-FFF2-40B4-BE49-F238E27FC236}">
                    <a16:creationId xmlns:a16="http://schemas.microsoft.com/office/drawing/2014/main" id="{347E0A51-D7EA-42C9-832D-10CFB51BD8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24" name="Rectangle 1360">
                <a:extLst>
                  <a:ext uri="{FF2B5EF4-FFF2-40B4-BE49-F238E27FC236}">
                    <a16:creationId xmlns:a16="http://schemas.microsoft.com/office/drawing/2014/main" id="{E3DCF3FF-BB1A-4501-A955-20C53D33A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25" name="Line 1361">
                <a:extLst>
                  <a:ext uri="{FF2B5EF4-FFF2-40B4-BE49-F238E27FC236}">
                    <a16:creationId xmlns:a16="http://schemas.microsoft.com/office/drawing/2014/main" id="{8FC76124-FAEE-4705-9475-E221E692F1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26" name="Line 1362">
                <a:extLst>
                  <a:ext uri="{FF2B5EF4-FFF2-40B4-BE49-F238E27FC236}">
                    <a16:creationId xmlns:a16="http://schemas.microsoft.com/office/drawing/2014/main" id="{5B951EC4-DDBB-4EF8-9934-12C29472E8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27" name="Rectangle 1363">
                <a:extLst>
                  <a:ext uri="{FF2B5EF4-FFF2-40B4-BE49-F238E27FC236}">
                    <a16:creationId xmlns:a16="http://schemas.microsoft.com/office/drawing/2014/main" id="{61CBC829-805E-48E6-96C9-C596BB093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28" name="Line 1364">
                <a:extLst>
                  <a:ext uri="{FF2B5EF4-FFF2-40B4-BE49-F238E27FC236}">
                    <a16:creationId xmlns:a16="http://schemas.microsoft.com/office/drawing/2014/main" id="{5CC6A83F-1BFB-4B1F-8E2E-B39A80DEF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29" name="Rectangle 1365">
                <a:extLst>
                  <a:ext uri="{FF2B5EF4-FFF2-40B4-BE49-F238E27FC236}">
                    <a16:creationId xmlns:a16="http://schemas.microsoft.com/office/drawing/2014/main" id="{038AC151-0C50-4C45-BC6E-6123640AB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30" name="Line 1366">
                <a:extLst>
                  <a:ext uri="{FF2B5EF4-FFF2-40B4-BE49-F238E27FC236}">
                    <a16:creationId xmlns:a16="http://schemas.microsoft.com/office/drawing/2014/main" id="{0B93AC37-43FD-4474-AAD2-E0FB323F4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31" name="Line 1367">
                <a:extLst>
                  <a:ext uri="{FF2B5EF4-FFF2-40B4-BE49-F238E27FC236}">
                    <a16:creationId xmlns:a16="http://schemas.microsoft.com/office/drawing/2014/main" id="{A7ED291A-80F1-4ABF-B07A-37F1B2CF5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32" name="Rectangle 1368">
                <a:extLst>
                  <a:ext uri="{FF2B5EF4-FFF2-40B4-BE49-F238E27FC236}">
                    <a16:creationId xmlns:a16="http://schemas.microsoft.com/office/drawing/2014/main" id="{D8D76907-DB37-4282-ADF2-58942397D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33" name="Line 1369">
                <a:extLst>
                  <a:ext uri="{FF2B5EF4-FFF2-40B4-BE49-F238E27FC236}">
                    <a16:creationId xmlns:a16="http://schemas.microsoft.com/office/drawing/2014/main" id="{BF129679-FF8F-4A49-BA7D-37478AF17F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34" name="Rectangle 1370">
                <a:extLst>
                  <a:ext uri="{FF2B5EF4-FFF2-40B4-BE49-F238E27FC236}">
                    <a16:creationId xmlns:a16="http://schemas.microsoft.com/office/drawing/2014/main" id="{A052BEB0-07CC-4D2B-A08D-9035E3C0C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35" name="Line 1371">
                <a:extLst>
                  <a:ext uri="{FF2B5EF4-FFF2-40B4-BE49-F238E27FC236}">
                    <a16:creationId xmlns:a16="http://schemas.microsoft.com/office/drawing/2014/main" id="{3AB21FC8-9E24-4CA3-8B06-B8500DC5D2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36" name="Line 1372">
                <a:extLst>
                  <a:ext uri="{FF2B5EF4-FFF2-40B4-BE49-F238E27FC236}">
                    <a16:creationId xmlns:a16="http://schemas.microsoft.com/office/drawing/2014/main" id="{328CA413-BAD1-47BE-994E-8EAA51483C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37" name="Rectangle 1373">
                <a:extLst>
                  <a:ext uri="{FF2B5EF4-FFF2-40B4-BE49-F238E27FC236}">
                    <a16:creationId xmlns:a16="http://schemas.microsoft.com/office/drawing/2014/main" id="{70E67F62-F24D-43A0-AFA9-0314365DB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38" name="Line 1374">
                <a:extLst>
                  <a:ext uri="{FF2B5EF4-FFF2-40B4-BE49-F238E27FC236}">
                    <a16:creationId xmlns:a16="http://schemas.microsoft.com/office/drawing/2014/main" id="{C6DF27E9-E093-4D21-A547-3452FC1AA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39" name="Rectangle 1375">
                <a:extLst>
                  <a:ext uri="{FF2B5EF4-FFF2-40B4-BE49-F238E27FC236}">
                    <a16:creationId xmlns:a16="http://schemas.microsoft.com/office/drawing/2014/main" id="{A213946C-8E02-4C93-A1C6-26A8B4B21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40" name="Line 1376">
                <a:extLst>
                  <a:ext uri="{FF2B5EF4-FFF2-40B4-BE49-F238E27FC236}">
                    <a16:creationId xmlns:a16="http://schemas.microsoft.com/office/drawing/2014/main" id="{7E904B2C-561D-454A-94BC-8E800D462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41" name="Line 1377">
                <a:extLst>
                  <a:ext uri="{FF2B5EF4-FFF2-40B4-BE49-F238E27FC236}">
                    <a16:creationId xmlns:a16="http://schemas.microsoft.com/office/drawing/2014/main" id="{28C17B41-C5BA-4722-A7CD-8586A342A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42" name="Rectangle 1378">
                <a:extLst>
                  <a:ext uri="{FF2B5EF4-FFF2-40B4-BE49-F238E27FC236}">
                    <a16:creationId xmlns:a16="http://schemas.microsoft.com/office/drawing/2014/main" id="{6380CBAC-325E-4466-9BF0-9EACB34A9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3222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43" name="Line 1379">
                <a:extLst>
                  <a:ext uri="{FF2B5EF4-FFF2-40B4-BE49-F238E27FC236}">
                    <a16:creationId xmlns:a16="http://schemas.microsoft.com/office/drawing/2014/main" id="{52292065-51ED-4FEA-8AB9-400BAF39A5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3222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44" name="Rectangle 1380">
                <a:extLst>
                  <a:ext uri="{FF2B5EF4-FFF2-40B4-BE49-F238E27FC236}">
                    <a16:creationId xmlns:a16="http://schemas.microsoft.com/office/drawing/2014/main" id="{6947B612-804B-462D-8D74-0D6ECD7BC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45" name="Line 1381">
                <a:extLst>
                  <a:ext uri="{FF2B5EF4-FFF2-40B4-BE49-F238E27FC236}">
                    <a16:creationId xmlns:a16="http://schemas.microsoft.com/office/drawing/2014/main" id="{603CDE73-05A9-42B8-B742-CE95AB6A39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46" name="Line 1382">
                <a:extLst>
                  <a:ext uri="{FF2B5EF4-FFF2-40B4-BE49-F238E27FC236}">
                    <a16:creationId xmlns:a16="http://schemas.microsoft.com/office/drawing/2014/main" id="{286C9909-ECA5-45DD-99C8-BEF905AB3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47" name="Rectangle 1383">
                <a:extLst>
                  <a:ext uri="{FF2B5EF4-FFF2-40B4-BE49-F238E27FC236}">
                    <a16:creationId xmlns:a16="http://schemas.microsoft.com/office/drawing/2014/main" id="{770BEE47-063F-46E6-9DFB-3E45863BC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48" name="Line 1384">
                <a:extLst>
                  <a:ext uri="{FF2B5EF4-FFF2-40B4-BE49-F238E27FC236}">
                    <a16:creationId xmlns:a16="http://schemas.microsoft.com/office/drawing/2014/main" id="{65D9933C-4255-4180-8CAA-0CB28F28F8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49" name="Rectangle 1385">
                <a:extLst>
                  <a:ext uri="{FF2B5EF4-FFF2-40B4-BE49-F238E27FC236}">
                    <a16:creationId xmlns:a16="http://schemas.microsoft.com/office/drawing/2014/main" id="{6949F633-4206-4A99-A9B4-B6A839701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50" name="Line 1386">
                <a:extLst>
                  <a:ext uri="{FF2B5EF4-FFF2-40B4-BE49-F238E27FC236}">
                    <a16:creationId xmlns:a16="http://schemas.microsoft.com/office/drawing/2014/main" id="{3ACFEF1E-B208-45A2-BEC7-C19483BCC7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51" name="Line 1387">
                <a:extLst>
                  <a:ext uri="{FF2B5EF4-FFF2-40B4-BE49-F238E27FC236}">
                    <a16:creationId xmlns:a16="http://schemas.microsoft.com/office/drawing/2014/main" id="{329A6F70-2374-4570-A38E-10D31250AE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52" name="Rectangle 1388">
                <a:extLst>
                  <a:ext uri="{FF2B5EF4-FFF2-40B4-BE49-F238E27FC236}">
                    <a16:creationId xmlns:a16="http://schemas.microsoft.com/office/drawing/2014/main" id="{BCD98FBC-A644-4650-8EB1-966F48957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53" name="Line 1389">
                <a:extLst>
                  <a:ext uri="{FF2B5EF4-FFF2-40B4-BE49-F238E27FC236}">
                    <a16:creationId xmlns:a16="http://schemas.microsoft.com/office/drawing/2014/main" id="{4E86BE65-54EF-4AF5-A3DB-B4B4835B4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54" name="Rectangle 1390">
                <a:extLst>
                  <a:ext uri="{FF2B5EF4-FFF2-40B4-BE49-F238E27FC236}">
                    <a16:creationId xmlns:a16="http://schemas.microsoft.com/office/drawing/2014/main" id="{72043E25-1957-4C31-98D2-E49E1F15F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55" name="Line 1391">
                <a:extLst>
                  <a:ext uri="{FF2B5EF4-FFF2-40B4-BE49-F238E27FC236}">
                    <a16:creationId xmlns:a16="http://schemas.microsoft.com/office/drawing/2014/main" id="{DC2F8AB9-EE76-4740-A27A-183DEB894E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56" name="Line 1392">
                <a:extLst>
                  <a:ext uri="{FF2B5EF4-FFF2-40B4-BE49-F238E27FC236}">
                    <a16:creationId xmlns:a16="http://schemas.microsoft.com/office/drawing/2014/main" id="{3561446D-906A-4283-B921-B9C67EE2C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57" name="Rectangle 1393">
                <a:extLst>
                  <a:ext uri="{FF2B5EF4-FFF2-40B4-BE49-F238E27FC236}">
                    <a16:creationId xmlns:a16="http://schemas.microsoft.com/office/drawing/2014/main" id="{10590327-F198-4605-A5F2-BB509A925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58" name="Line 1394">
                <a:extLst>
                  <a:ext uri="{FF2B5EF4-FFF2-40B4-BE49-F238E27FC236}">
                    <a16:creationId xmlns:a16="http://schemas.microsoft.com/office/drawing/2014/main" id="{E64E4EBE-5CB7-4EE1-BD74-F1664EFDD9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59" name="Rectangle 1395">
                <a:extLst>
                  <a:ext uri="{FF2B5EF4-FFF2-40B4-BE49-F238E27FC236}">
                    <a16:creationId xmlns:a16="http://schemas.microsoft.com/office/drawing/2014/main" id="{877A1716-95FD-4EDF-90B8-413D95111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60" name="Line 1396">
                <a:extLst>
                  <a:ext uri="{FF2B5EF4-FFF2-40B4-BE49-F238E27FC236}">
                    <a16:creationId xmlns:a16="http://schemas.microsoft.com/office/drawing/2014/main" id="{6F9458AD-ED08-4532-9468-CD5EC1B21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61" name="Rectangle 1397">
                <a:extLst>
                  <a:ext uri="{FF2B5EF4-FFF2-40B4-BE49-F238E27FC236}">
                    <a16:creationId xmlns:a16="http://schemas.microsoft.com/office/drawing/2014/main" id="{979610E5-457F-4F73-A756-321C5FD63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62" name="Line 1398">
                <a:extLst>
                  <a:ext uri="{FF2B5EF4-FFF2-40B4-BE49-F238E27FC236}">
                    <a16:creationId xmlns:a16="http://schemas.microsoft.com/office/drawing/2014/main" id="{CCB5B02D-0F04-4F4B-9B75-062BB198E9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63" name="Rectangle 1399">
                <a:extLst>
                  <a:ext uri="{FF2B5EF4-FFF2-40B4-BE49-F238E27FC236}">
                    <a16:creationId xmlns:a16="http://schemas.microsoft.com/office/drawing/2014/main" id="{5EDE1D9C-6CB9-4936-ABC6-9431B3F4A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64" name="Line 1400">
                <a:extLst>
                  <a:ext uri="{FF2B5EF4-FFF2-40B4-BE49-F238E27FC236}">
                    <a16:creationId xmlns:a16="http://schemas.microsoft.com/office/drawing/2014/main" id="{7DE213F3-8C4E-43A0-8121-55C1293EAC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65" name="Rectangle 1401">
                <a:extLst>
                  <a:ext uri="{FF2B5EF4-FFF2-40B4-BE49-F238E27FC236}">
                    <a16:creationId xmlns:a16="http://schemas.microsoft.com/office/drawing/2014/main" id="{4FBEA82B-B5E7-40A8-B8B5-D51C6C55B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66" name="Line 1402">
                <a:extLst>
                  <a:ext uri="{FF2B5EF4-FFF2-40B4-BE49-F238E27FC236}">
                    <a16:creationId xmlns:a16="http://schemas.microsoft.com/office/drawing/2014/main" id="{1D4F7B2F-2A59-4DBE-84C5-483666E68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67" name="Rectangle 1403">
                <a:extLst>
                  <a:ext uri="{FF2B5EF4-FFF2-40B4-BE49-F238E27FC236}">
                    <a16:creationId xmlns:a16="http://schemas.microsoft.com/office/drawing/2014/main" id="{F3A2A126-6B91-41DD-A32C-81C4620B2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68" name="Line 1404">
                <a:extLst>
                  <a:ext uri="{FF2B5EF4-FFF2-40B4-BE49-F238E27FC236}">
                    <a16:creationId xmlns:a16="http://schemas.microsoft.com/office/drawing/2014/main" id="{47AF600D-14C2-4167-9FA4-554BEFF42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69" name="Rectangle 1405">
                <a:extLst>
                  <a:ext uri="{FF2B5EF4-FFF2-40B4-BE49-F238E27FC236}">
                    <a16:creationId xmlns:a16="http://schemas.microsoft.com/office/drawing/2014/main" id="{7843E016-B661-4B08-B254-EF7C83ABB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70" name="Line 1406">
                <a:extLst>
                  <a:ext uri="{FF2B5EF4-FFF2-40B4-BE49-F238E27FC236}">
                    <a16:creationId xmlns:a16="http://schemas.microsoft.com/office/drawing/2014/main" id="{4DBF0C0D-9E83-4ECA-AE71-A5AFE6044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71" name="Rectangle 1407">
                <a:extLst>
                  <a:ext uri="{FF2B5EF4-FFF2-40B4-BE49-F238E27FC236}">
                    <a16:creationId xmlns:a16="http://schemas.microsoft.com/office/drawing/2014/main" id="{E2F304BD-1857-46C2-B72B-644BBD031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72" name="Line 1408">
                <a:extLst>
                  <a:ext uri="{FF2B5EF4-FFF2-40B4-BE49-F238E27FC236}">
                    <a16:creationId xmlns:a16="http://schemas.microsoft.com/office/drawing/2014/main" id="{BC463BFF-7484-453D-8D11-A738137BB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9073" name="Rectangle 1409">
                <a:extLst>
                  <a:ext uri="{FF2B5EF4-FFF2-40B4-BE49-F238E27FC236}">
                    <a16:creationId xmlns:a16="http://schemas.microsoft.com/office/drawing/2014/main" id="{B6A50505-5B93-40D1-8801-75178FBE1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9074" name="Line 1410">
                <a:extLst>
                  <a:ext uri="{FF2B5EF4-FFF2-40B4-BE49-F238E27FC236}">
                    <a16:creationId xmlns:a16="http://schemas.microsoft.com/office/drawing/2014/main" id="{D2509DC9-4153-471B-A8B8-41A0837C4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</p:grpSp>
        <p:grpSp>
          <p:nvGrpSpPr>
            <p:cNvPr id="37903" name="Group 1411">
              <a:extLst>
                <a:ext uri="{FF2B5EF4-FFF2-40B4-BE49-F238E27FC236}">
                  <a16:creationId xmlns:a16="http://schemas.microsoft.com/office/drawing/2014/main" id="{D14985BC-57F2-4E80-9FA9-2B030725FF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228"/>
              <a:ext cx="5491" cy="358"/>
              <a:chOff x="72" y="3228"/>
              <a:chExt cx="5491" cy="358"/>
            </a:xfrm>
          </p:grpSpPr>
          <p:sp>
            <p:nvSpPr>
              <p:cNvPr id="38675" name="Rectangle 1412">
                <a:extLst>
                  <a:ext uri="{FF2B5EF4-FFF2-40B4-BE49-F238E27FC236}">
                    <a16:creationId xmlns:a16="http://schemas.microsoft.com/office/drawing/2014/main" id="{52302BFF-4637-42F4-9036-377B0B933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76" name="Line 1413">
                <a:extLst>
                  <a:ext uri="{FF2B5EF4-FFF2-40B4-BE49-F238E27FC236}">
                    <a16:creationId xmlns:a16="http://schemas.microsoft.com/office/drawing/2014/main" id="{F00D626B-2795-4525-9097-4A13CD6CF7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77" name="Rectangle 1414">
                <a:extLst>
                  <a:ext uri="{FF2B5EF4-FFF2-40B4-BE49-F238E27FC236}">
                    <a16:creationId xmlns:a16="http://schemas.microsoft.com/office/drawing/2014/main" id="{EC4E8738-E260-489D-B8A4-3FE3535D4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78" name="Line 1415">
                <a:extLst>
                  <a:ext uri="{FF2B5EF4-FFF2-40B4-BE49-F238E27FC236}">
                    <a16:creationId xmlns:a16="http://schemas.microsoft.com/office/drawing/2014/main" id="{5DF21615-CBA6-45CB-AB68-48225589C2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79" name="Rectangle 1416">
                <a:extLst>
                  <a:ext uri="{FF2B5EF4-FFF2-40B4-BE49-F238E27FC236}">
                    <a16:creationId xmlns:a16="http://schemas.microsoft.com/office/drawing/2014/main" id="{F7D73D53-E023-4F6B-B7EC-C9DA231E2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80" name="Line 1417">
                <a:extLst>
                  <a:ext uri="{FF2B5EF4-FFF2-40B4-BE49-F238E27FC236}">
                    <a16:creationId xmlns:a16="http://schemas.microsoft.com/office/drawing/2014/main" id="{74AEA9E2-5CEF-425F-98CD-924F409FE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81" name="Rectangle 1418">
                <a:extLst>
                  <a:ext uri="{FF2B5EF4-FFF2-40B4-BE49-F238E27FC236}">
                    <a16:creationId xmlns:a16="http://schemas.microsoft.com/office/drawing/2014/main" id="{4AADF9CB-8D8D-4E56-8592-E74EAA96C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82" name="Line 1419">
                <a:extLst>
                  <a:ext uri="{FF2B5EF4-FFF2-40B4-BE49-F238E27FC236}">
                    <a16:creationId xmlns:a16="http://schemas.microsoft.com/office/drawing/2014/main" id="{079F650B-CC36-4D05-A976-083AB4F8F7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83" name="Rectangle 1420">
                <a:extLst>
                  <a:ext uri="{FF2B5EF4-FFF2-40B4-BE49-F238E27FC236}">
                    <a16:creationId xmlns:a16="http://schemas.microsoft.com/office/drawing/2014/main" id="{484B7E9D-7183-46E6-AB6E-09E56D345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84" name="Line 1421">
                <a:extLst>
                  <a:ext uri="{FF2B5EF4-FFF2-40B4-BE49-F238E27FC236}">
                    <a16:creationId xmlns:a16="http://schemas.microsoft.com/office/drawing/2014/main" id="{0BC45112-4712-4053-B0D6-1B7ECDCE0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85" name="Rectangle 1422">
                <a:extLst>
                  <a:ext uri="{FF2B5EF4-FFF2-40B4-BE49-F238E27FC236}">
                    <a16:creationId xmlns:a16="http://schemas.microsoft.com/office/drawing/2014/main" id="{4B220D07-BDD7-4833-90AB-1DC9ECB14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86" name="Line 1423">
                <a:extLst>
                  <a:ext uri="{FF2B5EF4-FFF2-40B4-BE49-F238E27FC236}">
                    <a16:creationId xmlns:a16="http://schemas.microsoft.com/office/drawing/2014/main" id="{ABC3AC18-C745-4F9F-B781-D7B68AE446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87" name="Rectangle 1424">
                <a:extLst>
                  <a:ext uri="{FF2B5EF4-FFF2-40B4-BE49-F238E27FC236}">
                    <a16:creationId xmlns:a16="http://schemas.microsoft.com/office/drawing/2014/main" id="{38931533-431E-4588-B3D8-134560235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88" name="Line 1425">
                <a:extLst>
                  <a:ext uri="{FF2B5EF4-FFF2-40B4-BE49-F238E27FC236}">
                    <a16:creationId xmlns:a16="http://schemas.microsoft.com/office/drawing/2014/main" id="{4870C9A5-F452-4344-AA8F-ACB0EEE405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89" name="Rectangle 1426">
                <a:extLst>
                  <a:ext uri="{FF2B5EF4-FFF2-40B4-BE49-F238E27FC236}">
                    <a16:creationId xmlns:a16="http://schemas.microsoft.com/office/drawing/2014/main" id="{2FC95014-044A-4C3D-9ED2-29BE57FF4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90" name="Line 1427">
                <a:extLst>
                  <a:ext uri="{FF2B5EF4-FFF2-40B4-BE49-F238E27FC236}">
                    <a16:creationId xmlns:a16="http://schemas.microsoft.com/office/drawing/2014/main" id="{B2592182-7D1A-4000-A9A4-9DBD8A6C2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91" name="Rectangle 1428">
                <a:extLst>
                  <a:ext uri="{FF2B5EF4-FFF2-40B4-BE49-F238E27FC236}">
                    <a16:creationId xmlns:a16="http://schemas.microsoft.com/office/drawing/2014/main" id="{F349F6BB-5DF8-41C0-A702-600776031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92" name="Line 1429">
                <a:extLst>
                  <a:ext uri="{FF2B5EF4-FFF2-40B4-BE49-F238E27FC236}">
                    <a16:creationId xmlns:a16="http://schemas.microsoft.com/office/drawing/2014/main" id="{DC34E935-F415-4ECE-8F56-F3016BDFCC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93" name="Rectangle 1430">
                <a:extLst>
                  <a:ext uri="{FF2B5EF4-FFF2-40B4-BE49-F238E27FC236}">
                    <a16:creationId xmlns:a16="http://schemas.microsoft.com/office/drawing/2014/main" id="{CEB94B33-FA90-421E-8EDC-284A61242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94" name="Line 1431">
                <a:extLst>
                  <a:ext uri="{FF2B5EF4-FFF2-40B4-BE49-F238E27FC236}">
                    <a16:creationId xmlns:a16="http://schemas.microsoft.com/office/drawing/2014/main" id="{E6F0EA38-C93E-4498-87F4-992D12872A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95" name="Rectangle 1432">
                <a:extLst>
                  <a:ext uri="{FF2B5EF4-FFF2-40B4-BE49-F238E27FC236}">
                    <a16:creationId xmlns:a16="http://schemas.microsoft.com/office/drawing/2014/main" id="{5BF70CB6-887B-43EB-ADE8-189D3FD73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96" name="Line 1433">
                <a:extLst>
                  <a:ext uri="{FF2B5EF4-FFF2-40B4-BE49-F238E27FC236}">
                    <a16:creationId xmlns:a16="http://schemas.microsoft.com/office/drawing/2014/main" id="{220BD003-782D-4963-9503-D16646D02B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97" name="Rectangle 1434">
                <a:extLst>
                  <a:ext uri="{FF2B5EF4-FFF2-40B4-BE49-F238E27FC236}">
                    <a16:creationId xmlns:a16="http://schemas.microsoft.com/office/drawing/2014/main" id="{89A8CD06-1C84-4D07-BA65-27CD87DAE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98" name="Line 1435">
                <a:extLst>
                  <a:ext uri="{FF2B5EF4-FFF2-40B4-BE49-F238E27FC236}">
                    <a16:creationId xmlns:a16="http://schemas.microsoft.com/office/drawing/2014/main" id="{9C349168-08DD-4491-B85B-11F7ED72AB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99" name="Rectangle 1436">
                <a:extLst>
                  <a:ext uri="{FF2B5EF4-FFF2-40B4-BE49-F238E27FC236}">
                    <a16:creationId xmlns:a16="http://schemas.microsoft.com/office/drawing/2014/main" id="{D9CAFE4B-B2CD-4967-8EE3-8B248821A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00" name="Line 1437">
                <a:extLst>
                  <a:ext uri="{FF2B5EF4-FFF2-40B4-BE49-F238E27FC236}">
                    <a16:creationId xmlns:a16="http://schemas.microsoft.com/office/drawing/2014/main" id="{DF2162E8-090F-43F1-A889-7B86D206D1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01" name="Rectangle 1438">
                <a:extLst>
                  <a:ext uri="{FF2B5EF4-FFF2-40B4-BE49-F238E27FC236}">
                    <a16:creationId xmlns:a16="http://schemas.microsoft.com/office/drawing/2014/main" id="{67EED1DA-B661-4DB5-9AF8-9B23E785A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02" name="Line 1439">
                <a:extLst>
                  <a:ext uri="{FF2B5EF4-FFF2-40B4-BE49-F238E27FC236}">
                    <a16:creationId xmlns:a16="http://schemas.microsoft.com/office/drawing/2014/main" id="{A442ACCB-A4B6-4839-9D07-84F620150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03" name="Rectangle 1440">
                <a:extLst>
                  <a:ext uri="{FF2B5EF4-FFF2-40B4-BE49-F238E27FC236}">
                    <a16:creationId xmlns:a16="http://schemas.microsoft.com/office/drawing/2014/main" id="{6DF8F3E7-90FF-401A-9000-0B5611D1E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04" name="Line 1441">
                <a:extLst>
                  <a:ext uri="{FF2B5EF4-FFF2-40B4-BE49-F238E27FC236}">
                    <a16:creationId xmlns:a16="http://schemas.microsoft.com/office/drawing/2014/main" id="{8451F34E-B19F-4F97-8815-6344D32D7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05" name="Rectangle 1442">
                <a:extLst>
                  <a:ext uri="{FF2B5EF4-FFF2-40B4-BE49-F238E27FC236}">
                    <a16:creationId xmlns:a16="http://schemas.microsoft.com/office/drawing/2014/main" id="{D086C471-AAFA-411A-BCC7-8F45CC61F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06" name="Line 1443">
                <a:extLst>
                  <a:ext uri="{FF2B5EF4-FFF2-40B4-BE49-F238E27FC236}">
                    <a16:creationId xmlns:a16="http://schemas.microsoft.com/office/drawing/2014/main" id="{64247215-716E-41D9-B93C-E87E244F9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07" name="Rectangle 1444">
                <a:extLst>
                  <a:ext uri="{FF2B5EF4-FFF2-40B4-BE49-F238E27FC236}">
                    <a16:creationId xmlns:a16="http://schemas.microsoft.com/office/drawing/2014/main" id="{BE87DF91-5C92-413C-BF83-01CBBE606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08" name="Line 1445">
                <a:extLst>
                  <a:ext uri="{FF2B5EF4-FFF2-40B4-BE49-F238E27FC236}">
                    <a16:creationId xmlns:a16="http://schemas.microsoft.com/office/drawing/2014/main" id="{4F2A5B23-7D65-4A30-A275-0311F037C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09" name="Rectangle 1446">
                <a:extLst>
                  <a:ext uri="{FF2B5EF4-FFF2-40B4-BE49-F238E27FC236}">
                    <a16:creationId xmlns:a16="http://schemas.microsoft.com/office/drawing/2014/main" id="{C731DAA7-E6AF-4839-83EA-925EABECC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3440"/>
                <a:ext cx="76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710" name="Rectangle 1447">
                <a:extLst>
                  <a:ext uri="{FF2B5EF4-FFF2-40B4-BE49-F238E27FC236}">
                    <a16:creationId xmlns:a16="http://schemas.microsoft.com/office/drawing/2014/main" id="{BBA67733-95BC-4001-B6BB-A459AAFAA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417"/>
                <a:ext cx="5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11" name="Line 1448">
                <a:extLst>
                  <a:ext uri="{FF2B5EF4-FFF2-40B4-BE49-F238E27FC236}">
                    <a16:creationId xmlns:a16="http://schemas.microsoft.com/office/drawing/2014/main" id="{423E9BC1-39E7-44C6-9ABF-0CD87203F5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417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12" name="Rectangle 1449">
                <a:extLst>
                  <a:ext uri="{FF2B5EF4-FFF2-40B4-BE49-F238E27FC236}">
                    <a16:creationId xmlns:a16="http://schemas.microsoft.com/office/drawing/2014/main" id="{210FC6D8-C510-48A0-8EAC-826088419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417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13" name="Line 1450">
                <a:extLst>
                  <a:ext uri="{FF2B5EF4-FFF2-40B4-BE49-F238E27FC236}">
                    <a16:creationId xmlns:a16="http://schemas.microsoft.com/office/drawing/2014/main" id="{8BA8DDF3-4FD8-4FD4-A121-49A11F9975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417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14" name="Rectangle 1451">
                <a:extLst>
                  <a:ext uri="{FF2B5EF4-FFF2-40B4-BE49-F238E27FC236}">
                    <a16:creationId xmlns:a16="http://schemas.microsoft.com/office/drawing/2014/main" id="{1DFBC48B-5D3A-4297-914F-DA9AD339A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429"/>
                <a:ext cx="39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15" name="Line 1452">
                <a:extLst>
                  <a:ext uri="{FF2B5EF4-FFF2-40B4-BE49-F238E27FC236}">
                    <a16:creationId xmlns:a16="http://schemas.microsoft.com/office/drawing/2014/main" id="{0A66A1ED-7D45-46DC-A49A-88DBF4E8E8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429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16" name="Rectangle 1453">
                <a:extLst>
                  <a:ext uri="{FF2B5EF4-FFF2-40B4-BE49-F238E27FC236}">
                    <a16:creationId xmlns:a16="http://schemas.microsoft.com/office/drawing/2014/main" id="{817E34B9-D2A1-4662-B40D-647EB34F5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41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17" name="Line 1454">
                <a:extLst>
                  <a:ext uri="{FF2B5EF4-FFF2-40B4-BE49-F238E27FC236}">
                    <a16:creationId xmlns:a16="http://schemas.microsoft.com/office/drawing/2014/main" id="{861DEFBF-8748-44FE-A5E5-5463C7783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1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18" name="Line 1455">
                <a:extLst>
                  <a:ext uri="{FF2B5EF4-FFF2-40B4-BE49-F238E27FC236}">
                    <a16:creationId xmlns:a16="http://schemas.microsoft.com/office/drawing/2014/main" id="{CDCEA19A-67A0-41AA-91CF-8BB34D581C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1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19" name="Rectangle 1456">
                <a:extLst>
                  <a:ext uri="{FF2B5EF4-FFF2-40B4-BE49-F238E27FC236}">
                    <a16:creationId xmlns:a16="http://schemas.microsoft.com/office/drawing/2014/main" id="{ED89A0CD-6CAD-442C-8ACA-A85F4C2F9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42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20" name="Line 1457">
                <a:extLst>
                  <a:ext uri="{FF2B5EF4-FFF2-40B4-BE49-F238E27FC236}">
                    <a16:creationId xmlns:a16="http://schemas.microsoft.com/office/drawing/2014/main" id="{733D3926-27B9-4E9A-9409-7A93748F4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2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21" name="Line 1458">
                <a:extLst>
                  <a:ext uri="{FF2B5EF4-FFF2-40B4-BE49-F238E27FC236}">
                    <a16:creationId xmlns:a16="http://schemas.microsoft.com/office/drawing/2014/main" id="{2C9B29DA-EF60-4FFA-9D18-4FEE169E36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29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22" name="Rectangle 1459">
                <a:extLst>
                  <a:ext uri="{FF2B5EF4-FFF2-40B4-BE49-F238E27FC236}">
                    <a16:creationId xmlns:a16="http://schemas.microsoft.com/office/drawing/2014/main" id="{BECA36E0-5AFE-4EEA-974F-90CCA2937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41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23" name="Line 1460">
                <a:extLst>
                  <a:ext uri="{FF2B5EF4-FFF2-40B4-BE49-F238E27FC236}">
                    <a16:creationId xmlns:a16="http://schemas.microsoft.com/office/drawing/2014/main" id="{8BA16538-B43F-4AB6-8077-FA14DBC97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1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24" name="Line 1461">
                <a:extLst>
                  <a:ext uri="{FF2B5EF4-FFF2-40B4-BE49-F238E27FC236}">
                    <a16:creationId xmlns:a16="http://schemas.microsoft.com/office/drawing/2014/main" id="{A5BFFCAC-541C-490A-A3D5-685598EC69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1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25" name="Rectangle 1462">
                <a:extLst>
                  <a:ext uri="{FF2B5EF4-FFF2-40B4-BE49-F238E27FC236}">
                    <a16:creationId xmlns:a16="http://schemas.microsoft.com/office/drawing/2014/main" id="{F4FB569F-6963-46D4-9765-ECBAF596A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42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26" name="Line 1463">
                <a:extLst>
                  <a:ext uri="{FF2B5EF4-FFF2-40B4-BE49-F238E27FC236}">
                    <a16:creationId xmlns:a16="http://schemas.microsoft.com/office/drawing/2014/main" id="{F5F0F70A-6448-4703-BC2F-2D5A7A151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2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27" name="Line 1464">
                <a:extLst>
                  <a:ext uri="{FF2B5EF4-FFF2-40B4-BE49-F238E27FC236}">
                    <a16:creationId xmlns:a16="http://schemas.microsoft.com/office/drawing/2014/main" id="{41575362-68F7-4C14-8D94-720FB44F9B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29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28" name="Rectangle 1465">
                <a:extLst>
                  <a:ext uri="{FF2B5EF4-FFF2-40B4-BE49-F238E27FC236}">
                    <a16:creationId xmlns:a16="http://schemas.microsoft.com/office/drawing/2014/main" id="{A4FECB8E-730A-407E-B8AA-169954C73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417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29" name="Line 1466">
                <a:extLst>
                  <a:ext uri="{FF2B5EF4-FFF2-40B4-BE49-F238E27FC236}">
                    <a16:creationId xmlns:a16="http://schemas.microsoft.com/office/drawing/2014/main" id="{6EFBC82F-A669-489F-91C0-A12FC525EC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417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30" name="Rectangle 1467">
                <a:extLst>
                  <a:ext uri="{FF2B5EF4-FFF2-40B4-BE49-F238E27FC236}">
                    <a16:creationId xmlns:a16="http://schemas.microsoft.com/office/drawing/2014/main" id="{F873D740-DBEF-4E9D-BDE8-FDFA176B8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429"/>
                <a:ext cx="18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31" name="Line 1468">
                <a:extLst>
                  <a:ext uri="{FF2B5EF4-FFF2-40B4-BE49-F238E27FC236}">
                    <a16:creationId xmlns:a16="http://schemas.microsoft.com/office/drawing/2014/main" id="{349F377B-03D3-4BD8-8147-6B453E70A6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429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32" name="Rectangle 1469">
                <a:extLst>
                  <a:ext uri="{FF2B5EF4-FFF2-40B4-BE49-F238E27FC236}">
                    <a16:creationId xmlns:a16="http://schemas.microsoft.com/office/drawing/2014/main" id="{CA05F88A-5199-4149-B81D-9772E8156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33" name="Line 1470">
                <a:extLst>
                  <a:ext uri="{FF2B5EF4-FFF2-40B4-BE49-F238E27FC236}">
                    <a16:creationId xmlns:a16="http://schemas.microsoft.com/office/drawing/2014/main" id="{82A4652B-5FD6-4DDC-B28E-5577B76F75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34" name="Rectangle 1471">
                <a:extLst>
                  <a:ext uri="{FF2B5EF4-FFF2-40B4-BE49-F238E27FC236}">
                    <a16:creationId xmlns:a16="http://schemas.microsoft.com/office/drawing/2014/main" id="{586247C8-C425-4BF2-B6DE-E0EBFAC4F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35" name="Line 1472">
                <a:extLst>
                  <a:ext uri="{FF2B5EF4-FFF2-40B4-BE49-F238E27FC236}">
                    <a16:creationId xmlns:a16="http://schemas.microsoft.com/office/drawing/2014/main" id="{7D1A6332-1451-4BB8-806E-BDB8AD76A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36" name="Rectangle 1473">
                <a:extLst>
                  <a:ext uri="{FF2B5EF4-FFF2-40B4-BE49-F238E27FC236}">
                    <a16:creationId xmlns:a16="http://schemas.microsoft.com/office/drawing/2014/main" id="{12E4656A-17B7-450B-8645-58EE3C2A3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37" name="Line 1474">
                <a:extLst>
                  <a:ext uri="{FF2B5EF4-FFF2-40B4-BE49-F238E27FC236}">
                    <a16:creationId xmlns:a16="http://schemas.microsoft.com/office/drawing/2014/main" id="{32C246C5-6AA7-4BA5-A0F2-E8389F0881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6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38" name="Rectangle 1475">
                <a:extLst>
                  <a:ext uri="{FF2B5EF4-FFF2-40B4-BE49-F238E27FC236}">
                    <a16:creationId xmlns:a16="http://schemas.microsoft.com/office/drawing/2014/main" id="{013A8D98-90C2-4C23-A330-375EC445A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39" name="Line 1476">
                <a:extLst>
                  <a:ext uri="{FF2B5EF4-FFF2-40B4-BE49-F238E27FC236}">
                    <a16:creationId xmlns:a16="http://schemas.microsoft.com/office/drawing/2014/main" id="{617DCB40-A865-4661-9AB4-AA36AA1725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6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40" name="Rectangle 1477">
                <a:extLst>
                  <a:ext uri="{FF2B5EF4-FFF2-40B4-BE49-F238E27FC236}">
                    <a16:creationId xmlns:a16="http://schemas.microsoft.com/office/drawing/2014/main" id="{D6E6F354-03BE-4E29-8499-59703715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41" name="Line 1478">
                <a:extLst>
                  <a:ext uri="{FF2B5EF4-FFF2-40B4-BE49-F238E27FC236}">
                    <a16:creationId xmlns:a16="http://schemas.microsoft.com/office/drawing/2014/main" id="{ED8637A0-3D40-4143-84F5-E6E475A25A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42" name="Rectangle 1479">
                <a:extLst>
                  <a:ext uri="{FF2B5EF4-FFF2-40B4-BE49-F238E27FC236}">
                    <a16:creationId xmlns:a16="http://schemas.microsoft.com/office/drawing/2014/main" id="{71D0EAAA-0F1A-4A16-A02A-2BC310321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43" name="Line 1480">
                <a:extLst>
                  <a:ext uri="{FF2B5EF4-FFF2-40B4-BE49-F238E27FC236}">
                    <a16:creationId xmlns:a16="http://schemas.microsoft.com/office/drawing/2014/main" id="{0F8FB5B3-03F7-445A-88BE-EFB91B0D3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44" name="Rectangle 1481">
                <a:extLst>
                  <a:ext uri="{FF2B5EF4-FFF2-40B4-BE49-F238E27FC236}">
                    <a16:creationId xmlns:a16="http://schemas.microsoft.com/office/drawing/2014/main" id="{C74DB158-D011-41F8-9870-91C28171D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45" name="Line 1482">
                <a:extLst>
                  <a:ext uri="{FF2B5EF4-FFF2-40B4-BE49-F238E27FC236}">
                    <a16:creationId xmlns:a16="http://schemas.microsoft.com/office/drawing/2014/main" id="{94A079C1-9EAE-4B46-9B53-57041BD92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8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46" name="Rectangle 1483">
                <a:extLst>
                  <a:ext uri="{FF2B5EF4-FFF2-40B4-BE49-F238E27FC236}">
                    <a16:creationId xmlns:a16="http://schemas.microsoft.com/office/drawing/2014/main" id="{F91A9D9F-B669-44F7-912E-9F02A7F71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47" name="Line 1484">
                <a:extLst>
                  <a:ext uri="{FF2B5EF4-FFF2-40B4-BE49-F238E27FC236}">
                    <a16:creationId xmlns:a16="http://schemas.microsoft.com/office/drawing/2014/main" id="{EC9DC7B2-6DC0-4B16-8521-D5A3CD5A6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8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48" name="Rectangle 1485">
                <a:extLst>
                  <a:ext uri="{FF2B5EF4-FFF2-40B4-BE49-F238E27FC236}">
                    <a16:creationId xmlns:a16="http://schemas.microsoft.com/office/drawing/2014/main" id="{E7D266A5-6DA6-43A8-98FA-481E2AB96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49" name="Line 1486">
                <a:extLst>
                  <a:ext uri="{FF2B5EF4-FFF2-40B4-BE49-F238E27FC236}">
                    <a16:creationId xmlns:a16="http://schemas.microsoft.com/office/drawing/2014/main" id="{FB118E79-7FA7-472A-919B-D0F2E9C4D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50" name="Rectangle 1487">
                <a:extLst>
                  <a:ext uri="{FF2B5EF4-FFF2-40B4-BE49-F238E27FC236}">
                    <a16:creationId xmlns:a16="http://schemas.microsoft.com/office/drawing/2014/main" id="{780CDFB5-A685-477B-BC9A-46784D368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51" name="Line 1488">
                <a:extLst>
                  <a:ext uri="{FF2B5EF4-FFF2-40B4-BE49-F238E27FC236}">
                    <a16:creationId xmlns:a16="http://schemas.microsoft.com/office/drawing/2014/main" id="{5184C979-1F7A-4D0C-9883-BE79C749CC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52" name="Rectangle 1489">
                <a:extLst>
                  <a:ext uri="{FF2B5EF4-FFF2-40B4-BE49-F238E27FC236}">
                    <a16:creationId xmlns:a16="http://schemas.microsoft.com/office/drawing/2014/main" id="{C993063F-46A9-4E82-88D3-A9C11C4A0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341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53" name="Line 1490">
                <a:extLst>
                  <a:ext uri="{FF2B5EF4-FFF2-40B4-BE49-F238E27FC236}">
                    <a16:creationId xmlns:a16="http://schemas.microsoft.com/office/drawing/2014/main" id="{2C50B0E6-25B7-459B-B4AD-13C2489D1A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" y="341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54" name="Rectangle 1491">
                <a:extLst>
                  <a:ext uri="{FF2B5EF4-FFF2-40B4-BE49-F238E27FC236}">
                    <a16:creationId xmlns:a16="http://schemas.microsoft.com/office/drawing/2014/main" id="{4A921876-37EA-4D74-975A-631706803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3429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55" name="Line 1492">
                <a:extLst>
                  <a:ext uri="{FF2B5EF4-FFF2-40B4-BE49-F238E27FC236}">
                    <a16:creationId xmlns:a16="http://schemas.microsoft.com/office/drawing/2014/main" id="{0C00B588-27F5-4BA7-B187-7F7F9BB1DD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" y="3429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56" name="Rectangle 1493">
                <a:extLst>
                  <a:ext uri="{FF2B5EF4-FFF2-40B4-BE49-F238E27FC236}">
                    <a16:creationId xmlns:a16="http://schemas.microsoft.com/office/drawing/2014/main" id="{D609C6F0-789D-41D7-B365-8B3E9459E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57" name="Line 1494">
                <a:extLst>
                  <a:ext uri="{FF2B5EF4-FFF2-40B4-BE49-F238E27FC236}">
                    <a16:creationId xmlns:a16="http://schemas.microsoft.com/office/drawing/2014/main" id="{C66EC1D4-CF34-46DC-A595-539C026958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58" name="Rectangle 1495">
                <a:extLst>
                  <a:ext uri="{FF2B5EF4-FFF2-40B4-BE49-F238E27FC236}">
                    <a16:creationId xmlns:a16="http://schemas.microsoft.com/office/drawing/2014/main" id="{7BCFB9E2-9E54-4E67-B8DB-AD8E6A3E7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59" name="Line 1496">
                <a:extLst>
                  <a:ext uri="{FF2B5EF4-FFF2-40B4-BE49-F238E27FC236}">
                    <a16:creationId xmlns:a16="http://schemas.microsoft.com/office/drawing/2014/main" id="{7CAE7CF2-D97F-4D97-9858-F24E8739C3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60" name="Rectangle 1497">
                <a:extLst>
                  <a:ext uri="{FF2B5EF4-FFF2-40B4-BE49-F238E27FC236}">
                    <a16:creationId xmlns:a16="http://schemas.microsoft.com/office/drawing/2014/main" id="{65E2E327-B416-4F6A-9A4B-A931E0D49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61" name="Line 1498">
                <a:extLst>
                  <a:ext uri="{FF2B5EF4-FFF2-40B4-BE49-F238E27FC236}">
                    <a16:creationId xmlns:a16="http://schemas.microsoft.com/office/drawing/2014/main" id="{214A5953-DCA4-46C9-A36B-3689AA3A67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6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62" name="Rectangle 1499">
                <a:extLst>
                  <a:ext uri="{FF2B5EF4-FFF2-40B4-BE49-F238E27FC236}">
                    <a16:creationId xmlns:a16="http://schemas.microsoft.com/office/drawing/2014/main" id="{E2F8197C-B17C-4FEC-908C-4EE26644A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63" name="Line 1500">
                <a:extLst>
                  <a:ext uri="{FF2B5EF4-FFF2-40B4-BE49-F238E27FC236}">
                    <a16:creationId xmlns:a16="http://schemas.microsoft.com/office/drawing/2014/main" id="{38CC9992-1134-4BFB-BD40-0DD56DAB4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6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64" name="Rectangle 1501">
                <a:extLst>
                  <a:ext uri="{FF2B5EF4-FFF2-40B4-BE49-F238E27FC236}">
                    <a16:creationId xmlns:a16="http://schemas.microsoft.com/office/drawing/2014/main" id="{A583DD72-670F-4C8C-B6A7-751C95A03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65" name="Line 1502">
                <a:extLst>
                  <a:ext uri="{FF2B5EF4-FFF2-40B4-BE49-F238E27FC236}">
                    <a16:creationId xmlns:a16="http://schemas.microsoft.com/office/drawing/2014/main" id="{9795466F-8260-4F69-8424-09187DD8EC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66" name="Rectangle 1503">
                <a:extLst>
                  <a:ext uri="{FF2B5EF4-FFF2-40B4-BE49-F238E27FC236}">
                    <a16:creationId xmlns:a16="http://schemas.microsoft.com/office/drawing/2014/main" id="{2B0C3B3A-CA33-4C38-B034-1F7C7BEA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67" name="Line 1504">
                <a:extLst>
                  <a:ext uri="{FF2B5EF4-FFF2-40B4-BE49-F238E27FC236}">
                    <a16:creationId xmlns:a16="http://schemas.microsoft.com/office/drawing/2014/main" id="{80A5AC37-72C8-402A-9C25-32F484937B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68" name="Rectangle 1505">
                <a:extLst>
                  <a:ext uri="{FF2B5EF4-FFF2-40B4-BE49-F238E27FC236}">
                    <a16:creationId xmlns:a16="http://schemas.microsoft.com/office/drawing/2014/main" id="{8AFBF140-830F-497B-A652-1CE22211E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69" name="Line 1506">
                <a:extLst>
                  <a:ext uri="{FF2B5EF4-FFF2-40B4-BE49-F238E27FC236}">
                    <a16:creationId xmlns:a16="http://schemas.microsoft.com/office/drawing/2014/main" id="{531BE75B-3483-483B-B972-071FFF3EA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7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70" name="Rectangle 1507">
                <a:extLst>
                  <a:ext uri="{FF2B5EF4-FFF2-40B4-BE49-F238E27FC236}">
                    <a16:creationId xmlns:a16="http://schemas.microsoft.com/office/drawing/2014/main" id="{DAC86AD3-F75A-44E5-8352-3849BE710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71" name="Line 1508">
                <a:extLst>
                  <a:ext uri="{FF2B5EF4-FFF2-40B4-BE49-F238E27FC236}">
                    <a16:creationId xmlns:a16="http://schemas.microsoft.com/office/drawing/2014/main" id="{CB8A0DB2-1D48-4106-9678-561A67474A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7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72" name="Rectangle 1509">
                <a:extLst>
                  <a:ext uri="{FF2B5EF4-FFF2-40B4-BE49-F238E27FC236}">
                    <a16:creationId xmlns:a16="http://schemas.microsoft.com/office/drawing/2014/main" id="{DC098ADB-501C-4106-8314-CBFFDA87B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73" name="Line 1510">
                <a:extLst>
                  <a:ext uri="{FF2B5EF4-FFF2-40B4-BE49-F238E27FC236}">
                    <a16:creationId xmlns:a16="http://schemas.microsoft.com/office/drawing/2014/main" id="{9A27A98F-16EF-47C7-B3A2-ECC3B54E39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74" name="Rectangle 1511">
                <a:extLst>
                  <a:ext uri="{FF2B5EF4-FFF2-40B4-BE49-F238E27FC236}">
                    <a16:creationId xmlns:a16="http://schemas.microsoft.com/office/drawing/2014/main" id="{4A3613E3-96FD-4E99-AE9D-46406E116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75" name="Line 1512">
                <a:extLst>
                  <a:ext uri="{FF2B5EF4-FFF2-40B4-BE49-F238E27FC236}">
                    <a16:creationId xmlns:a16="http://schemas.microsoft.com/office/drawing/2014/main" id="{4330ACD0-B9CA-4879-A8EB-42474484A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76" name="Rectangle 1513">
                <a:extLst>
                  <a:ext uri="{FF2B5EF4-FFF2-40B4-BE49-F238E27FC236}">
                    <a16:creationId xmlns:a16="http://schemas.microsoft.com/office/drawing/2014/main" id="{CD088A07-C8EE-43B2-927A-A1A523A56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77" name="Line 1514">
                <a:extLst>
                  <a:ext uri="{FF2B5EF4-FFF2-40B4-BE49-F238E27FC236}">
                    <a16:creationId xmlns:a16="http://schemas.microsoft.com/office/drawing/2014/main" id="{CB4A394E-09B0-4338-BBBE-3FDBF5D062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78" name="Rectangle 1515">
                <a:extLst>
                  <a:ext uri="{FF2B5EF4-FFF2-40B4-BE49-F238E27FC236}">
                    <a16:creationId xmlns:a16="http://schemas.microsoft.com/office/drawing/2014/main" id="{2FD58E22-E7EB-4AA2-BE1B-7CE986516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79" name="Line 1516">
                <a:extLst>
                  <a:ext uri="{FF2B5EF4-FFF2-40B4-BE49-F238E27FC236}">
                    <a16:creationId xmlns:a16="http://schemas.microsoft.com/office/drawing/2014/main" id="{82118415-A3EE-4A12-B2C2-0E74B73139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80" name="Rectangle 1517">
                <a:extLst>
                  <a:ext uri="{FF2B5EF4-FFF2-40B4-BE49-F238E27FC236}">
                    <a16:creationId xmlns:a16="http://schemas.microsoft.com/office/drawing/2014/main" id="{E387CD51-A460-4249-9D4F-451B3AAC7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81" name="Line 1518">
                <a:extLst>
                  <a:ext uri="{FF2B5EF4-FFF2-40B4-BE49-F238E27FC236}">
                    <a16:creationId xmlns:a16="http://schemas.microsoft.com/office/drawing/2014/main" id="{5588874D-4016-48F2-BD34-D12CDED31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82" name="Rectangle 1519">
                <a:extLst>
                  <a:ext uri="{FF2B5EF4-FFF2-40B4-BE49-F238E27FC236}">
                    <a16:creationId xmlns:a16="http://schemas.microsoft.com/office/drawing/2014/main" id="{F2AA0224-0D4D-4FF9-93A3-2B9801151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83" name="Line 1520">
                <a:extLst>
                  <a:ext uri="{FF2B5EF4-FFF2-40B4-BE49-F238E27FC236}">
                    <a16:creationId xmlns:a16="http://schemas.microsoft.com/office/drawing/2014/main" id="{F5E87990-86F1-47CD-9BA9-1A1EDF7C20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84" name="Rectangle 1521">
                <a:extLst>
                  <a:ext uri="{FF2B5EF4-FFF2-40B4-BE49-F238E27FC236}">
                    <a16:creationId xmlns:a16="http://schemas.microsoft.com/office/drawing/2014/main" id="{DFC6271D-F0DB-4D2F-8E8C-2C793A5F6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85" name="Line 1522">
                <a:extLst>
                  <a:ext uri="{FF2B5EF4-FFF2-40B4-BE49-F238E27FC236}">
                    <a16:creationId xmlns:a16="http://schemas.microsoft.com/office/drawing/2014/main" id="{58A6595F-1BD2-4824-B49D-313706FC18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6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86" name="Rectangle 1523">
                <a:extLst>
                  <a:ext uri="{FF2B5EF4-FFF2-40B4-BE49-F238E27FC236}">
                    <a16:creationId xmlns:a16="http://schemas.microsoft.com/office/drawing/2014/main" id="{41EFE3C5-1F0C-477E-BCC7-16ADDBEF6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87" name="Line 1524">
                <a:extLst>
                  <a:ext uri="{FF2B5EF4-FFF2-40B4-BE49-F238E27FC236}">
                    <a16:creationId xmlns:a16="http://schemas.microsoft.com/office/drawing/2014/main" id="{47593756-9307-4FFF-9083-BE46A17715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6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88" name="Rectangle 1525">
                <a:extLst>
                  <a:ext uri="{FF2B5EF4-FFF2-40B4-BE49-F238E27FC236}">
                    <a16:creationId xmlns:a16="http://schemas.microsoft.com/office/drawing/2014/main" id="{3516B26E-544E-4133-8767-995BE018C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89" name="Line 1526">
                <a:extLst>
                  <a:ext uri="{FF2B5EF4-FFF2-40B4-BE49-F238E27FC236}">
                    <a16:creationId xmlns:a16="http://schemas.microsoft.com/office/drawing/2014/main" id="{2570001E-B85A-4CB8-93FC-41A24BC5B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90" name="Rectangle 1527">
                <a:extLst>
                  <a:ext uri="{FF2B5EF4-FFF2-40B4-BE49-F238E27FC236}">
                    <a16:creationId xmlns:a16="http://schemas.microsoft.com/office/drawing/2014/main" id="{93609B7B-6407-4062-B991-2D42A3335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91" name="Line 1528">
                <a:extLst>
                  <a:ext uri="{FF2B5EF4-FFF2-40B4-BE49-F238E27FC236}">
                    <a16:creationId xmlns:a16="http://schemas.microsoft.com/office/drawing/2014/main" id="{F3F6A394-C7B8-44D6-92BD-22F60CE36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92" name="Rectangle 1529">
                <a:extLst>
                  <a:ext uri="{FF2B5EF4-FFF2-40B4-BE49-F238E27FC236}">
                    <a16:creationId xmlns:a16="http://schemas.microsoft.com/office/drawing/2014/main" id="{0293CA70-EF41-497F-BCE7-B686F557B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93" name="Line 1530">
                <a:extLst>
                  <a:ext uri="{FF2B5EF4-FFF2-40B4-BE49-F238E27FC236}">
                    <a16:creationId xmlns:a16="http://schemas.microsoft.com/office/drawing/2014/main" id="{DD2B7990-4E36-4FA3-8D15-E57DBEBAA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7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94" name="Rectangle 1531">
                <a:extLst>
                  <a:ext uri="{FF2B5EF4-FFF2-40B4-BE49-F238E27FC236}">
                    <a16:creationId xmlns:a16="http://schemas.microsoft.com/office/drawing/2014/main" id="{411EA54C-4914-4CF8-9F5A-1BD9527FB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95" name="Line 1532">
                <a:extLst>
                  <a:ext uri="{FF2B5EF4-FFF2-40B4-BE49-F238E27FC236}">
                    <a16:creationId xmlns:a16="http://schemas.microsoft.com/office/drawing/2014/main" id="{2BC81D38-CB2B-4ABB-97B6-E8D9B5D56F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7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96" name="Rectangle 1533">
                <a:extLst>
                  <a:ext uri="{FF2B5EF4-FFF2-40B4-BE49-F238E27FC236}">
                    <a16:creationId xmlns:a16="http://schemas.microsoft.com/office/drawing/2014/main" id="{7BC81338-9BC7-4FB0-A267-761542718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97" name="Line 1534">
                <a:extLst>
                  <a:ext uri="{FF2B5EF4-FFF2-40B4-BE49-F238E27FC236}">
                    <a16:creationId xmlns:a16="http://schemas.microsoft.com/office/drawing/2014/main" id="{9521C45F-3392-4B1D-86B9-AC7CA5FC3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798" name="Rectangle 1535">
                <a:extLst>
                  <a:ext uri="{FF2B5EF4-FFF2-40B4-BE49-F238E27FC236}">
                    <a16:creationId xmlns:a16="http://schemas.microsoft.com/office/drawing/2014/main" id="{C07DC9DA-18D2-4CD0-853D-38DCC916F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799" name="Line 1536">
                <a:extLst>
                  <a:ext uri="{FF2B5EF4-FFF2-40B4-BE49-F238E27FC236}">
                    <a16:creationId xmlns:a16="http://schemas.microsoft.com/office/drawing/2014/main" id="{C41178ED-0F1F-4CEE-8FE0-1979E6B87B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00" name="Rectangle 1537">
                <a:extLst>
                  <a:ext uri="{FF2B5EF4-FFF2-40B4-BE49-F238E27FC236}">
                    <a16:creationId xmlns:a16="http://schemas.microsoft.com/office/drawing/2014/main" id="{E9FE03D8-F87C-4995-A3E4-1B88B6C5F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01" name="Line 1538">
                <a:extLst>
                  <a:ext uri="{FF2B5EF4-FFF2-40B4-BE49-F238E27FC236}">
                    <a16:creationId xmlns:a16="http://schemas.microsoft.com/office/drawing/2014/main" id="{31C2563C-D052-4BFF-8E19-18DB220C36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02" name="Rectangle 1539">
                <a:extLst>
                  <a:ext uri="{FF2B5EF4-FFF2-40B4-BE49-F238E27FC236}">
                    <a16:creationId xmlns:a16="http://schemas.microsoft.com/office/drawing/2014/main" id="{1509B78E-A523-491A-824F-C251583DA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03" name="Line 1540">
                <a:extLst>
                  <a:ext uri="{FF2B5EF4-FFF2-40B4-BE49-F238E27FC236}">
                    <a16:creationId xmlns:a16="http://schemas.microsoft.com/office/drawing/2014/main" id="{D5BB228E-2BC7-4A37-843B-8DE13CC3D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04" name="Rectangle 1541">
                <a:extLst>
                  <a:ext uri="{FF2B5EF4-FFF2-40B4-BE49-F238E27FC236}">
                    <a16:creationId xmlns:a16="http://schemas.microsoft.com/office/drawing/2014/main" id="{1DCAA44C-19D8-4305-97C0-55851CF8E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05" name="Line 1542">
                <a:extLst>
                  <a:ext uri="{FF2B5EF4-FFF2-40B4-BE49-F238E27FC236}">
                    <a16:creationId xmlns:a16="http://schemas.microsoft.com/office/drawing/2014/main" id="{0F2E3202-AAF7-495B-81F2-9E514947A2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06" name="Rectangle 1543">
                <a:extLst>
                  <a:ext uri="{FF2B5EF4-FFF2-40B4-BE49-F238E27FC236}">
                    <a16:creationId xmlns:a16="http://schemas.microsoft.com/office/drawing/2014/main" id="{B5BBACF7-4D83-42FA-BF1F-255D798CD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07" name="Line 1544">
                <a:extLst>
                  <a:ext uri="{FF2B5EF4-FFF2-40B4-BE49-F238E27FC236}">
                    <a16:creationId xmlns:a16="http://schemas.microsoft.com/office/drawing/2014/main" id="{34D44BC4-03C5-431C-A1BB-B9CC595CA1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08" name="Rectangle 1545">
                <a:extLst>
                  <a:ext uri="{FF2B5EF4-FFF2-40B4-BE49-F238E27FC236}">
                    <a16:creationId xmlns:a16="http://schemas.microsoft.com/office/drawing/2014/main" id="{81566341-2661-45CB-B48E-734B16A04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09" name="Line 1546">
                <a:extLst>
                  <a:ext uri="{FF2B5EF4-FFF2-40B4-BE49-F238E27FC236}">
                    <a16:creationId xmlns:a16="http://schemas.microsoft.com/office/drawing/2014/main" id="{AF3044ED-4318-4F34-8494-DCED49E675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0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10" name="Rectangle 1547">
                <a:extLst>
                  <a:ext uri="{FF2B5EF4-FFF2-40B4-BE49-F238E27FC236}">
                    <a16:creationId xmlns:a16="http://schemas.microsoft.com/office/drawing/2014/main" id="{0CBE0894-2D73-4ADC-A11C-BEAD63435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11" name="Line 1548">
                <a:extLst>
                  <a:ext uri="{FF2B5EF4-FFF2-40B4-BE49-F238E27FC236}">
                    <a16:creationId xmlns:a16="http://schemas.microsoft.com/office/drawing/2014/main" id="{50BA0210-E6F6-4932-80C2-0A86A66E5E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0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12" name="Rectangle 1549">
                <a:extLst>
                  <a:ext uri="{FF2B5EF4-FFF2-40B4-BE49-F238E27FC236}">
                    <a16:creationId xmlns:a16="http://schemas.microsoft.com/office/drawing/2014/main" id="{6752B80F-7612-47BF-AAB3-2D9284D1D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13" name="Line 1550">
                <a:extLst>
                  <a:ext uri="{FF2B5EF4-FFF2-40B4-BE49-F238E27FC236}">
                    <a16:creationId xmlns:a16="http://schemas.microsoft.com/office/drawing/2014/main" id="{A26558AB-C318-4242-BFC2-D168FF584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14" name="Rectangle 1551">
                <a:extLst>
                  <a:ext uri="{FF2B5EF4-FFF2-40B4-BE49-F238E27FC236}">
                    <a16:creationId xmlns:a16="http://schemas.microsoft.com/office/drawing/2014/main" id="{00CDEEE8-4065-4246-9DEB-F3F487E9D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15" name="Line 1552">
                <a:extLst>
                  <a:ext uri="{FF2B5EF4-FFF2-40B4-BE49-F238E27FC236}">
                    <a16:creationId xmlns:a16="http://schemas.microsoft.com/office/drawing/2014/main" id="{F9969076-8767-4D30-AC2A-E57A88A4D3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16" name="Rectangle 1553">
                <a:extLst>
                  <a:ext uri="{FF2B5EF4-FFF2-40B4-BE49-F238E27FC236}">
                    <a16:creationId xmlns:a16="http://schemas.microsoft.com/office/drawing/2014/main" id="{ED8E658D-E3D2-4B19-9C38-B97138912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17" name="Line 1554">
                <a:extLst>
                  <a:ext uri="{FF2B5EF4-FFF2-40B4-BE49-F238E27FC236}">
                    <a16:creationId xmlns:a16="http://schemas.microsoft.com/office/drawing/2014/main" id="{420619EC-C3BF-4337-9FA4-68DF73BDB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18" name="Rectangle 1555">
                <a:extLst>
                  <a:ext uri="{FF2B5EF4-FFF2-40B4-BE49-F238E27FC236}">
                    <a16:creationId xmlns:a16="http://schemas.microsoft.com/office/drawing/2014/main" id="{BC3F7FF8-A68F-435F-9E30-50FAA1F76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19" name="Line 1556">
                <a:extLst>
                  <a:ext uri="{FF2B5EF4-FFF2-40B4-BE49-F238E27FC236}">
                    <a16:creationId xmlns:a16="http://schemas.microsoft.com/office/drawing/2014/main" id="{CD0ADC03-36A8-4EF1-A908-B40876D4EC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20" name="Rectangle 1557">
                <a:extLst>
                  <a:ext uri="{FF2B5EF4-FFF2-40B4-BE49-F238E27FC236}">
                    <a16:creationId xmlns:a16="http://schemas.microsoft.com/office/drawing/2014/main" id="{BC73F26A-85A2-4C6D-980B-3C3652CA9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21" name="Line 1558">
                <a:extLst>
                  <a:ext uri="{FF2B5EF4-FFF2-40B4-BE49-F238E27FC236}">
                    <a16:creationId xmlns:a16="http://schemas.microsoft.com/office/drawing/2014/main" id="{DD610832-27F3-4215-8960-65AB3816D9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22" name="Rectangle 1559">
                <a:extLst>
                  <a:ext uri="{FF2B5EF4-FFF2-40B4-BE49-F238E27FC236}">
                    <a16:creationId xmlns:a16="http://schemas.microsoft.com/office/drawing/2014/main" id="{A3D9185D-BA37-4F77-B08D-2B3D5D2C3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23" name="Line 1560">
                <a:extLst>
                  <a:ext uri="{FF2B5EF4-FFF2-40B4-BE49-F238E27FC236}">
                    <a16:creationId xmlns:a16="http://schemas.microsoft.com/office/drawing/2014/main" id="{DFE1BE4D-BCE9-4B61-B357-C3DFF3387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24" name="Rectangle 1561">
                <a:extLst>
                  <a:ext uri="{FF2B5EF4-FFF2-40B4-BE49-F238E27FC236}">
                    <a16:creationId xmlns:a16="http://schemas.microsoft.com/office/drawing/2014/main" id="{A8F13511-12BC-4BC1-B6E2-87D6848FC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25" name="Line 1562">
                <a:extLst>
                  <a:ext uri="{FF2B5EF4-FFF2-40B4-BE49-F238E27FC236}">
                    <a16:creationId xmlns:a16="http://schemas.microsoft.com/office/drawing/2014/main" id="{AB7F4086-7FB9-4FB8-B619-AF603F95ED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3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26" name="Rectangle 1563">
                <a:extLst>
                  <a:ext uri="{FF2B5EF4-FFF2-40B4-BE49-F238E27FC236}">
                    <a16:creationId xmlns:a16="http://schemas.microsoft.com/office/drawing/2014/main" id="{C1AE2E65-C16A-4EF4-BD89-BE88D5DF4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27" name="Line 1564">
                <a:extLst>
                  <a:ext uri="{FF2B5EF4-FFF2-40B4-BE49-F238E27FC236}">
                    <a16:creationId xmlns:a16="http://schemas.microsoft.com/office/drawing/2014/main" id="{39870EDE-6997-42B7-8F07-489A4DE51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3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28" name="Rectangle 1565">
                <a:extLst>
                  <a:ext uri="{FF2B5EF4-FFF2-40B4-BE49-F238E27FC236}">
                    <a16:creationId xmlns:a16="http://schemas.microsoft.com/office/drawing/2014/main" id="{BCA8A9BF-9DB8-4DB8-A03F-EFEAA490D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29" name="Line 1566">
                <a:extLst>
                  <a:ext uri="{FF2B5EF4-FFF2-40B4-BE49-F238E27FC236}">
                    <a16:creationId xmlns:a16="http://schemas.microsoft.com/office/drawing/2014/main" id="{ECB94191-63CD-49AF-B4D6-A03E682163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30" name="Rectangle 1567">
                <a:extLst>
                  <a:ext uri="{FF2B5EF4-FFF2-40B4-BE49-F238E27FC236}">
                    <a16:creationId xmlns:a16="http://schemas.microsoft.com/office/drawing/2014/main" id="{9C05D4B8-A333-404A-84CA-4EC7A2BA0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31" name="Line 1568">
                <a:extLst>
                  <a:ext uri="{FF2B5EF4-FFF2-40B4-BE49-F238E27FC236}">
                    <a16:creationId xmlns:a16="http://schemas.microsoft.com/office/drawing/2014/main" id="{7E444DF3-5AA8-4F9F-826B-46B5BD31DF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32" name="Rectangle 1569">
                <a:extLst>
                  <a:ext uri="{FF2B5EF4-FFF2-40B4-BE49-F238E27FC236}">
                    <a16:creationId xmlns:a16="http://schemas.microsoft.com/office/drawing/2014/main" id="{5E3BA730-F2D3-4B7F-9DBB-B63D475BF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33" name="Line 1570">
                <a:extLst>
                  <a:ext uri="{FF2B5EF4-FFF2-40B4-BE49-F238E27FC236}">
                    <a16:creationId xmlns:a16="http://schemas.microsoft.com/office/drawing/2014/main" id="{8BEFAB6A-A0ED-4D31-A834-C31759DA83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0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34" name="Rectangle 1571">
                <a:extLst>
                  <a:ext uri="{FF2B5EF4-FFF2-40B4-BE49-F238E27FC236}">
                    <a16:creationId xmlns:a16="http://schemas.microsoft.com/office/drawing/2014/main" id="{6F922637-1A13-483F-8648-8CB31B48A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35" name="Line 1572">
                <a:extLst>
                  <a:ext uri="{FF2B5EF4-FFF2-40B4-BE49-F238E27FC236}">
                    <a16:creationId xmlns:a16="http://schemas.microsoft.com/office/drawing/2014/main" id="{341C016B-84C3-44E8-90F2-0281B899A1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0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36" name="Rectangle 1573">
                <a:extLst>
                  <a:ext uri="{FF2B5EF4-FFF2-40B4-BE49-F238E27FC236}">
                    <a16:creationId xmlns:a16="http://schemas.microsoft.com/office/drawing/2014/main" id="{FD79EC4F-9AE0-4C8F-8B2E-D81C1520B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37" name="Line 1574">
                <a:extLst>
                  <a:ext uri="{FF2B5EF4-FFF2-40B4-BE49-F238E27FC236}">
                    <a16:creationId xmlns:a16="http://schemas.microsoft.com/office/drawing/2014/main" id="{333D8FF9-92F3-4527-9B90-74D06718F3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38" name="Rectangle 1575">
                <a:extLst>
                  <a:ext uri="{FF2B5EF4-FFF2-40B4-BE49-F238E27FC236}">
                    <a16:creationId xmlns:a16="http://schemas.microsoft.com/office/drawing/2014/main" id="{148F89F5-3B39-4D42-B2AF-0808D3E41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39" name="Line 1576">
                <a:extLst>
                  <a:ext uri="{FF2B5EF4-FFF2-40B4-BE49-F238E27FC236}">
                    <a16:creationId xmlns:a16="http://schemas.microsoft.com/office/drawing/2014/main" id="{58AE1384-BE43-44B4-A152-64DA423532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40" name="Rectangle 1577">
                <a:extLst>
                  <a:ext uri="{FF2B5EF4-FFF2-40B4-BE49-F238E27FC236}">
                    <a16:creationId xmlns:a16="http://schemas.microsoft.com/office/drawing/2014/main" id="{F8D50690-38F1-4C4F-B184-2AE4DEA33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41" name="Line 1578">
                <a:extLst>
                  <a:ext uri="{FF2B5EF4-FFF2-40B4-BE49-F238E27FC236}">
                    <a16:creationId xmlns:a16="http://schemas.microsoft.com/office/drawing/2014/main" id="{B48BDCD9-D445-41C0-9AA5-C477F6C624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1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42" name="Rectangle 1579">
                <a:extLst>
                  <a:ext uri="{FF2B5EF4-FFF2-40B4-BE49-F238E27FC236}">
                    <a16:creationId xmlns:a16="http://schemas.microsoft.com/office/drawing/2014/main" id="{4A153404-35B0-43C7-BBED-4DC3DB6D0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43" name="Line 1580">
                <a:extLst>
                  <a:ext uri="{FF2B5EF4-FFF2-40B4-BE49-F238E27FC236}">
                    <a16:creationId xmlns:a16="http://schemas.microsoft.com/office/drawing/2014/main" id="{9C564D26-4665-4FD1-83EB-628E1403E0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1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44" name="Rectangle 1581">
                <a:extLst>
                  <a:ext uri="{FF2B5EF4-FFF2-40B4-BE49-F238E27FC236}">
                    <a16:creationId xmlns:a16="http://schemas.microsoft.com/office/drawing/2014/main" id="{AC4D3509-1485-4BD5-8302-254591540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45" name="Line 1582">
                <a:extLst>
                  <a:ext uri="{FF2B5EF4-FFF2-40B4-BE49-F238E27FC236}">
                    <a16:creationId xmlns:a16="http://schemas.microsoft.com/office/drawing/2014/main" id="{9E8231DB-67BD-4087-903C-64B81E6DA0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46" name="Rectangle 1583">
                <a:extLst>
                  <a:ext uri="{FF2B5EF4-FFF2-40B4-BE49-F238E27FC236}">
                    <a16:creationId xmlns:a16="http://schemas.microsoft.com/office/drawing/2014/main" id="{46897370-F84F-43BD-9AFC-108141807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47" name="Line 1584">
                <a:extLst>
                  <a:ext uri="{FF2B5EF4-FFF2-40B4-BE49-F238E27FC236}">
                    <a16:creationId xmlns:a16="http://schemas.microsoft.com/office/drawing/2014/main" id="{DA1E1E86-5D31-4007-AF17-5E1E46C4DB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48" name="Rectangle 1585">
                <a:extLst>
                  <a:ext uri="{FF2B5EF4-FFF2-40B4-BE49-F238E27FC236}">
                    <a16:creationId xmlns:a16="http://schemas.microsoft.com/office/drawing/2014/main" id="{DF756DF2-E4E1-49F2-8412-AD4E388A2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3417"/>
                <a:ext cx="17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49" name="Line 1586">
                <a:extLst>
                  <a:ext uri="{FF2B5EF4-FFF2-40B4-BE49-F238E27FC236}">
                    <a16:creationId xmlns:a16="http://schemas.microsoft.com/office/drawing/2014/main" id="{AFB2E1F9-67F4-433B-9B9D-F0069D0FA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3417"/>
                <a:ext cx="17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50" name="Rectangle 1587">
                <a:extLst>
                  <a:ext uri="{FF2B5EF4-FFF2-40B4-BE49-F238E27FC236}">
                    <a16:creationId xmlns:a16="http://schemas.microsoft.com/office/drawing/2014/main" id="{3D52819E-7608-4948-A695-13938EC51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3429"/>
                <a:ext cx="17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51" name="Line 1588">
                <a:extLst>
                  <a:ext uri="{FF2B5EF4-FFF2-40B4-BE49-F238E27FC236}">
                    <a16:creationId xmlns:a16="http://schemas.microsoft.com/office/drawing/2014/main" id="{768A7A9C-2AF2-48A7-BEA4-20736DF4B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3429"/>
                <a:ext cx="17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52" name="Rectangle 1589">
                <a:extLst>
                  <a:ext uri="{FF2B5EF4-FFF2-40B4-BE49-F238E27FC236}">
                    <a16:creationId xmlns:a16="http://schemas.microsoft.com/office/drawing/2014/main" id="{BB28BC27-2599-4CA5-BB8F-6A0BEA16D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53" name="Line 1590">
                <a:extLst>
                  <a:ext uri="{FF2B5EF4-FFF2-40B4-BE49-F238E27FC236}">
                    <a16:creationId xmlns:a16="http://schemas.microsoft.com/office/drawing/2014/main" id="{136FB485-8F85-4D7F-8D35-C531E24B0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54" name="Rectangle 1591">
                <a:extLst>
                  <a:ext uri="{FF2B5EF4-FFF2-40B4-BE49-F238E27FC236}">
                    <a16:creationId xmlns:a16="http://schemas.microsoft.com/office/drawing/2014/main" id="{AF586434-B3CF-45A0-8A35-C47FA7C59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55" name="Line 1592">
                <a:extLst>
                  <a:ext uri="{FF2B5EF4-FFF2-40B4-BE49-F238E27FC236}">
                    <a16:creationId xmlns:a16="http://schemas.microsoft.com/office/drawing/2014/main" id="{74773839-501B-44B5-AFB2-85F9CDB23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56" name="Rectangle 1593">
                <a:extLst>
                  <a:ext uri="{FF2B5EF4-FFF2-40B4-BE49-F238E27FC236}">
                    <a16:creationId xmlns:a16="http://schemas.microsoft.com/office/drawing/2014/main" id="{DAAD623A-9EDB-4D32-BDBE-07E0EDD19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57" name="Line 1594">
                <a:extLst>
                  <a:ext uri="{FF2B5EF4-FFF2-40B4-BE49-F238E27FC236}">
                    <a16:creationId xmlns:a16="http://schemas.microsoft.com/office/drawing/2014/main" id="{AF89BBBD-CAEC-458D-A73E-102C6A474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58" name="Rectangle 1595">
                <a:extLst>
                  <a:ext uri="{FF2B5EF4-FFF2-40B4-BE49-F238E27FC236}">
                    <a16:creationId xmlns:a16="http://schemas.microsoft.com/office/drawing/2014/main" id="{FC064F83-9B2C-4943-AF1A-63EE43897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59" name="Line 1596">
                <a:extLst>
                  <a:ext uri="{FF2B5EF4-FFF2-40B4-BE49-F238E27FC236}">
                    <a16:creationId xmlns:a16="http://schemas.microsoft.com/office/drawing/2014/main" id="{0E36C932-8FC0-4C33-BDB8-0E94759673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60" name="Rectangle 1597">
                <a:extLst>
                  <a:ext uri="{FF2B5EF4-FFF2-40B4-BE49-F238E27FC236}">
                    <a16:creationId xmlns:a16="http://schemas.microsoft.com/office/drawing/2014/main" id="{F79045BE-C21E-4E3E-9E09-4F646E85F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61" name="Line 1598">
                <a:extLst>
                  <a:ext uri="{FF2B5EF4-FFF2-40B4-BE49-F238E27FC236}">
                    <a16:creationId xmlns:a16="http://schemas.microsoft.com/office/drawing/2014/main" id="{589A0A2F-6EE7-4915-973E-C516FD473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62" name="Rectangle 1599">
                <a:extLst>
                  <a:ext uri="{FF2B5EF4-FFF2-40B4-BE49-F238E27FC236}">
                    <a16:creationId xmlns:a16="http://schemas.microsoft.com/office/drawing/2014/main" id="{1C70D7C4-E39F-4856-81A9-7F2E79EC7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63" name="Line 1600">
                <a:extLst>
                  <a:ext uri="{FF2B5EF4-FFF2-40B4-BE49-F238E27FC236}">
                    <a16:creationId xmlns:a16="http://schemas.microsoft.com/office/drawing/2014/main" id="{1F50E851-33FE-40E4-A9F1-112162BD7E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64" name="Rectangle 1601">
                <a:extLst>
                  <a:ext uri="{FF2B5EF4-FFF2-40B4-BE49-F238E27FC236}">
                    <a16:creationId xmlns:a16="http://schemas.microsoft.com/office/drawing/2014/main" id="{9FFE1784-8762-4256-91F3-AD82A23E6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65" name="Line 1602">
                <a:extLst>
                  <a:ext uri="{FF2B5EF4-FFF2-40B4-BE49-F238E27FC236}">
                    <a16:creationId xmlns:a16="http://schemas.microsoft.com/office/drawing/2014/main" id="{18BDABAF-0D16-417E-B4BA-69697BAC9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9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66" name="Rectangle 1603">
                <a:extLst>
                  <a:ext uri="{FF2B5EF4-FFF2-40B4-BE49-F238E27FC236}">
                    <a16:creationId xmlns:a16="http://schemas.microsoft.com/office/drawing/2014/main" id="{17A1F678-6682-4063-A378-488C99B73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67" name="Line 1604">
                <a:extLst>
                  <a:ext uri="{FF2B5EF4-FFF2-40B4-BE49-F238E27FC236}">
                    <a16:creationId xmlns:a16="http://schemas.microsoft.com/office/drawing/2014/main" id="{76DC9D77-9255-4113-9C1E-DB9E16B0A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9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68" name="Rectangle 1605">
                <a:extLst>
                  <a:ext uri="{FF2B5EF4-FFF2-40B4-BE49-F238E27FC236}">
                    <a16:creationId xmlns:a16="http://schemas.microsoft.com/office/drawing/2014/main" id="{B43A476C-34D8-42CA-9E12-192EC0918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69" name="Line 1606">
                <a:extLst>
                  <a:ext uri="{FF2B5EF4-FFF2-40B4-BE49-F238E27FC236}">
                    <a16:creationId xmlns:a16="http://schemas.microsoft.com/office/drawing/2014/main" id="{340D0C62-CF77-48BE-A6D4-C6ABC14628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70" name="Rectangle 1607">
                <a:extLst>
                  <a:ext uri="{FF2B5EF4-FFF2-40B4-BE49-F238E27FC236}">
                    <a16:creationId xmlns:a16="http://schemas.microsoft.com/office/drawing/2014/main" id="{82D2334C-8800-418D-94A1-E4EAD3CB0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71" name="Line 1608">
                <a:extLst>
                  <a:ext uri="{FF2B5EF4-FFF2-40B4-BE49-F238E27FC236}">
                    <a16:creationId xmlns:a16="http://schemas.microsoft.com/office/drawing/2014/main" id="{987CFC7E-5C9A-47F6-8060-F1F9DD5338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72" name="Rectangle 1609">
                <a:extLst>
                  <a:ext uri="{FF2B5EF4-FFF2-40B4-BE49-F238E27FC236}">
                    <a16:creationId xmlns:a16="http://schemas.microsoft.com/office/drawing/2014/main" id="{44BEE41C-E1C8-4244-8B52-2A7C98296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341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873" name="Line 1610">
                <a:extLst>
                  <a:ext uri="{FF2B5EF4-FFF2-40B4-BE49-F238E27FC236}">
                    <a16:creationId xmlns:a16="http://schemas.microsoft.com/office/drawing/2014/main" id="{D9782BF2-6C43-49AA-B6FD-6D7DCD6578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15" y="341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874" name="Rectangle 1611">
                <a:extLst>
                  <a:ext uri="{FF2B5EF4-FFF2-40B4-BE49-F238E27FC236}">
                    <a16:creationId xmlns:a16="http://schemas.microsoft.com/office/drawing/2014/main" id="{4974E199-4F26-4493-934F-D6E13EB4F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3429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7904" name="Group 1612">
              <a:extLst>
                <a:ext uri="{FF2B5EF4-FFF2-40B4-BE49-F238E27FC236}">
                  <a16:creationId xmlns:a16="http://schemas.microsoft.com/office/drawing/2014/main" id="{D47D74E2-C930-446E-897C-D9E3E45B5F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417"/>
              <a:ext cx="5491" cy="364"/>
              <a:chOff x="72" y="3417"/>
              <a:chExt cx="5491" cy="364"/>
            </a:xfrm>
          </p:grpSpPr>
          <p:sp>
            <p:nvSpPr>
              <p:cNvPr id="38475" name="Line 1613">
                <a:extLst>
                  <a:ext uri="{FF2B5EF4-FFF2-40B4-BE49-F238E27FC236}">
                    <a16:creationId xmlns:a16="http://schemas.microsoft.com/office/drawing/2014/main" id="{EC802275-C94B-489E-801A-CA51C66EA2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15" y="3429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76" name="Rectangle 1614">
                <a:extLst>
                  <a:ext uri="{FF2B5EF4-FFF2-40B4-BE49-F238E27FC236}">
                    <a16:creationId xmlns:a16="http://schemas.microsoft.com/office/drawing/2014/main" id="{003FEB33-612E-46AD-9058-DAAB37E1C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77" name="Line 1615">
                <a:extLst>
                  <a:ext uri="{FF2B5EF4-FFF2-40B4-BE49-F238E27FC236}">
                    <a16:creationId xmlns:a16="http://schemas.microsoft.com/office/drawing/2014/main" id="{C7648718-B36A-4B51-B2DB-AC501E59E0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78" name="Rectangle 1616">
                <a:extLst>
                  <a:ext uri="{FF2B5EF4-FFF2-40B4-BE49-F238E27FC236}">
                    <a16:creationId xmlns:a16="http://schemas.microsoft.com/office/drawing/2014/main" id="{0D761C34-69C6-4B20-9990-78A11B91D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79" name="Line 1617">
                <a:extLst>
                  <a:ext uri="{FF2B5EF4-FFF2-40B4-BE49-F238E27FC236}">
                    <a16:creationId xmlns:a16="http://schemas.microsoft.com/office/drawing/2014/main" id="{605A0D38-F423-4277-9843-86DAA6E164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80" name="Rectangle 1618">
                <a:extLst>
                  <a:ext uri="{FF2B5EF4-FFF2-40B4-BE49-F238E27FC236}">
                    <a16:creationId xmlns:a16="http://schemas.microsoft.com/office/drawing/2014/main" id="{46C0FB55-16D3-4883-AB42-EF36BA45E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341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81" name="Line 1619">
                <a:extLst>
                  <a:ext uri="{FF2B5EF4-FFF2-40B4-BE49-F238E27FC236}">
                    <a16:creationId xmlns:a16="http://schemas.microsoft.com/office/drawing/2014/main" id="{E5435241-F743-404E-8873-BE6CF1B5F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2" y="341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82" name="Rectangle 1620">
                <a:extLst>
                  <a:ext uri="{FF2B5EF4-FFF2-40B4-BE49-F238E27FC236}">
                    <a16:creationId xmlns:a16="http://schemas.microsoft.com/office/drawing/2014/main" id="{E412345F-60D7-45E0-B2E1-F0911A0CF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3429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83" name="Line 1621">
                <a:extLst>
                  <a:ext uri="{FF2B5EF4-FFF2-40B4-BE49-F238E27FC236}">
                    <a16:creationId xmlns:a16="http://schemas.microsoft.com/office/drawing/2014/main" id="{C45D1FF9-7345-4046-95D5-0566B94A05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2" y="3429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84" name="Rectangle 1622">
                <a:extLst>
                  <a:ext uri="{FF2B5EF4-FFF2-40B4-BE49-F238E27FC236}">
                    <a16:creationId xmlns:a16="http://schemas.microsoft.com/office/drawing/2014/main" id="{6F44C448-E9B9-4634-BBB8-6B3BF1CC1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85" name="Line 1623">
                <a:extLst>
                  <a:ext uri="{FF2B5EF4-FFF2-40B4-BE49-F238E27FC236}">
                    <a16:creationId xmlns:a16="http://schemas.microsoft.com/office/drawing/2014/main" id="{E6766961-E845-44C5-A281-992FD1EA11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86" name="Rectangle 1624">
                <a:extLst>
                  <a:ext uri="{FF2B5EF4-FFF2-40B4-BE49-F238E27FC236}">
                    <a16:creationId xmlns:a16="http://schemas.microsoft.com/office/drawing/2014/main" id="{0119F9F9-8C79-4FA8-A507-21342BE6C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87" name="Line 1625">
                <a:extLst>
                  <a:ext uri="{FF2B5EF4-FFF2-40B4-BE49-F238E27FC236}">
                    <a16:creationId xmlns:a16="http://schemas.microsoft.com/office/drawing/2014/main" id="{19A392FE-268E-4416-9A73-D12313453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88" name="Rectangle 1626">
                <a:extLst>
                  <a:ext uri="{FF2B5EF4-FFF2-40B4-BE49-F238E27FC236}">
                    <a16:creationId xmlns:a16="http://schemas.microsoft.com/office/drawing/2014/main" id="{D0E64855-BB1C-49D6-9170-B444E64A2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341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89" name="Line 1627">
                <a:extLst>
                  <a:ext uri="{FF2B5EF4-FFF2-40B4-BE49-F238E27FC236}">
                    <a16:creationId xmlns:a16="http://schemas.microsoft.com/office/drawing/2014/main" id="{9095D3C5-DE0A-40D4-91CA-52ECBF773B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49" y="341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90" name="Rectangle 1628">
                <a:extLst>
                  <a:ext uri="{FF2B5EF4-FFF2-40B4-BE49-F238E27FC236}">
                    <a16:creationId xmlns:a16="http://schemas.microsoft.com/office/drawing/2014/main" id="{4DB578B1-585E-4630-9ED3-75170F0FA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3429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91" name="Line 1629">
                <a:extLst>
                  <a:ext uri="{FF2B5EF4-FFF2-40B4-BE49-F238E27FC236}">
                    <a16:creationId xmlns:a16="http://schemas.microsoft.com/office/drawing/2014/main" id="{1C0DA952-5B1A-4213-823C-96A141904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49" y="3429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92" name="Rectangle 1630">
                <a:extLst>
                  <a:ext uri="{FF2B5EF4-FFF2-40B4-BE49-F238E27FC236}">
                    <a16:creationId xmlns:a16="http://schemas.microsoft.com/office/drawing/2014/main" id="{20A1552E-BC2A-489F-8275-32F699D92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93" name="Line 1631">
                <a:extLst>
                  <a:ext uri="{FF2B5EF4-FFF2-40B4-BE49-F238E27FC236}">
                    <a16:creationId xmlns:a16="http://schemas.microsoft.com/office/drawing/2014/main" id="{07A2A87C-806E-4F09-B24A-C4580A7F3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94" name="Rectangle 1632">
                <a:extLst>
                  <a:ext uri="{FF2B5EF4-FFF2-40B4-BE49-F238E27FC236}">
                    <a16:creationId xmlns:a16="http://schemas.microsoft.com/office/drawing/2014/main" id="{B55FE3D5-55E6-4968-84C2-874B4DA22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95" name="Line 1633">
                <a:extLst>
                  <a:ext uri="{FF2B5EF4-FFF2-40B4-BE49-F238E27FC236}">
                    <a16:creationId xmlns:a16="http://schemas.microsoft.com/office/drawing/2014/main" id="{AC5B22AC-6831-4B90-A1DF-D15F4189F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96" name="Rectangle 1634">
                <a:extLst>
                  <a:ext uri="{FF2B5EF4-FFF2-40B4-BE49-F238E27FC236}">
                    <a16:creationId xmlns:a16="http://schemas.microsoft.com/office/drawing/2014/main" id="{093FB09B-237F-41FB-8845-771EFBF03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97" name="Line 1635">
                <a:extLst>
                  <a:ext uri="{FF2B5EF4-FFF2-40B4-BE49-F238E27FC236}">
                    <a16:creationId xmlns:a16="http://schemas.microsoft.com/office/drawing/2014/main" id="{0232BFD1-21AB-4D50-9BE6-CC0CF18191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16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98" name="Rectangle 1636">
                <a:extLst>
                  <a:ext uri="{FF2B5EF4-FFF2-40B4-BE49-F238E27FC236}">
                    <a16:creationId xmlns:a16="http://schemas.microsoft.com/office/drawing/2014/main" id="{326B968B-BF14-4D7D-B54D-F9F0B02A7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99" name="Line 1637">
                <a:extLst>
                  <a:ext uri="{FF2B5EF4-FFF2-40B4-BE49-F238E27FC236}">
                    <a16:creationId xmlns:a16="http://schemas.microsoft.com/office/drawing/2014/main" id="{32E97ED5-5E5F-4EE3-965C-E9750E5DF1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16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00" name="Rectangle 1638">
                <a:extLst>
                  <a:ext uri="{FF2B5EF4-FFF2-40B4-BE49-F238E27FC236}">
                    <a16:creationId xmlns:a16="http://schemas.microsoft.com/office/drawing/2014/main" id="{0F809E47-894E-4C0E-9B26-E0B1E980E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01" name="Line 1639">
                <a:extLst>
                  <a:ext uri="{FF2B5EF4-FFF2-40B4-BE49-F238E27FC236}">
                    <a16:creationId xmlns:a16="http://schemas.microsoft.com/office/drawing/2014/main" id="{D2E4FF24-0576-4432-970D-746A93A4E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02" name="Rectangle 1640">
                <a:extLst>
                  <a:ext uri="{FF2B5EF4-FFF2-40B4-BE49-F238E27FC236}">
                    <a16:creationId xmlns:a16="http://schemas.microsoft.com/office/drawing/2014/main" id="{1F3F074F-E529-4824-900C-BD0C24979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03" name="Line 1641">
                <a:extLst>
                  <a:ext uri="{FF2B5EF4-FFF2-40B4-BE49-F238E27FC236}">
                    <a16:creationId xmlns:a16="http://schemas.microsoft.com/office/drawing/2014/main" id="{0209B49A-5646-4000-B947-D5D452646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04" name="Rectangle 1642">
                <a:extLst>
                  <a:ext uri="{FF2B5EF4-FFF2-40B4-BE49-F238E27FC236}">
                    <a16:creationId xmlns:a16="http://schemas.microsoft.com/office/drawing/2014/main" id="{1A192AAF-5683-4921-8C8A-73792B299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3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05" name="Line 1643">
                <a:extLst>
                  <a:ext uri="{FF2B5EF4-FFF2-40B4-BE49-F238E27FC236}">
                    <a16:creationId xmlns:a16="http://schemas.microsoft.com/office/drawing/2014/main" id="{241E9075-5EFE-42CE-A637-BEC149408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06" name="Rectangle 1644">
                <a:extLst>
                  <a:ext uri="{FF2B5EF4-FFF2-40B4-BE49-F238E27FC236}">
                    <a16:creationId xmlns:a16="http://schemas.microsoft.com/office/drawing/2014/main" id="{D1813C36-A456-4402-9188-D97EE7F24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3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07" name="Line 1645">
                <a:extLst>
                  <a:ext uri="{FF2B5EF4-FFF2-40B4-BE49-F238E27FC236}">
                    <a16:creationId xmlns:a16="http://schemas.microsoft.com/office/drawing/2014/main" id="{17E1E344-1854-41B8-BC31-49A24FA4FA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08" name="Rectangle 1646">
                <a:extLst>
                  <a:ext uri="{FF2B5EF4-FFF2-40B4-BE49-F238E27FC236}">
                    <a16:creationId xmlns:a16="http://schemas.microsoft.com/office/drawing/2014/main" id="{C603AB8D-61F6-47EA-BAE4-70DA50AD3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417"/>
                <a:ext cx="6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09" name="Line 1647">
                <a:extLst>
                  <a:ext uri="{FF2B5EF4-FFF2-40B4-BE49-F238E27FC236}">
                    <a16:creationId xmlns:a16="http://schemas.microsoft.com/office/drawing/2014/main" id="{678F357F-995D-4D43-B1F5-F014E0B429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417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10" name="Rectangle 1648">
                <a:extLst>
                  <a:ext uri="{FF2B5EF4-FFF2-40B4-BE49-F238E27FC236}">
                    <a16:creationId xmlns:a16="http://schemas.microsoft.com/office/drawing/2014/main" id="{A50CB14C-11E2-4EAB-A2C6-0EB825DE9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11" name="Line 1649">
                <a:extLst>
                  <a:ext uri="{FF2B5EF4-FFF2-40B4-BE49-F238E27FC236}">
                    <a16:creationId xmlns:a16="http://schemas.microsoft.com/office/drawing/2014/main" id="{31531AC2-FDE7-4AFA-A017-AC2DB342C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12" name="Rectangle 1650">
                <a:extLst>
                  <a:ext uri="{FF2B5EF4-FFF2-40B4-BE49-F238E27FC236}">
                    <a16:creationId xmlns:a16="http://schemas.microsoft.com/office/drawing/2014/main" id="{6B5F041C-3B12-4BAE-822E-E52E45637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13" name="Line 1651">
                <a:extLst>
                  <a:ext uri="{FF2B5EF4-FFF2-40B4-BE49-F238E27FC236}">
                    <a16:creationId xmlns:a16="http://schemas.microsoft.com/office/drawing/2014/main" id="{495A1A43-3C85-470E-82C5-6921058998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14" name="Rectangle 1652">
                <a:extLst>
                  <a:ext uri="{FF2B5EF4-FFF2-40B4-BE49-F238E27FC236}">
                    <a16:creationId xmlns:a16="http://schemas.microsoft.com/office/drawing/2014/main" id="{A24CD559-1BDB-45BE-B90A-CB56735C1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15" name="Line 1653">
                <a:extLst>
                  <a:ext uri="{FF2B5EF4-FFF2-40B4-BE49-F238E27FC236}">
                    <a16:creationId xmlns:a16="http://schemas.microsoft.com/office/drawing/2014/main" id="{8B55C07A-BD10-46BB-B5F4-DC3CE1DC89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16" name="Rectangle 1654">
                <a:extLst>
                  <a:ext uri="{FF2B5EF4-FFF2-40B4-BE49-F238E27FC236}">
                    <a16:creationId xmlns:a16="http://schemas.microsoft.com/office/drawing/2014/main" id="{0E24EA2E-6EFA-4004-8C00-762DF6C5E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17" name="Line 1655">
                <a:extLst>
                  <a:ext uri="{FF2B5EF4-FFF2-40B4-BE49-F238E27FC236}">
                    <a16:creationId xmlns:a16="http://schemas.microsoft.com/office/drawing/2014/main" id="{93A34A0F-53DA-43AC-9164-FA3D16F93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18" name="Rectangle 1656">
                <a:extLst>
                  <a:ext uri="{FF2B5EF4-FFF2-40B4-BE49-F238E27FC236}">
                    <a16:creationId xmlns:a16="http://schemas.microsoft.com/office/drawing/2014/main" id="{D0CB3B72-D35C-4659-861E-CAE8DDD8A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19" name="Line 1657">
                <a:extLst>
                  <a:ext uri="{FF2B5EF4-FFF2-40B4-BE49-F238E27FC236}">
                    <a16:creationId xmlns:a16="http://schemas.microsoft.com/office/drawing/2014/main" id="{DAA65119-3395-474A-832D-693BD5510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20" name="Rectangle 1658">
                <a:extLst>
                  <a:ext uri="{FF2B5EF4-FFF2-40B4-BE49-F238E27FC236}">
                    <a16:creationId xmlns:a16="http://schemas.microsoft.com/office/drawing/2014/main" id="{CF4EAE9A-6E51-4828-BD60-9320D1084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21" name="Line 1659">
                <a:extLst>
                  <a:ext uri="{FF2B5EF4-FFF2-40B4-BE49-F238E27FC236}">
                    <a16:creationId xmlns:a16="http://schemas.microsoft.com/office/drawing/2014/main" id="{CF51F87C-9C6D-4BCB-8CA8-881505ECB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22" name="Rectangle 1660">
                <a:extLst>
                  <a:ext uri="{FF2B5EF4-FFF2-40B4-BE49-F238E27FC236}">
                    <a16:creationId xmlns:a16="http://schemas.microsoft.com/office/drawing/2014/main" id="{C5103FC8-CDCB-4ADF-97E1-32D659ED5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23" name="Line 1661">
                <a:extLst>
                  <a:ext uri="{FF2B5EF4-FFF2-40B4-BE49-F238E27FC236}">
                    <a16:creationId xmlns:a16="http://schemas.microsoft.com/office/drawing/2014/main" id="{5D2854C6-8C66-4C61-A0E9-371D1B97BD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24" name="Rectangle 1662">
                <a:extLst>
                  <a:ext uri="{FF2B5EF4-FFF2-40B4-BE49-F238E27FC236}">
                    <a16:creationId xmlns:a16="http://schemas.microsoft.com/office/drawing/2014/main" id="{20975B54-CF20-4B9F-8886-A89CED80C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25" name="Line 1663">
                <a:extLst>
                  <a:ext uri="{FF2B5EF4-FFF2-40B4-BE49-F238E27FC236}">
                    <a16:creationId xmlns:a16="http://schemas.microsoft.com/office/drawing/2014/main" id="{7CB35C75-F013-4BBE-A1DA-FC190596A7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26" name="Rectangle 1664">
                <a:extLst>
                  <a:ext uri="{FF2B5EF4-FFF2-40B4-BE49-F238E27FC236}">
                    <a16:creationId xmlns:a16="http://schemas.microsoft.com/office/drawing/2014/main" id="{7A868F8F-25C8-4542-A6DD-2F50DCBAA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27" name="Line 1665">
                <a:extLst>
                  <a:ext uri="{FF2B5EF4-FFF2-40B4-BE49-F238E27FC236}">
                    <a16:creationId xmlns:a16="http://schemas.microsoft.com/office/drawing/2014/main" id="{FA23C9F9-612A-4566-8B42-17B377D43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28" name="Rectangle 1666">
                <a:extLst>
                  <a:ext uri="{FF2B5EF4-FFF2-40B4-BE49-F238E27FC236}">
                    <a16:creationId xmlns:a16="http://schemas.microsoft.com/office/drawing/2014/main" id="{9D7E4AA3-F20F-4497-81FD-EEEE16E39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29" name="Line 1667">
                <a:extLst>
                  <a:ext uri="{FF2B5EF4-FFF2-40B4-BE49-F238E27FC236}">
                    <a16:creationId xmlns:a16="http://schemas.microsoft.com/office/drawing/2014/main" id="{B11A10A3-C56A-49A8-A5DA-ADA4E1BD87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30" name="Rectangle 1668">
                <a:extLst>
                  <a:ext uri="{FF2B5EF4-FFF2-40B4-BE49-F238E27FC236}">
                    <a16:creationId xmlns:a16="http://schemas.microsoft.com/office/drawing/2014/main" id="{2FCE3B31-1FD0-48E2-A5A1-71C24AEE7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31" name="Line 1669">
                <a:extLst>
                  <a:ext uri="{FF2B5EF4-FFF2-40B4-BE49-F238E27FC236}">
                    <a16:creationId xmlns:a16="http://schemas.microsoft.com/office/drawing/2014/main" id="{7170846F-9187-4B01-A831-7BDC064FD7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32" name="Rectangle 1670">
                <a:extLst>
                  <a:ext uri="{FF2B5EF4-FFF2-40B4-BE49-F238E27FC236}">
                    <a16:creationId xmlns:a16="http://schemas.microsoft.com/office/drawing/2014/main" id="{87D886F2-D9D3-45B9-A8C7-5CFE077B9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33" name="Line 1671">
                <a:extLst>
                  <a:ext uri="{FF2B5EF4-FFF2-40B4-BE49-F238E27FC236}">
                    <a16:creationId xmlns:a16="http://schemas.microsoft.com/office/drawing/2014/main" id="{58E80233-3B73-4016-9771-7BB646F979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34" name="Rectangle 1672">
                <a:extLst>
                  <a:ext uri="{FF2B5EF4-FFF2-40B4-BE49-F238E27FC236}">
                    <a16:creationId xmlns:a16="http://schemas.microsoft.com/office/drawing/2014/main" id="{6C66E558-5E4A-4CDE-ACCA-23BDC950F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35" name="Line 1673">
                <a:extLst>
                  <a:ext uri="{FF2B5EF4-FFF2-40B4-BE49-F238E27FC236}">
                    <a16:creationId xmlns:a16="http://schemas.microsoft.com/office/drawing/2014/main" id="{49B46B20-AB59-4BEE-965F-86DE1CD7DE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36" name="Rectangle 1674">
                <a:extLst>
                  <a:ext uri="{FF2B5EF4-FFF2-40B4-BE49-F238E27FC236}">
                    <a16:creationId xmlns:a16="http://schemas.microsoft.com/office/drawing/2014/main" id="{1F4DDD32-A80B-413B-B29D-951598BF4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37" name="Line 1675">
                <a:extLst>
                  <a:ext uri="{FF2B5EF4-FFF2-40B4-BE49-F238E27FC236}">
                    <a16:creationId xmlns:a16="http://schemas.microsoft.com/office/drawing/2014/main" id="{F3C92124-1B65-4AC1-8F86-BA223BCD3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38" name="Rectangle 1676">
                <a:extLst>
                  <a:ext uri="{FF2B5EF4-FFF2-40B4-BE49-F238E27FC236}">
                    <a16:creationId xmlns:a16="http://schemas.microsoft.com/office/drawing/2014/main" id="{CCE4F42A-CC79-4B97-9F02-1B760A17C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39" name="Line 1677">
                <a:extLst>
                  <a:ext uri="{FF2B5EF4-FFF2-40B4-BE49-F238E27FC236}">
                    <a16:creationId xmlns:a16="http://schemas.microsoft.com/office/drawing/2014/main" id="{1504EA89-D738-44F1-A748-6E8D65F78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40" name="Rectangle 1678">
                <a:extLst>
                  <a:ext uri="{FF2B5EF4-FFF2-40B4-BE49-F238E27FC236}">
                    <a16:creationId xmlns:a16="http://schemas.microsoft.com/office/drawing/2014/main" id="{138C074F-A314-42AB-A599-8E801BF86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41" name="Line 1679">
                <a:extLst>
                  <a:ext uri="{FF2B5EF4-FFF2-40B4-BE49-F238E27FC236}">
                    <a16:creationId xmlns:a16="http://schemas.microsoft.com/office/drawing/2014/main" id="{5CC6B374-85F3-47AA-BFD4-42CD7E02D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42" name="Rectangle 1680">
                <a:extLst>
                  <a:ext uri="{FF2B5EF4-FFF2-40B4-BE49-F238E27FC236}">
                    <a16:creationId xmlns:a16="http://schemas.microsoft.com/office/drawing/2014/main" id="{8404CF26-91F4-41DF-ADC2-6B2B013B8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43" name="Line 1681">
                <a:extLst>
                  <a:ext uri="{FF2B5EF4-FFF2-40B4-BE49-F238E27FC236}">
                    <a16:creationId xmlns:a16="http://schemas.microsoft.com/office/drawing/2014/main" id="{F2C97BAB-BAE9-4551-A701-7754521AB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44" name="Rectangle 1682">
                <a:extLst>
                  <a:ext uri="{FF2B5EF4-FFF2-40B4-BE49-F238E27FC236}">
                    <a16:creationId xmlns:a16="http://schemas.microsoft.com/office/drawing/2014/main" id="{C7817D97-F366-4D48-9C42-C5F5A774A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45" name="Line 1683">
                <a:extLst>
                  <a:ext uri="{FF2B5EF4-FFF2-40B4-BE49-F238E27FC236}">
                    <a16:creationId xmlns:a16="http://schemas.microsoft.com/office/drawing/2014/main" id="{B3FC5AC8-9851-4C56-8917-A9ED2D4B12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46" name="Rectangle 1684">
                <a:extLst>
                  <a:ext uri="{FF2B5EF4-FFF2-40B4-BE49-F238E27FC236}">
                    <a16:creationId xmlns:a16="http://schemas.microsoft.com/office/drawing/2014/main" id="{DF1B7A2E-4CCC-4CF8-AB6B-D5BD0E63B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47" name="Line 1685">
                <a:extLst>
                  <a:ext uri="{FF2B5EF4-FFF2-40B4-BE49-F238E27FC236}">
                    <a16:creationId xmlns:a16="http://schemas.microsoft.com/office/drawing/2014/main" id="{191673CA-CFD8-4F3C-AA63-9D39CA2BC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48" name="Rectangle 1686">
                <a:extLst>
                  <a:ext uri="{FF2B5EF4-FFF2-40B4-BE49-F238E27FC236}">
                    <a16:creationId xmlns:a16="http://schemas.microsoft.com/office/drawing/2014/main" id="{6B3DF53E-5B5A-474C-A6D9-9D5ACE504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49" name="Line 1687">
                <a:extLst>
                  <a:ext uri="{FF2B5EF4-FFF2-40B4-BE49-F238E27FC236}">
                    <a16:creationId xmlns:a16="http://schemas.microsoft.com/office/drawing/2014/main" id="{558ACB3C-2B2E-4FB5-99CD-0822E87A17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50" name="Rectangle 1688">
                <a:extLst>
                  <a:ext uri="{FF2B5EF4-FFF2-40B4-BE49-F238E27FC236}">
                    <a16:creationId xmlns:a16="http://schemas.microsoft.com/office/drawing/2014/main" id="{3C5E86E9-2D48-4B0B-BAC3-CD8A3FA5F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51" name="Line 1689">
                <a:extLst>
                  <a:ext uri="{FF2B5EF4-FFF2-40B4-BE49-F238E27FC236}">
                    <a16:creationId xmlns:a16="http://schemas.microsoft.com/office/drawing/2014/main" id="{D46EE729-57E8-46D8-B3B6-553F9A7B2F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52" name="Rectangle 1690">
                <a:extLst>
                  <a:ext uri="{FF2B5EF4-FFF2-40B4-BE49-F238E27FC236}">
                    <a16:creationId xmlns:a16="http://schemas.microsoft.com/office/drawing/2014/main" id="{82B61A77-AA0E-4668-89BE-3D7C3D9EB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53" name="Line 1691">
                <a:extLst>
                  <a:ext uri="{FF2B5EF4-FFF2-40B4-BE49-F238E27FC236}">
                    <a16:creationId xmlns:a16="http://schemas.microsoft.com/office/drawing/2014/main" id="{429A873D-0488-4854-9F2E-D742F5045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54" name="Rectangle 1692">
                <a:extLst>
                  <a:ext uri="{FF2B5EF4-FFF2-40B4-BE49-F238E27FC236}">
                    <a16:creationId xmlns:a16="http://schemas.microsoft.com/office/drawing/2014/main" id="{0889DF2B-A2F3-4E91-A1C1-5A83062EF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55" name="Line 1693">
                <a:extLst>
                  <a:ext uri="{FF2B5EF4-FFF2-40B4-BE49-F238E27FC236}">
                    <a16:creationId xmlns:a16="http://schemas.microsoft.com/office/drawing/2014/main" id="{CBFCF78D-6E77-4A97-A0AD-CBFA3BB2F6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56" name="Rectangle 1694">
                <a:extLst>
                  <a:ext uri="{FF2B5EF4-FFF2-40B4-BE49-F238E27FC236}">
                    <a16:creationId xmlns:a16="http://schemas.microsoft.com/office/drawing/2014/main" id="{B42C4370-114D-4626-88F2-BEB9C89BA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57" name="Line 1695">
                <a:extLst>
                  <a:ext uri="{FF2B5EF4-FFF2-40B4-BE49-F238E27FC236}">
                    <a16:creationId xmlns:a16="http://schemas.microsoft.com/office/drawing/2014/main" id="{54F930A4-FBD1-47E6-8FB0-23BCCB8E00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58" name="Rectangle 1696">
                <a:extLst>
                  <a:ext uri="{FF2B5EF4-FFF2-40B4-BE49-F238E27FC236}">
                    <a16:creationId xmlns:a16="http://schemas.microsoft.com/office/drawing/2014/main" id="{8F965D8F-FD29-4F82-A2BC-3D9740718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59" name="Line 1697">
                <a:extLst>
                  <a:ext uri="{FF2B5EF4-FFF2-40B4-BE49-F238E27FC236}">
                    <a16:creationId xmlns:a16="http://schemas.microsoft.com/office/drawing/2014/main" id="{BCB4EE54-916C-4871-B9A5-CD59B26E7D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60" name="Rectangle 1698">
                <a:extLst>
                  <a:ext uri="{FF2B5EF4-FFF2-40B4-BE49-F238E27FC236}">
                    <a16:creationId xmlns:a16="http://schemas.microsoft.com/office/drawing/2014/main" id="{F90A7595-1DC6-49AC-8119-46F7CFBAE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61" name="Line 1699">
                <a:extLst>
                  <a:ext uri="{FF2B5EF4-FFF2-40B4-BE49-F238E27FC236}">
                    <a16:creationId xmlns:a16="http://schemas.microsoft.com/office/drawing/2014/main" id="{7C917764-EDE6-4117-B6B1-60D8695D44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62" name="Rectangle 1700">
                <a:extLst>
                  <a:ext uri="{FF2B5EF4-FFF2-40B4-BE49-F238E27FC236}">
                    <a16:creationId xmlns:a16="http://schemas.microsoft.com/office/drawing/2014/main" id="{8CBBE194-78F1-4325-915B-6B4E7D911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3635"/>
                <a:ext cx="76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E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563" name="Rectangle 1701">
                <a:extLst>
                  <a:ext uri="{FF2B5EF4-FFF2-40B4-BE49-F238E27FC236}">
                    <a16:creationId xmlns:a16="http://schemas.microsoft.com/office/drawing/2014/main" id="{D83C46B7-E537-4D52-BC33-72AFA0FBF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3630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564" name="Rectangle 1702">
                <a:extLst>
                  <a:ext uri="{FF2B5EF4-FFF2-40B4-BE49-F238E27FC236}">
                    <a16:creationId xmlns:a16="http://schemas.microsoft.com/office/drawing/2014/main" id="{B6017228-F7B2-45F7-B624-7C782730D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3630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S12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565" name="Rectangle 1703">
                <a:extLst>
                  <a:ext uri="{FF2B5EF4-FFF2-40B4-BE49-F238E27FC236}">
                    <a16:creationId xmlns:a16="http://schemas.microsoft.com/office/drawing/2014/main" id="{35D2DFF3-3289-4E23-880A-CDE7AD684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3630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S16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566" name="Rectangle 1704">
                <a:extLst>
                  <a:ext uri="{FF2B5EF4-FFF2-40B4-BE49-F238E27FC236}">
                    <a16:creationId xmlns:a16="http://schemas.microsoft.com/office/drawing/2014/main" id="{93B0B2AB-3BBB-4D3F-AAE1-15AA33248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67" name="Line 1705">
                <a:extLst>
                  <a:ext uri="{FF2B5EF4-FFF2-40B4-BE49-F238E27FC236}">
                    <a16:creationId xmlns:a16="http://schemas.microsoft.com/office/drawing/2014/main" id="{5740F476-EAC7-41D6-BFCE-045DBD518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68" name="Line 1706">
                <a:extLst>
                  <a:ext uri="{FF2B5EF4-FFF2-40B4-BE49-F238E27FC236}">
                    <a16:creationId xmlns:a16="http://schemas.microsoft.com/office/drawing/2014/main" id="{E8CC4D60-D6BA-416C-9A1F-1FE92FE86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69" name="Rectangle 1707">
                <a:extLst>
                  <a:ext uri="{FF2B5EF4-FFF2-40B4-BE49-F238E27FC236}">
                    <a16:creationId xmlns:a16="http://schemas.microsoft.com/office/drawing/2014/main" id="{5CBDDFD2-30A3-48D9-B930-ADFBDCEFD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624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70" name="Line 1708">
                <a:extLst>
                  <a:ext uri="{FF2B5EF4-FFF2-40B4-BE49-F238E27FC236}">
                    <a16:creationId xmlns:a16="http://schemas.microsoft.com/office/drawing/2014/main" id="{1205943C-8B57-43C6-884F-F0119638F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624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71" name="Rectangle 1709">
                <a:extLst>
                  <a:ext uri="{FF2B5EF4-FFF2-40B4-BE49-F238E27FC236}">
                    <a16:creationId xmlns:a16="http://schemas.microsoft.com/office/drawing/2014/main" id="{179E8588-B26E-421B-BB75-D07089097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72" name="Line 1710">
                <a:extLst>
                  <a:ext uri="{FF2B5EF4-FFF2-40B4-BE49-F238E27FC236}">
                    <a16:creationId xmlns:a16="http://schemas.microsoft.com/office/drawing/2014/main" id="{164135B4-E9AB-428E-A89B-C93F173540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73" name="Line 1711">
                <a:extLst>
                  <a:ext uri="{FF2B5EF4-FFF2-40B4-BE49-F238E27FC236}">
                    <a16:creationId xmlns:a16="http://schemas.microsoft.com/office/drawing/2014/main" id="{BD5DFD1F-6E76-4A5F-90A8-2DAB9A780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74" name="Rectangle 1712">
                <a:extLst>
                  <a:ext uri="{FF2B5EF4-FFF2-40B4-BE49-F238E27FC236}">
                    <a16:creationId xmlns:a16="http://schemas.microsoft.com/office/drawing/2014/main" id="{90FF25D8-68AD-400A-A062-123C54590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75" name="Line 1713">
                <a:extLst>
                  <a:ext uri="{FF2B5EF4-FFF2-40B4-BE49-F238E27FC236}">
                    <a16:creationId xmlns:a16="http://schemas.microsoft.com/office/drawing/2014/main" id="{BC083C8A-4045-4BA8-99B0-D3711B4C20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76" name="Line 1714">
                <a:extLst>
                  <a:ext uri="{FF2B5EF4-FFF2-40B4-BE49-F238E27FC236}">
                    <a16:creationId xmlns:a16="http://schemas.microsoft.com/office/drawing/2014/main" id="{BED3BE1E-E060-4AB8-B315-3A7B99884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77" name="Rectangle 1715">
                <a:extLst>
                  <a:ext uri="{FF2B5EF4-FFF2-40B4-BE49-F238E27FC236}">
                    <a16:creationId xmlns:a16="http://schemas.microsoft.com/office/drawing/2014/main" id="{48D23142-16CA-4851-A733-7106BD9D6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624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78" name="Line 1716">
                <a:extLst>
                  <a:ext uri="{FF2B5EF4-FFF2-40B4-BE49-F238E27FC236}">
                    <a16:creationId xmlns:a16="http://schemas.microsoft.com/office/drawing/2014/main" id="{4B65D3FC-13E2-478B-A606-8AE798DE9B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624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79" name="Rectangle 1717">
                <a:extLst>
                  <a:ext uri="{FF2B5EF4-FFF2-40B4-BE49-F238E27FC236}">
                    <a16:creationId xmlns:a16="http://schemas.microsoft.com/office/drawing/2014/main" id="{AA28F259-218B-45D5-BB8D-92BB0E8BF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80" name="Line 1718">
                <a:extLst>
                  <a:ext uri="{FF2B5EF4-FFF2-40B4-BE49-F238E27FC236}">
                    <a16:creationId xmlns:a16="http://schemas.microsoft.com/office/drawing/2014/main" id="{7DDF396C-14B2-464F-A7B9-A270F9191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81" name="Line 1719">
                <a:extLst>
                  <a:ext uri="{FF2B5EF4-FFF2-40B4-BE49-F238E27FC236}">
                    <a16:creationId xmlns:a16="http://schemas.microsoft.com/office/drawing/2014/main" id="{C120C2AC-7091-47DA-8188-AA2A72779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82" name="Rectangle 1720">
                <a:extLst>
                  <a:ext uri="{FF2B5EF4-FFF2-40B4-BE49-F238E27FC236}">
                    <a16:creationId xmlns:a16="http://schemas.microsoft.com/office/drawing/2014/main" id="{9C7BD5E4-5D76-47BE-8260-FA2A52576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62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83" name="Line 1721">
                <a:extLst>
                  <a:ext uri="{FF2B5EF4-FFF2-40B4-BE49-F238E27FC236}">
                    <a16:creationId xmlns:a16="http://schemas.microsoft.com/office/drawing/2014/main" id="{8A3736CC-B1BC-479D-8C9F-88BB21FAAA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362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84" name="Rectangle 1722">
                <a:extLst>
                  <a:ext uri="{FF2B5EF4-FFF2-40B4-BE49-F238E27FC236}">
                    <a16:creationId xmlns:a16="http://schemas.microsoft.com/office/drawing/2014/main" id="{2BAA8CC7-E57B-46F5-9D14-4B20061AE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85" name="Line 1723">
                <a:extLst>
                  <a:ext uri="{FF2B5EF4-FFF2-40B4-BE49-F238E27FC236}">
                    <a16:creationId xmlns:a16="http://schemas.microsoft.com/office/drawing/2014/main" id="{B8D028D6-459F-4A1D-B343-92CE53207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86" name="Line 1724">
                <a:extLst>
                  <a:ext uri="{FF2B5EF4-FFF2-40B4-BE49-F238E27FC236}">
                    <a16:creationId xmlns:a16="http://schemas.microsoft.com/office/drawing/2014/main" id="{DE728BA8-2E21-4761-88DF-74D1E6DBCA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87" name="Rectangle 1725">
                <a:extLst>
                  <a:ext uri="{FF2B5EF4-FFF2-40B4-BE49-F238E27FC236}">
                    <a16:creationId xmlns:a16="http://schemas.microsoft.com/office/drawing/2014/main" id="{B1D6CFF6-050D-48BC-B1AD-BD495C948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88" name="Line 1726">
                <a:extLst>
                  <a:ext uri="{FF2B5EF4-FFF2-40B4-BE49-F238E27FC236}">
                    <a16:creationId xmlns:a16="http://schemas.microsoft.com/office/drawing/2014/main" id="{D5CA3579-BB9D-45C7-A5A3-659FB6D8A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89" name="Rectangle 1727">
                <a:extLst>
                  <a:ext uri="{FF2B5EF4-FFF2-40B4-BE49-F238E27FC236}">
                    <a16:creationId xmlns:a16="http://schemas.microsoft.com/office/drawing/2014/main" id="{691AA4F4-6DA2-4571-83E4-6083D2760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90" name="Line 1728">
                <a:extLst>
                  <a:ext uri="{FF2B5EF4-FFF2-40B4-BE49-F238E27FC236}">
                    <a16:creationId xmlns:a16="http://schemas.microsoft.com/office/drawing/2014/main" id="{D3D73B30-1F87-4708-859A-29BD31B2C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91" name="Line 1729">
                <a:extLst>
                  <a:ext uri="{FF2B5EF4-FFF2-40B4-BE49-F238E27FC236}">
                    <a16:creationId xmlns:a16="http://schemas.microsoft.com/office/drawing/2014/main" id="{3182B54A-1D1C-4904-9C70-E005DF03F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92" name="Rectangle 1730">
                <a:extLst>
                  <a:ext uri="{FF2B5EF4-FFF2-40B4-BE49-F238E27FC236}">
                    <a16:creationId xmlns:a16="http://schemas.microsoft.com/office/drawing/2014/main" id="{16E91ECD-92D0-4F3D-925A-9B0FD8D77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93" name="Line 1731">
                <a:extLst>
                  <a:ext uri="{FF2B5EF4-FFF2-40B4-BE49-F238E27FC236}">
                    <a16:creationId xmlns:a16="http://schemas.microsoft.com/office/drawing/2014/main" id="{53D3138B-BC3C-43C0-AFD4-EDB79C7A5C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94" name="Rectangle 1732">
                <a:extLst>
                  <a:ext uri="{FF2B5EF4-FFF2-40B4-BE49-F238E27FC236}">
                    <a16:creationId xmlns:a16="http://schemas.microsoft.com/office/drawing/2014/main" id="{2B0C46DB-3B87-4AB3-BA3C-E8C06D18F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95" name="Line 1733">
                <a:extLst>
                  <a:ext uri="{FF2B5EF4-FFF2-40B4-BE49-F238E27FC236}">
                    <a16:creationId xmlns:a16="http://schemas.microsoft.com/office/drawing/2014/main" id="{26242537-0CA2-4079-8D8A-7659888D6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96" name="Line 1734">
                <a:extLst>
                  <a:ext uri="{FF2B5EF4-FFF2-40B4-BE49-F238E27FC236}">
                    <a16:creationId xmlns:a16="http://schemas.microsoft.com/office/drawing/2014/main" id="{5CD006D7-3B2F-4EC5-9476-E2BC02D999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97" name="Rectangle 1735">
                <a:extLst>
                  <a:ext uri="{FF2B5EF4-FFF2-40B4-BE49-F238E27FC236}">
                    <a16:creationId xmlns:a16="http://schemas.microsoft.com/office/drawing/2014/main" id="{14BF9C23-B54A-4122-B992-C1EF838B3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598" name="Line 1736">
                <a:extLst>
                  <a:ext uri="{FF2B5EF4-FFF2-40B4-BE49-F238E27FC236}">
                    <a16:creationId xmlns:a16="http://schemas.microsoft.com/office/drawing/2014/main" id="{41435139-F970-4750-888B-84EAFD3CB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599" name="Rectangle 1737">
                <a:extLst>
                  <a:ext uri="{FF2B5EF4-FFF2-40B4-BE49-F238E27FC236}">
                    <a16:creationId xmlns:a16="http://schemas.microsoft.com/office/drawing/2014/main" id="{44623466-94CC-41D8-9F23-8842EEA26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00" name="Line 1738">
                <a:extLst>
                  <a:ext uri="{FF2B5EF4-FFF2-40B4-BE49-F238E27FC236}">
                    <a16:creationId xmlns:a16="http://schemas.microsoft.com/office/drawing/2014/main" id="{A6B6CDC2-E351-4828-880F-B702370FB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01" name="Line 1739">
                <a:extLst>
                  <a:ext uri="{FF2B5EF4-FFF2-40B4-BE49-F238E27FC236}">
                    <a16:creationId xmlns:a16="http://schemas.microsoft.com/office/drawing/2014/main" id="{F1A4E452-9147-4E82-9C88-6BA265EBD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02" name="Rectangle 1740">
                <a:extLst>
                  <a:ext uri="{FF2B5EF4-FFF2-40B4-BE49-F238E27FC236}">
                    <a16:creationId xmlns:a16="http://schemas.microsoft.com/office/drawing/2014/main" id="{725E82BB-F6E3-4D55-9314-AA6BBC2C8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62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03" name="Line 1741">
                <a:extLst>
                  <a:ext uri="{FF2B5EF4-FFF2-40B4-BE49-F238E27FC236}">
                    <a16:creationId xmlns:a16="http://schemas.microsoft.com/office/drawing/2014/main" id="{0B3928E2-A68C-4BA5-B351-283D8BB28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362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04" name="Rectangle 1742">
                <a:extLst>
                  <a:ext uri="{FF2B5EF4-FFF2-40B4-BE49-F238E27FC236}">
                    <a16:creationId xmlns:a16="http://schemas.microsoft.com/office/drawing/2014/main" id="{24AF400D-06DF-429C-A900-17E6AD724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05" name="Line 1743">
                <a:extLst>
                  <a:ext uri="{FF2B5EF4-FFF2-40B4-BE49-F238E27FC236}">
                    <a16:creationId xmlns:a16="http://schemas.microsoft.com/office/drawing/2014/main" id="{DFA0F9C1-16F8-4A27-A4D0-9C364EF1FA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06" name="Line 1744">
                <a:extLst>
                  <a:ext uri="{FF2B5EF4-FFF2-40B4-BE49-F238E27FC236}">
                    <a16:creationId xmlns:a16="http://schemas.microsoft.com/office/drawing/2014/main" id="{D2255085-79A9-4DF5-8070-1ED7846D6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07" name="Rectangle 1745">
                <a:extLst>
                  <a:ext uri="{FF2B5EF4-FFF2-40B4-BE49-F238E27FC236}">
                    <a16:creationId xmlns:a16="http://schemas.microsoft.com/office/drawing/2014/main" id="{341E183C-FDC6-4CFB-A73D-690216713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08" name="Line 1746">
                <a:extLst>
                  <a:ext uri="{FF2B5EF4-FFF2-40B4-BE49-F238E27FC236}">
                    <a16:creationId xmlns:a16="http://schemas.microsoft.com/office/drawing/2014/main" id="{495088AB-0E29-4110-932D-D402EE6A3D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09" name="Rectangle 1747">
                <a:extLst>
                  <a:ext uri="{FF2B5EF4-FFF2-40B4-BE49-F238E27FC236}">
                    <a16:creationId xmlns:a16="http://schemas.microsoft.com/office/drawing/2014/main" id="{B77AE92C-CEE0-43AD-9EA1-965876CE1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10" name="Line 1748">
                <a:extLst>
                  <a:ext uri="{FF2B5EF4-FFF2-40B4-BE49-F238E27FC236}">
                    <a16:creationId xmlns:a16="http://schemas.microsoft.com/office/drawing/2014/main" id="{FEBE605B-4278-4A08-908F-EE4721CD5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11" name="Line 1749">
                <a:extLst>
                  <a:ext uri="{FF2B5EF4-FFF2-40B4-BE49-F238E27FC236}">
                    <a16:creationId xmlns:a16="http://schemas.microsoft.com/office/drawing/2014/main" id="{7DE488B0-000D-4C76-B8AF-AFCFFA216E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12" name="Rectangle 1750">
                <a:extLst>
                  <a:ext uri="{FF2B5EF4-FFF2-40B4-BE49-F238E27FC236}">
                    <a16:creationId xmlns:a16="http://schemas.microsoft.com/office/drawing/2014/main" id="{F8A64888-8DDD-4672-A5BF-E4C6C6573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13" name="Line 1751">
                <a:extLst>
                  <a:ext uri="{FF2B5EF4-FFF2-40B4-BE49-F238E27FC236}">
                    <a16:creationId xmlns:a16="http://schemas.microsoft.com/office/drawing/2014/main" id="{66A3883B-BCAC-4EE8-B471-E77538C15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14" name="Rectangle 1752">
                <a:extLst>
                  <a:ext uri="{FF2B5EF4-FFF2-40B4-BE49-F238E27FC236}">
                    <a16:creationId xmlns:a16="http://schemas.microsoft.com/office/drawing/2014/main" id="{9BAC9899-E9B0-4CDE-8BAB-9FA70C055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15" name="Line 1753">
                <a:extLst>
                  <a:ext uri="{FF2B5EF4-FFF2-40B4-BE49-F238E27FC236}">
                    <a16:creationId xmlns:a16="http://schemas.microsoft.com/office/drawing/2014/main" id="{724C21A5-68A5-461D-9F04-29BCE4019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16" name="Line 1754">
                <a:extLst>
                  <a:ext uri="{FF2B5EF4-FFF2-40B4-BE49-F238E27FC236}">
                    <a16:creationId xmlns:a16="http://schemas.microsoft.com/office/drawing/2014/main" id="{9876AEFA-3986-4ED6-8C1F-E1A1EAF661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17" name="Rectangle 1755">
                <a:extLst>
                  <a:ext uri="{FF2B5EF4-FFF2-40B4-BE49-F238E27FC236}">
                    <a16:creationId xmlns:a16="http://schemas.microsoft.com/office/drawing/2014/main" id="{27E9AA06-F813-4331-B932-E2925C137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18" name="Line 1756">
                <a:extLst>
                  <a:ext uri="{FF2B5EF4-FFF2-40B4-BE49-F238E27FC236}">
                    <a16:creationId xmlns:a16="http://schemas.microsoft.com/office/drawing/2014/main" id="{48170234-13E4-4F8A-B476-7276529B2F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19" name="Rectangle 1757">
                <a:extLst>
                  <a:ext uri="{FF2B5EF4-FFF2-40B4-BE49-F238E27FC236}">
                    <a16:creationId xmlns:a16="http://schemas.microsoft.com/office/drawing/2014/main" id="{3834FCF9-0FD4-45C1-B9AB-D2C2AECE8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20" name="Line 1758">
                <a:extLst>
                  <a:ext uri="{FF2B5EF4-FFF2-40B4-BE49-F238E27FC236}">
                    <a16:creationId xmlns:a16="http://schemas.microsoft.com/office/drawing/2014/main" id="{C259D2B4-4FA3-497C-A18D-E70DE9364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21" name="Line 1759">
                <a:extLst>
                  <a:ext uri="{FF2B5EF4-FFF2-40B4-BE49-F238E27FC236}">
                    <a16:creationId xmlns:a16="http://schemas.microsoft.com/office/drawing/2014/main" id="{3C1FFFE4-9D83-4434-BF3C-EE5A6B255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22" name="Rectangle 1760">
                <a:extLst>
                  <a:ext uri="{FF2B5EF4-FFF2-40B4-BE49-F238E27FC236}">
                    <a16:creationId xmlns:a16="http://schemas.microsoft.com/office/drawing/2014/main" id="{2C857516-5703-40E2-800A-B3779C62C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2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23" name="Line 1761">
                <a:extLst>
                  <a:ext uri="{FF2B5EF4-FFF2-40B4-BE49-F238E27FC236}">
                    <a16:creationId xmlns:a16="http://schemas.microsoft.com/office/drawing/2014/main" id="{70B5F042-FEAB-433A-AA5E-7EEF9DDD0F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2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24" name="Rectangle 1762">
                <a:extLst>
                  <a:ext uri="{FF2B5EF4-FFF2-40B4-BE49-F238E27FC236}">
                    <a16:creationId xmlns:a16="http://schemas.microsoft.com/office/drawing/2014/main" id="{0B201450-0165-4537-8954-D2F8D6476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25" name="Line 1763">
                <a:extLst>
                  <a:ext uri="{FF2B5EF4-FFF2-40B4-BE49-F238E27FC236}">
                    <a16:creationId xmlns:a16="http://schemas.microsoft.com/office/drawing/2014/main" id="{BAF6011C-8E7E-4B2A-8420-209B14FD7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26" name="Line 1764">
                <a:extLst>
                  <a:ext uri="{FF2B5EF4-FFF2-40B4-BE49-F238E27FC236}">
                    <a16:creationId xmlns:a16="http://schemas.microsoft.com/office/drawing/2014/main" id="{9377EF2A-C575-480B-9583-DA1AD22FB9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27" name="Rectangle 1765">
                <a:extLst>
                  <a:ext uri="{FF2B5EF4-FFF2-40B4-BE49-F238E27FC236}">
                    <a16:creationId xmlns:a16="http://schemas.microsoft.com/office/drawing/2014/main" id="{67A29EDA-B6A7-4169-8C25-D1B81F219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28" name="Line 1766">
                <a:extLst>
                  <a:ext uri="{FF2B5EF4-FFF2-40B4-BE49-F238E27FC236}">
                    <a16:creationId xmlns:a16="http://schemas.microsoft.com/office/drawing/2014/main" id="{560C0E6A-F08F-4FB5-9ABA-0B4F20A19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29" name="Rectangle 1767">
                <a:extLst>
                  <a:ext uri="{FF2B5EF4-FFF2-40B4-BE49-F238E27FC236}">
                    <a16:creationId xmlns:a16="http://schemas.microsoft.com/office/drawing/2014/main" id="{0C8407B7-B71A-41D8-BCAA-3D5B6E75E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30" name="Line 1768">
                <a:extLst>
                  <a:ext uri="{FF2B5EF4-FFF2-40B4-BE49-F238E27FC236}">
                    <a16:creationId xmlns:a16="http://schemas.microsoft.com/office/drawing/2014/main" id="{F88301CC-50C1-45BA-B584-CAFAC61DD0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31" name="Line 1769">
                <a:extLst>
                  <a:ext uri="{FF2B5EF4-FFF2-40B4-BE49-F238E27FC236}">
                    <a16:creationId xmlns:a16="http://schemas.microsoft.com/office/drawing/2014/main" id="{FF001B36-80EA-4A6E-B0CF-C8C3731ABD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32" name="Rectangle 1770">
                <a:extLst>
                  <a:ext uri="{FF2B5EF4-FFF2-40B4-BE49-F238E27FC236}">
                    <a16:creationId xmlns:a16="http://schemas.microsoft.com/office/drawing/2014/main" id="{2B99D33A-22EF-4B52-A84F-F62D2BC11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362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33" name="Line 1771">
                <a:extLst>
                  <a:ext uri="{FF2B5EF4-FFF2-40B4-BE49-F238E27FC236}">
                    <a16:creationId xmlns:a16="http://schemas.microsoft.com/office/drawing/2014/main" id="{96E5B41F-174F-4D26-B3FE-E2022C3DE0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362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34" name="Rectangle 1772">
                <a:extLst>
                  <a:ext uri="{FF2B5EF4-FFF2-40B4-BE49-F238E27FC236}">
                    <a16:creationId xmlns:a16="http://schemas.microsoft.com/office/drawing/2014/main" id="{FC06F00F-6D54-4DE1-86E2-ABEADF7E1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35" name="Line 1773">
                <a:extLst>
                  <a:ext uri="{FF2B5EF4-FFF2-40B4-BE49-F238E27FC236}">
                    <a16:creationId xmlns:a16="http://schemas.microsoft.com/office/drawing/2014/main" id="{26E339B7-6431-4307-9EC6-D838138B5C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36" name="Line 1774">
                <a:extLst>
                  <a:ext uri="{FF2B5EF4-FFF2-40B4-BE49-F238E27FC236}">
                    <a16:creationId xmlns:a16="http://schemas.microsoft.com/office/drawing/2014/main" id="{7EDD1A41-906C-42B9-B6C5-AC752415E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37" name="Rectangle 1775">
                <a:extLst>
                  <a:ext uri="{FF2B5EF4-FFF2-40B4-BE49-F238E27FC236}">
                    <a16:creationId xmlns:a16="http://schemas.microsoft.com/office/drawing/2014/main" id="{E762D532-8F4B-4180-B134-EC8363FB2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38" name="Line 1776">
                <a:extLst>
                  <a:ext uri="{FF2B5EF4-FFF2-40B4-BE49-F238E27FC236}">
                    <a16:creationId xmlns:a16="http://schemas.microsoft.com/office/drawing/2014/main" id="{69A1A119-B0AC-45F2-8195-BAA9F8B24A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39" name="Rectangle 1777">
                <a:extLst>
                  <a:ext uri="{FF2B5EF4-FFF2-40B4-BE49-F238E27FC236}">
                    <a16:creationId xmlns:a16="http://schemas.microsoft.com/office/drawing/2014/main" id="{E245F127-108B-444C-9C69-3C72B781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40" name="Line 1778">
                <a:extLst>
                  <a:ext uri="{FF2B5EF4-FFF2-40B4-BE49-F238E27FC236}">
                    <a16:creationId xmlns:a16="http://schemas.microsoft.com/office/drawing/2014/main" id="{3C575D90-5903-49D5-9EB3-B2FC72E7C1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41" name="Line 1779">
                <a:extLst>
                  <a:ext uri="{FF2B5EF4-FFF2-40B4-BE49-F238E27FC236}">
                    <a16:creationId xmlns:a16="http://schemas.microsoft.com/office/drawing/2014/main" id="{04CDC16B-C178-4847-9E99-5D77397C5F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42" name="Rectangle 1780">
                <a:extLst>
                  <a:ext uri="{FF2B5EF4-FFF2-40B4-BE49-F238E27FC236}">
                    <a16:creationId xmlns:a16="http://schemas.microsoft.com/office/drawing/2014/main" id="{C0F09029-2793-4886-A56F-8BBD29E88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43" name="Line 1781">
                <a:extLst>
                  <a:ext uri="{FF2B5EF4-FFF2-40B4-BE49-F238E27FC236}">
                    <a16:creationId xmlns:a16="http://schemas.microsoft.com/office/drawing/2014/main" id="{D474B53D-4DBE-43B2-993C-4F7D04222C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44" name="Rectangle 1782">
                <a:extLst>
                  <a:ext uri="{FF2B5EF4-FFF2-40B4-BE49-F238E27FC236}">
                    <a16:creationId xmlns:a16="http://schemas.microsoft.com/office/drawing/2014/main" id="{C5621A70-192D-435B-8D2C-F441384CF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45" name="Line 1783">
                <a:extLst>
                  <a:ext uri="{FF2B5EF4-FFF2-40B4-BE49-F238E27FC236}">
                    <a16:creationId xmlns:a16="http://schemas.microsoft.com/office/drawing/2014/main" id="{9D2A6A59-2BD3-4FA9-81E4-1C4E03678E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46" name="Line 1784">
                <a:extLst>
                  <a:ext uri="{FF2B5EF4-FFF2-40B4-BE49-F238E27FC236}">
                    <a16:creationId xmlns:a16="http://schemas.microsoft.com/office/drawing/2014/main" id="{81178995-C9CD-4EA1-90E6-57344D5F20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47" name="Rectangle 1785">
                <a:extLst>
                  <a:ext uri="{FF2B5EF4-FFF2-40B4-BE49-F238E27FC236}">
                    <a16:creationId xmlns:a16="http://schemas.microsoft.com/office/drawing/2014/main" id="{78622C85-CEE4-4BA3-B063-046ABAFAB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48" name="Line 1786">
                <a:extLst>
                  <a:ext uri="{FF2B5EF4-FFF2-40B4-BE49-F238E27FC236}">
                    <a16:creationId xmlns:a16="http://schemas.microsoft.com/office/drawing/2014/main" id="{E3AC32B0-F8DA-4A4F-937D-DD1F1A55E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49" name="Rectangle 1787">
                <a:extLst>
                  <a:ext uri="{FF2B5EF4-FFF2-40B4-BE49-F238E27FC236}">
                    <a16:creationId xmlns:a16="http://schemas.microsoft.com/office/drawing/2014/main" id="{D5FFFE7A-7677-4EE9-A3C8-3D37CA16C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50" name="Line 1788">
                <a:extLst>
                  <a:ext uri="{FF2B5EF4-FFF2-40B4-BE49-F238E27FC236}">
                    <a16:creationId xmlns:a16="http://schemas.microsoft.com/office/drawing/2014/main" id="{24160FC3-25E2-4B0F-974E-81E7E3B488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51" name="Line 1789">
                <a:extLst>
                  <a:ext uri="{FF2B5EF4-FFF2-40B4-BE49-F238E27FC236}">
                    <a16:creationId xmlns:a16="http://schemas.microsoft.com/office/drawing/2014/main" id="{1893C8B2-7E3F-4FF6-ADBC-60E958AEFD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52" name="Rectangle 1790">
                <a:extLst>
                  <a:ext uri="{FF2B5EF4-FFF2-40B4-BE49-F238E27FC236}">
                    <a16:creationId xmlns:a16="http://schemas.microsoft.com/office/drawing/2014/main" id="{B8E7CF35-1BEB-49E0-A307-2D1FA5015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624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53" name="Line 1791">
                <a:extLst>
                  <a:ext uri="{FF2B5EF4-FFF2-40B4-BE49-F238E27FC236}">
                    <a16:creationId xmlns:a16="http://schemas.microsoft.com/office/drawing/2014/main" id="{CB77DD80-964F-4534-A78C-B54FAACF7C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3624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54" name="Rectangle 1792">
                <a:extLst>
                  <a:ext uri="{FF2B5EF4-FFF2-40B4-BE49-F238E27FC236}">
                    <a16:creationId xmlns:a16="http://schemas.microsoft.com/office/drawing/2014/main" id="{800CAD89-F5D4-43CD-BAB3-F23D54C71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55" name="Line 1793">
                <a:extLst>
                  <a:ext uri="{FF2B5EF4-FFF2-40B4-BE49-F238E27FC236}">
                    <a16:creationId xmlns:a16="http://schemas.microsoft.com/office/drawing/2014/main" id="{17A7A1DF-21B8-4552-8E28-B700F0A580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56" name="Line 1794">
                <a:extLst>
                  <a:ext uri="{FF2B5EF4-FFF2-40B4-BE49-F238E27FC236}">
                    <a16:creationId xmlns:a16="http://schemas.microsoft.com/office/drawing/2014/main" id="{033258D4-D11B-413D-96CE-A09163AC6F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57" name="Rectangle 1795">
                <a:extLst>
                  <a:ext uri="{FF2B5EF4-FFF2-40B4-BE49-F238E27FC236}">
                    <a16:creationId xmlns:a16="http://schemas.microsoft.com/office/drawing/2014/main" id="{FEC14475-9401-4089-BC9B-2AACB4FAB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58" name="Line 1796">
                <a:extLst>
                  <a:ext uri="{FF2B5EF4-FFF2-40B4-BE49-F238E27FC236}">
                    <a16:creationId xmlns:a16="http://schemas.microsoft.com/office/drawing/2014/main" id="{D08D3CDA-A6AE-46F5-9796-C244939BB8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59" name="Rectangle 1797">
                <a:extLst>
                  <a:ext uri="{FF2B5EF4-FFF2-40B4-BE49-F238E27FC236}">
                    <a16:creationId xmlns:a16="http://schemas.microsoft.com/office/drawing/2014/main" id="{33A17D50-1566-4B94-92C0-92B206187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60" name="Line 1798">
                <a:extLst>
                  <a:ext uri="{FF2B5EF4-FFF2-40B4-BE49-F238E27FC236}">
                    <a16:creationId xmlns:a16="http://schemas.microsoft.com/office/drawing/2014/main" id="{1333C28A-F9A1-4A5C-B914-A9D6203D4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61" name="Line 1799">
                <a:extLst>
                  <a:ext uri="{FF2B5EF4-FFF2-40B4-BE49-F238E27FC236}">
                    <a16:creationId xmlns:a16="http://schemas.microsoft.com/office/drawing/2014/main" id="{86D6CDE7-F6E3-465C-A7D0-E5CA3AE71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62" name="Rectangle 1800">
                <a:extLst>
                  <a:ext uri="{FF2B5EF4-FFF2-40B4-BE49-F238E27FC236}">
                    <a16:creationId xmlns:a16="http://schemas.microsoft.com/office/drawing/2014/main" id="{2F3A7D8F-F21E-4106-A296-7F37B37BD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63" name="Line 1801">
                <a:extLst>
                  <a:ext uri="{FF2B5EF4-FFF2-40B4-BE49-F238E27FC236}">
                    <a16:creationId xmlns:a16="http://schemas.microsoft.com/office/drawing/2014/main" id="{58EAFDF4-3AC5-4952-8EC0-71A0F93EB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64" name="Rectangle 1802">
                <a:extLst>
                  <a:ext uri="{FF2B5EF4-FFF2-40B4-BE49-F238E27FC236}">
                    <a16:creationId xmlns:a16="http://schemas.microsoft.com/office/drawing/2014/main" id="{C787A4BD-32FB-446A-9C61-9A9ED29E7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65" name="Line 1803">
                <a:extLst>
                  <a:ext uri="{FF2B5EF4-FFF2-40B4-BE49-F238E27FC236}">
                    <a16:creationId xmlns:a16="http://schemas.microsoft.com/office/drawing/2014/main" id="{0B1F5526-F6B3-43B5-B42E-CD6EE2A17A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66" name="Line 1804">
                <a:extLst>
                  <a:ext uri="{FF2B5EF4-FFF2-40B4-BE49-F238E27FC236}">
                    <a16:creationId xmlns:a16="http://schemas.microsoft.com/office/drawing/2014/main" id="{C981C402-42DA-4593-B389-D2E6908B6C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67" name="Rectangle 1805">
                <a:extLst>
                  <a:ext uri="{FF2B5EF4-FFF2-40B4-BE49-F238E27FC236}">
                    <a16:creationId xmlns:a16="http://schemas.microsoft.com/office/drawing/2014/main" id="{62F523E3-92EB-4D08-84E2-9197B9A45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68" name="Line 1806">
                <a:extLst>
                  <a:ext uri="{FF2B5EF4-FFF2-40B4-BE49-F238E27FC236}">
                    <a16:creationId xmlns:a16="http://schemas.microsoft.com/office/drawing/2014/main" id="{BF209B72-2B14-47EB-B709-0DC826898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69" name="Rectangle 1807">
                <a:extLst>
                  <a:ext uri="{FF2B5EF4-FFF2-40B4-BE49-F238E27FC236}">
                    <a16:creationId xmlns:a16="http://schemas.microsoft.com/office/drawing/2014/main" id="{84809A8E-897A-4A6B-AA89-4ADC06512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70" name="Line 1808">
                <a:extLst>
                  <a:ext uri="{FF2B5EF4-FFF2-40B4-BE49-F238E27FC236}">
                    <a16:creationId xmlns:a16="http://schemas.microsoft.com/office/drawing/2014/main" id="{EA926B4F-EED2-4C8A-B202-DE33947D99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71" name="Line 1809">
                <a:extLst>
                  <a:ext uri="{FF2B5EF4-FFF2-40B4-BE49-F238E27FC236}">
                    <a16:creationId xmlns:a16="http://schemas.microsoft.com/office/drawing/2014/main" id="{F3C8698F-7A16-4E57-A89A-FA5CB7E7A9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72" name="Rectangle 1810">
                <a:extLst>
                  <a:ext uri="{FF2B5EF4-FFF2-40B4-BE49-F238E27FC236}">
                    <a16:creationId xmlns:a16="http://schemas.microsoft.com/office/drawing/2014/main" id="{94465A11-D6C5-4BFE-A0FA-71D8E1B71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673" name="Line 1811">
                <a:extLst>
                  <a:ext uri="{FF2B5EF4-FFF2-40B4-BE49-F238E27FC236}">
                    <a16:creationId xmlns:a16="http://schemas.microsoft.com/office/drawing/2014/main" id="{16BA4201-DEA5-4CAD-9FFC-E4A5F5CEAA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674" name="Rectangle 1812">
                <a:extLst>
                  <a:ext uri="{FF2B5EF4-FFF2-40B4-BE49-F238E27FC236}">
                    <a16:creationId xmlns:a16="http://schemas.microsoft.com/office/drawing/2014/main" id="{5E595012-55BF-4623-B847-2B20609A1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7905" name="Group 1813">
              <a:extLst>
                <a:ext uri="{FF2B5EF4-FFF2-40B4-BE49-F238E27FC236}">
                  <a16:creationId xmlns:a16="http://schemas.microsoft.com/office/drawing/2014/main" id="{630B7FB9-5DF7-4E68-8193-5F54476971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624"/>
              <a:ext cx="5491" cy="353"/>
              <a:chOff x="72" y="3624"/>
              <a:chExt cx="5491" cy="353"/>
            </a:xfrm>
          </p:grpSpPr>
          <p:sp>
            <p:nvSpPr>
              <p:cNvPr id="38275" name="Line 1814">
                <a:extLst>
                  <a:ext uri="{FF2B5EF4-FFF2-40B4-BE49-F238E27FC236}">
                    <a16:creationId xmlns:a16="http://schemas.microsoft.com/office/drawing/2014/main" id="{7888D698-3728-4086-9704-666D31BBE5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76" name="Line 1815">
                <a:extLst>
                  <a:ext uri="{FF2B5EF4-FFF2-40B4-BE49-F238E27FC236}">
                    <a16:creationId xmlns:a16="http://schemas.microsoft.com/office/drawing/2014/main" id="{0F603AB5-D218-4470-BC2B-DBEB6D4B47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77" name="Rectangle 1816">
                <a:extLst>
                  <a:ext uri="{FF2B5EF4-FFF2-40B4-BE49-F238E27FC236}">
                    <a16:creationId xmlns:a16="http://schemas.microsoft.com/office/drawing/2014/main" id="{C7EDC938-AC14-4E03-BA98-66BD736EC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3624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78" name="Line 1817">
                <a:extLst>
                  <a:ext uri="{FF2B5EF4-FFF2-40B4-BE49-F238E27FC236}">
                    <a16:creationId xmlns:a16="http://schemas.microsoft.com/office/drawing/2014/main" id="{F41FFCD3-E9C4-4D36-972E-A6A91AB03C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3624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79" name="Rectangle 1818">
                <a:extLst>
                  <a:ext uri="{FF2B5EF4-FFF2-40B4-BE49-F238E27FC236}">
                    <a16:creationId xmlns:a16="http://schemas.microsoft.com/office/drawing/2014/main" id="{42561619-51FA-4D6E-9A41-D0F92A5B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80" name="Line 1819">
                <a:extLst>
                  <a:ext uri="{FF2B5EF4-FFF2-40B4-BE49-F238E27FC236}">
                    <a16:creationId xmlns:a16="http://schemas.microsoft.com/office/drawing/2014/main" id="{55C5A37F-A4DC-4FE1-9A4B-2580538C16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81" name="Line 1820">
                <a:extLst>
                  <a:ext uri="{FF2B5EF4-FFF2-40B4-BE49-F238E27FC236}">
                    <a16:creationId xmlns:a16="http://schemas.microsoft.com/office/drawing/2014/main" id="{5505F7D5-3514-484B-935F-2E7E33A0C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82" name="Rectangle 1821">
                <a:extLst>
                  <a:ext uri="{FF2B5EF4-FFF2-40B4-BE49-F238E27FC236}">
                    <a16:creationId xmlns:a16="http://schemas.microsoft.com/office/drawing/2014/main" id="{BBD6EB99-A136-4E25-BFE0-39E4C0D1C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83" name="Line 1822">
                <a:extLst>
                  <a:ext uri="{FF2B5EF4-FFF2-40B4-BE49-F238E27FC236}">
                    <a16:creationId xmlns:a16="http://schemas.microsoft.com/office/drawing/2014/main" id="{CE72D228-F76A-480A-B53A-1A9D9CB66F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84" name="Rectangle 1823">
                <a:extLst>
                  <a:ext uri="{FF2B5EF4-FFF2-40B4-BE49-F238E27FC236}">
                    <a16:creationId xmlns:a16="http://schemas.microsoft.com/office/drawing/2014/main" id="{97AE26B7-5F10-4126-9C24-53F31EA90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85" name="Line 1824">
                <a:extLst>
                  <a:ext uri="{FF2B5EF4-FFF2-40B4-BE49-F238E27FC236}">
                    <a16:creationId xmlns:a16="http://schemas.microsoft.com/office/drawing/2014/main" id="{9A0C0F0A-7D71-4295-B52D-AA28128071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86" name="Line 1825">
                <a:extLst>
                  <a:ext uri="{FF2B5EF4-FFF2-40B4-BE49-F238E27FC236}">
                    <a16:creationId xmlns:a16="http://schemas.microsoft.com/office/drawing/2014/main" id="{DB051DC5-DDDD-408C-93A3-CB25DF5C2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87" name="Rectangle 1826">
                <a:extLst>
                  <a:ext uri="{FF2B5EF4-FFF2-40B4-BE49-F238E27FC236}">
                    <a16:creationId xmlns:a16="http://schemas.microsoft.com/office/drawing/2014/main" id="{D8A9A70F-9550-4EA7-AAD0-8A2032402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88" name="Line 1827">
                <a:extLst>
                  <a:ext uri="{FF2B5EF4-FFF2-40B4-BE49-F238E27FC236}">
                    <a16:creationId xmlns:a16="http://schemas.microsoft.com/office/drawing/2014/main" id="{3B2A1C22-1337-49F9-A75C-90A6FFFE52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89" name="Rectangle 1828">
                <a:extLst>
                  <a:ext uri="{FF2B5EF4-FFF2-40B4-BE49-F238E27FC236}">
                    <a16:creationId xmlns:a16="http://schemas.microsoft.com/office/drawing/2014/main" id="{D00ED58B-563B-434C-8048-EB901B829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90" name="Line 1829">
                <a:extLst>
                  <a:ext uri="{FF2B5EF4-FFF2-40B4-BE49-F238E27FC236}">
                    <a16:creationId xmlns:a16="http://schemas.microsoft.com/office/drawing/2014/main" id="{75F7B3A0-A2C0-423F-BE9B-C8FBDB3AD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91" name="Line 1830">
                <a:extLst>
                  <a:ext uri="{FF2B5EF4-FFF2-40B4-BE49-F238E27FC236}">
                    <a16:creationId xmlns:a16="http://schemas.microsoft.com/office/drawing/2014/main" id="{01D63F50-A4FE-4562-AF43-BAA31D099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92" name="Rectangle 1831">
                <a:extLst>
                  <a:ext uri="{FF2B5EF4-FFF2-40B4-BE49-F238E27FC236}">
                    <a16:creationId xmlns:a16="http://schemas.microsoft.com/office/drawing/2014/main" id="{000D3B2D-F767-4B68-A45B-51F4998A6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93" name="Line 1832">
                <a:extLst>
                  <a:ext uri="{FF2B5EF4-FFF2-40B4-BE49-F238E27FC236}">
                    <a16:creationId xmlns:a16="http://schemas.microsoft.com/office/drawing/2014/main" id="{49C21390-1A1C-4467-AE87-C99B679F8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94" name="Rectangle 1833">
                <a:extLst>
                  <a:ext uri="{FF2B5EF4-FFF2-40B4-BE49-F238E27FC236}">
                    <a16:creationId xmlns:a16="http://schemas.microsoft.com/office/drawing/2014/main" id="{97D9B8A4-00B5-4F30-A359-E97C9412C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95" name="Line 1834">
                <a:extLst>
                  <a:ext uri="{FF2B5EF4-FFF2-40B4-BE49-F238E27FC236}">
                    <a16:creationId xmlns:a16="http://schemas.microsoft.com/office/drawing/2014/main" id="{32623B52-AB1F-4CE6-8263-C61D29B976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96" name="Rectangle 1835">
                <a:extLst>
                  <a:ext uri="{FF2B5EF4-FFF2-40B4-BE49-F238E27FC236}">
                    <a16:creationId xmlns:a16="http://schemas.microsoft.com/office/drawing/2014/main" id="{938D6B6D-D492-48C8-9291-6B014EA1C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97" name="Line 1836">
                <a:extLst>
                  <a:ext uri="{FF2B5EF4-FFF2-40B4-BE49-F238E27FC236}">
                    <a16:creationId xmlns:a16="http://schemas.microsoft.com/office/drawing/2014/main" id="{B8FE5220-0605-469C-97E4-999DB4EF80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98" name="Rectangle 1837">
                <a:extLst>
                  <a:ext uri="{FF2B5EF4-FFF2-40B4-BE49-F238E27FC236}">
                    <a16:creationId xmlns:a16="http://schemas.microsoft.com/office/drawing/2014/main" id="{303DDE78-0AC2-4A7C-8692-222A1D585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99" name="Line 1838">
                <a:extLst>
                  <a:ext uri="{FF2B5EF4-FFF2-40B4-BE49-F238E27FC236}">
                    <a16:creationId xmlns:a16="http://schemas.microsoft.com/office/drawing/2014/main" id="{2137A0CD-B332-45E9-A9FE-8322A4039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00" name="Rectangle 1839">
                <a:extLst>
                  <a:ext uri="{FF2B5EF4-FFF2-40B4-BE49-F238E27FC236}">
                    <a16:creationId xmlns:a16="http://schemas.microsoft.com/office/drawing/2014/main" id="{591AC11F-04B9-41EE-9B5A-3F30C8706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01" name="Line 1840">
                <a:extLst>
                  <a:ext uri="{FF2B5EF4-FFF2-40B4-BE49-F238E27FC236}">
                    <a16:creationId xmlns:a16="http://schemas.microsoft.com/office/drawing/2014/main" id="{18C24609-BDBC-44D4-9E97-9417A3E6C1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02" name="Rectangle 1841">
                <a:extLst>
                  <a:ext uri="{FF2B5EF4-FFF2-40B4-BE49-F238E27FC236}">
                    <a16:creationId xmlns:a16="http://schemas.microsoft.com/office/drawing/2014/main" id="{710E4AF6-A01E-4F88-B8D3-7425DFF2D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03" name="Line 1842">
                <a:extLst>
                  <a:ext uri="{FF2B5EF4-FFF2-40B4-BE49-F238E27FC236}">
                    <a16:creationId xmlns:a16="http://schemas.microsoft.com/office/drawing/2014/main" id="{BCFB08D1-4F3C-4D37-ACB7-2BA028F21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04" name="Rectangle 1843">
                <a:extLst>
                  <a:ext uri="{FF2B5EF4-FFF2-40B4-BE49-F238E27FC236}">
                    <a16:creationId xmlns:a16="http://schemas.microsoft.com/office/drawing/2014/main" id="{CE0EE64D-3949-472E-A302-F63A39E4C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05" name="Line 1844">
                <a:extLst>
                  <a:ext uri="{FF2B5EF4-FFF2-40B4-BE49-F238E27FC236}">
                    <a16:creationId xmlns:a16="http://schemas.microsoft.com/office/drawing/2014/main" id="{BD33099B-8EDA-46E8-AFDF-CDB841BBE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06" name="Rectangle 1845">
                <a:extLst>
                  <a:ext uri="{FF2B5EF4-FFF2-40B4-BE49-F238E27FC236}">
                    <a16:creationId xmlns:a16="http://schemas.microsoft.com/office/drawing/2014/main" id="{1BCEFCA5-3EFB-43B5-890C-7FC2E07AE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07" name="Line 1846">
                <a:extLst>
                  <a:ext uri="{FF2B5EF4-FFF2-40B4-BE49-F238E27FC236}">
                    <a16:creationId xmlns:a16="http://schemas.microsoft.com/office/drawing/2014/main" id="{3257AA05-79BC-475E-A4C2-A84A19B81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08" name="Rectangle 1847">
                <a:extLst>
                  <a:ext uri="{FF2B5EF4-FFF2-40B4-BE49-F238E27FC236}">
                    <a16:creationId xmlns:a16="http://schemas.microsoft.com/office/drawing/2014/main" id="{EB956F9B-6AD4-4425-B450-01B08DF6B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09" name="Line 1848">
                <a:extLst>
                  <a:ext uri="{FF2B5EF4-FFF2-40B4-BE49-F238E27FC236}">
                    <a16:creationId xmlns:a16="http://schemas.microsoft.com/office/drawing/2014/main" id="{B8F15F09-56B9-42F1-839C-F8F99583CE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10" name="Rectangle 1849">
                <a:extLst>
                  <a:ext uri="{FF2B5EF4-FFF2-40B4-BE49-F238E27FC236}">
                    <a16:creationId xmlns:a16="http://schemas.microsoft.com/office/drawing/2014/main" id="{58656E2F-96C6-487E-BAA5-60E225435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11" name="Line 1850">
                <a:extLst>
                  <a:ext uri="{FF2B5EF4-FFF2-40B4-BE49-F238E27FC236}">
                    <a16:creationId xmlns:a16="http://schemas.microsoft.com/office/drawing/2014/main" id="{67B6EF39-61B6-4739-B8D3-2F883D2E03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12" name="Rectangle 1851">
                <a:extLst>
                  <a:ext uri="{FF2B5EF4-FFF2-40B4-BE49-F238E27FC236}">
                    <a16:creationId xmlns:a16="http://schemas.microsoft.com/office/drawing/2014/main" id="{79880661-CF2A-48FD-876A-17871C888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13" name="Line 1852">
                <a:extLst>
                  <a:ext uri="{FF2B5EF4-FFF2-40B4-BE49-F238E27FC236}">
                    <a16:creationId xmlns:a16="http://schemas.microsoft.com/office/drawing/2014/main" id="{4F065CD4-58D6-4FA2-8671-9D59AA0BF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14" name="Rectangle 1853">
                <a:extLst>
                  <a:ext uri="{FF2B5EF4-FFF2-40B4-BE49-F238E27FC236}">
                    <a16:creationId xmlns:a16="http://schemas.microsoft.com/office/drawing/2014/main" id="{D0F381B4-CC97-4B7A-B8A0-DDF48BEA4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15" name="Line 1854">
                <a:extLst>
                  <a:ext uri="{FF2B5EF4-FFF2-40B4-BE49-F238E27FC236}">
                    <a16:creationId xmlns:a16="http://schemas.microsoft.com/office/drawing/2014/main" id="{140E4946-3338-45A0-B9ED-92257C2D1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16" name="Rectangle 1855">
                <a:extLst>
                  <a:ext uri="{FF2B5EF4-FFF2-40B4-BE49-F238E27FC236}">
                    <a16:creationId xmlns:a16="http://schemas.microsoft.com/office/drawing/2014/main" id="{9210B10A-0138-4BCF-BAA1-347EADCDA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17" name="Line 1856">
                <a:extLst>
                  <a:ext uri="{FF2B5EF4-FFF2-40B4-BE49-F238E27FC236}">
                    <a16:creationId xmlns:a16="http://schemas.microsoft.com/office/drawing/2014/main" id="{74F65387-2E13-4A75-9946-D243E435F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18" name="Rectangle 1857">
                <a:extLst>
                  <a:ext uri="{FF2B5EF4-FFF2-40B4-BE49-F238E27FC236}">
                    <a16:creationId xmlns:a16="http://schemas.microsoft.com/office/drawing/2014/main" id="{CFB57296-CD5D-43B3-9C02-FD518A386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19" name="Line 1858">
                <a:extLst>
                  <a:ext uri="{FF2B5EF4-FFF2-40B4-BE49-F238E27FC236}">
                    <a16:creationId xmlns:a16="http://schemas.microsoft.com/office/drawing/2014/main" id="{359B2047-73D8-4F14-B386-1A65EE8BC8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20" name="Rectangle 1859">
                <a:extLst>
                  <a:ext uri="{FF2B5EF4-FFF2-40B4-BE49-F238E27FC236}">
                    <a16:creationId xmlns:a16="http://schemas.microsoft.com/office/drawing/2014/main" id="{8A2BA9DA-81F5-412E-BA72-AB69DBB8E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21" name="Line 1860">
                <a:extLst>
                  <a:ext uri="{FF2B5EF4-FFF2-40B4-BE49-F238E27FC236}">
                    <a16:creationId xmlns:a16="http://schemas.microsoft.com/office/drawing/2014/main" id="{DA3680AA-78A7-4B3F-9729-1CD0AB6613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22" name="Rectangle 1861">
                <a:extLst>
                  <a:ext uri="{FF2B5EF4-FFF2-40B4-BE49-F238E27FC236}">
                    <a16:creationId xmlns:a16="http://schemas.microsoft.com/office/drawing/2014/main" id="{3AFD9817-D29D-4A69-9558-8989F5EAF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23" name="Line 1862">
                <a:extLst>
                  <a:ext uri="{FF2B5EF4-FFF2-40B4-BE49-F238E27FC236}">
                    <a16:creationId xmlns:a16="http://schemas.microsoft.com/office/drawing/2014/main" id="{28BA90F8-E2B1-4A87-8A10-2E302A1473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24" name="Rectangle 1863">
                <a:extLst>
                  <a:ext uri="{FF2B5EF4-FFF2-40B4-BE49-F238E27FC236}">
                    <a16:creationId xmlns:a16="http://schemas.microsoft.com/office/drawing/2014/main" id="{0410C901-F664-4080-B3A3-355A96CD3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25" name="Line 1864">
                <a:extLst>
                  <a:ext uri="{FF2B5EF4-FFF2-40B4-BE49-F238E27FC236}">
                    <a16:creationId xmlns:a16="http://schemas.microsoft.com/office/drawing/2014/main" id="{8BB283B3-170B-4FE0-AD97-581DFB5652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26" name="Rectangle 1865">
                <a:extLst>
                  <a:ext uri="{FF2B5EF4-FFF2-40B4-BE49-F238E27FC236}">
                    <a16:creationId xmlns:a16="http://schemas.microsoft.com/office/drawing/2014/main" id="{167FE5BD-2988-4452-B42B-BA318AA49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27" name="Line 1866">
                <a:extLst>
                  <a:ext uri="{FF2B5EF4-FFF2-40B4-BE49-F238E27FC236}">
                    <a16:creationId xmlns:a16="http://schemas.microsoft.com/office/drawing/2014/main" id="{2EDBB8F9-73DE-4CF6-A99A-6EB4CA08F1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28" name="Rectangle 1867">
                <a:extLst>
                  <a:ext uri="{FF2B5EF4-FFF2-40B4-BE49-F238E27FC236}">
                    <a16:creationId xmlns:a16="http://schemas.microsoft.com/office/drawing/2014/main" id="{8B294B24-573B-430A-8D38-C40C12EBD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29" name="Line 1868">
                <a:extLst>
                  <a:ext uri="{FF2B5EF4-FFF2-40B4-BE49-F238E27FC236}">
                    <a16:creationId xmlns:a16="http://schemas.microsoft.com/office/drawing/2014/main" id="{4759FB03-5569-4D63-83C3-AB0087C6A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30" name="Rectangle 1869">
                <a:extLst>
                  <a:ext uri="{FF2B5EF4-FFF2-40B4-BE49-F238E27FC236}">
                    <a16:creationId xmlns:a16="http://schemas.microsoft.com/office/drawing/2014/main" id="{ABF47F36-A244-4933-ACBD-E0BFA4FF6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31" name="Line 1870">
                <a:extLst>
                  <a:ext uri="{FF2B5EF4-FFF2-40B4-BE49-F238E27FC236}">
                    <a16:creationId xmlns:a16="http://schemas.microsoft.com/office/drawing/2014/main" id="{C3EEF696-1EA6-4064-AE1B-E741CA3AEA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32" name="Rectangle 1871">
                <a:extLst>
                  <a:ext uri="{FF2B5EF4-FFF2-40B4-BE49-F238E27FC236}">
                    <a16:creationId xmlns:a16="http://schemas.microsoft.com/office/drawing/2014/main" id="{44C1C93C-2B6D-4011-BE58-7BA79373D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33" name="Line 1872">
                <a:extLst>
                  <a:ext uri="{FF2B5EF4-FFF2-40B4-BE49-F238E27FC236}">
                    <a16:creationId xmlns:a16="http://schemas.microsoft.com/office/drawing/2014/main" id="{49C3A2AB-611A-4380-8D3F-C23459DC5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34" name="Rectangle 1873">
                <a:extLst>
                  <a:ext uri="{FF2B5EF4-FFF2-40B4-BE49-F238E27FC236}">
                    <a16:creationId xmlns:a16="http://schemas.microsoft.com/office/drawing/2014/main" id="{4409B593-720F-40EE-808A-68060C217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35" name="Line 1874">
                <a:extLst>
                  <a:ext uri="{FF2B5EF4-FFF2-40B4-BE49-F238E27FC236}">
                    <a16:creationId xmlns:a16="http://schemas.microsoft.com/office/drawing/2014/main" id="{6122A4AC-4C82-446A-A8F2-BC45584F06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36" name="Rectangle 1875">
                <a:extLst>
                  <a:ext uri="{FF2B5EF4-FFF2-40B4-BE49-F238E27FC236}">
                    <a16:creationId xmlns:a16="http://schemas.microsoft.com/office/drawing/2014/main" id="{2F113F91-B4FC-48F4-9A20-D90EA8E15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37" name="Line 1876">
                <a:extLst>
                  <a:ext uri="{FF2B5EF4-FFF2-40B4-BE49-F238E27FC236}">
                    <a16:creationId xmlns:a16="http://schemas.microsoft.com/office/drawing/2014/main" id="{0378147B-83F1-4AC3-9BE3-53A2DAB91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38" name="Rectangle 1877">
                <a:extLst>
                  <a:ext uri="{FF2B5EF4-FFF2-40B4-BE49-F238E27FC236}">
                    <a16:creationId xmlns:a16="http://schemas.microsoft.com/office/drawing/2014/main" id="{9CBEDC1B-2D66-4642-A2A3-11C1DF267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39" name="Line 1878">
                <a:extLst>
                  <a:ext uri="{FF2B5EF4-FFF2-40B4-BE49-F238E27FC236}">
                    <a16:creationId xmlns:a16="http://schemas.microsoft.com/office/drawing/2014/main" id="{9F061820-E310-4EEF-8D00-5C1EE875B4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40" name="Rectangle 1879">
                <a:extLst>
                  <a:ext uri="{FF2B5EF4-FFF2-40B4-BE49-F238E27FC236}">
                    <a16:creationId xmlns:a16="http://schemas.microsoft.com/office/drawing/2014/main" id="{7E6C6A7E-3DCD-45CD-995E-E2C81C2E9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41" name="Line 1880">
                <a:extLst>
                  <a:ext uri="{FF2B5EF4-FFF2-40B4-BE49-F238E27FC236}">
                    <a16:creationId xmlns:a16="http://schemas.microsoft.com/office/drawing/2014/main" id="{31B79A9C-DBDD-442E-A013-5D5FD5D9D8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42" name="Rectangle 1881">
                <a:extLst>
                  <a:ext uri="{FF2B5EF4-FFF2-40B4-BE49-F238E27FC236}">
                    <a16:creationId xmlns:a16="http://schemas.microsoft.com/office/drawing/2014/main" id="{18BFB58B-1779-4235-A9F8-4AEF5236A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43" name="Line 1882">
                <a:extLst>
                  <a:ext uri="{FF2B5EF4-FFF2-40B4-BE49-F238E27FC236}">
                    <a16:creationId xmlns:a16="http://schemas.microsoft.com/office/drawing/2014/main" id="{A582EEF5-80B9-4C85-A721-1A44621BD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44" name="Rectangle 1883">
                <a:extLst>
                  <a:ext uri="{FF2B5EF4-FFF2-40B4-BE49-F238E27FC236}">
                    <a16:creationId xmlns:a16="http://schemas.microsoft.com/office/drawing/2014/main" id="{CDA6E3D7-8C7E-4390-B0AE-111091A8C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" y="3831"/>
                <a:ext cx="69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T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45" name="Rectangle 1884">
                <a:extLst>
                  <a:ext uri="{FF2B5EF4-FFF2-40B4-BE49-F238E27FC236}">
                    <a16:creationId xmlns:a16="http://schemas.microsoft.com/office/drawing/2014/main" id="{37D2FB5B-21F7-4E13-8766-E6622A305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3825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S7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46" name="Rectangle 1885">
                <a:extLst>
                  <a:ext uri="{FF2B5EF4-FFF2-40B4-BE49-F238E27FC236}">
                    <a16:creationId xmlns:a16="http://schemas.microsoft.com/office/drawing/2014/main" id="{B9440832-A4A4-4F7D-A875-F185D2157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3825"/>
                <a:ext cx="159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S11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47" name="Rectangle 1886">
                <a:extLst>
                  <a:ext uri="{FF2B5EF4-FFF2-40B4-BE49-F238E27FC236}">
                    <a16:creationId xmlns:a16="http://schemas.microsoft.com/office/drawing/2014/main" id="{6C922400-F555-4F80-B2C5-903E4CABC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3825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S19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48" name="Rectangle 1887">
                <a:extLst>
                  <a:ext uri="{FF2B5EF4-FFF2-40B4-BE49-F238E27FC236}">
                    <a16:creationId xmlns:a16="http://schemas.microsoft.com/office/drawing/2014/main" id="{7D61A2C6-8B00-4E1E-84A6-4E8039D9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3825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S20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49" name="Rectangle 1888">
                <a:extLst>
                  <a:ext uri="{FF2B5EF4-FFF2-40B4-BE49-F238E27FC236}">
                    <a16:creationId xmlns:a16="http://schemas.microsoft.com/office/drawing/2014/main" id="{6139B5F5-24D7-4AA8-825C-63442A216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3825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S19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50" name="Rectangle 1889">
                <a:extLst>
                  <a:ext uri="{FF2B5EF4-FFF2-40B4-BE49-F238E27FC236}">
                    <a16:creationId xmlns:a16="http://schemas.microsoft.com/office/drawing/2014/main" id="{5391BC31-BC55-4C38-A881-89B7E29C9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51" name="Line 1890">
                <a:extLst>
                  <a:ext uri="{FF2B5EF4-FFF2-40B4-BE49-F238E27FC236}">
                    <a16:creationId xmlns:a16="http://schemas.microsoft.com/office/drawing/2014/main" id="{8C8B6444-AB45-44F2-AB6B-1AAAADE52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52" name="Line 1891">
                <a:extLst>
                  <a:ext uri="{FF2B5EF4-FFF2-40B4-BE49-F238E27FC236}">
                    <a16:creationId xmlns:a16="http://schemas.microsoft.com/office/drawing/2014/main" id="{23B49872-59D6-41CB-B732-02F17C0B6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53" name="Rectangle 1892">
                <a:extLst>
                  <a:ext uri="{FF2B5EF4-FFF2-40B4-BE49-F238E27FC236}">
                    <a16:creationId xmlns:a16="http://schemas.microsoft.com/office/drawing/2014/main" id="{649B35C3-D62E-4E76-880D-27C02C316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819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54" name="Line 1893">
                <a:extLst>
                  <a:ext uri="{FF2B5EF4-FFF2-40B4-BE49-F238E27FC236}">
                    <a16:creationId xmlns:a16="http://schemas.microsoft.com/office/drawing/2014/main" id="{5DB75A80-8821-408E-8E70-78730AA6B0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819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55" name="Rectangle 1894">
                <a:extLst>
                  <a:ext uri="{FF2B5EF4-FFF2-40B4-BE49-F238E27FC236}">
                    <a16:creationId xmlns:a16="http://schemas.microsoft.com/office/drawing/2014/main" id="{6DCD8E2A-6664-4708-BC13-2175CFBEF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56" name="Line 1895">
                <a:extLst>
                  <a:ext uri="{FF2B5EF4-FFF2-40B4-BE49-F238E27FC236}">
                    <a16:creationId xmlns:a16="http://schemas.microsoft.com/office/drawing/2014/main" id="{5C9D811C-D2D1-4E3B-8863-D25F296180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57" name="Line 1896">
                <a:extLst>
                  <a:ext uri="{FF2B5EF4-FFF2-40B4-BE49-F238E27FC236}">
                    <a16:creationId xmlns:a16="http://schemas.microsoft.com/office/drawing/2014/main" id="{E23618E3-ECE7-47A0-A5FC-EF0DA4689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58" name="Rectangle 1897">
                <a:extLst>
                  <a:ext uri="{FF2B5EF4-FFF2-40B4-BE49-F238E27FC236}">
                    <a16:creationId xmlns:a16="http://schemas.microsoft.com/office/drawing/2014/main" id="{63D82C9A-E14C-4866-B3BD-246FA9B38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59" name="Line 1898">
                <a:extLst>
                  <a:ext uri="{FF2B5EF4-FFF2-40B4-BE49-F238E27FC236}">
                    <a16:creationId xmlns:a16="http://schemas.microsoft.com/office/drawing/2014/main" id="{30413A7A-2BCC-4B3F-B3CD-7F8731B2F7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60" name="Line 1899">
                <a:extLst>
                  <a:ext uri="{FF2B5EF4-FFF2-40B4-BE49-F238E27FC236}">
                    <a16:creationId xmlns:a16="http://schemas.microsoft.com/office/drawing/2014/main" id="{8668C6C0-CF77-404C-A04F-0BBC88C1FA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61" name="Rectangle 1900">
                <a:extLst>
                  <a:ext uri="{FF2B5EF4-FFF2-40B4-BE49-F238E27FC236}">
                    <a16:creationId xmlns:a16="http://schemas.microsoft.com/office/drawing/2014/main" id="{46B162DD-7697-4C9A-905A-B2F1DE8AC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819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62" name="Line 1901">
                <a:extLst>
                  <a:ext uri="{FF2B5EF4-FFF2-40B4-BE49-F238E27FC236}">
                    <a16:creationId xmlns:a16="http://schemas.microsoft.com/office/drawing/2014/main" id="{91F097BB-ECDC-4F54-B1B3-E668DC6F54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819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63" name="Rectangle 1902">
                <a:extLst>
                  <a:ext uri="{FF2B5EF4-FFF2-40B4-BE49-F238E27FC236}">
                    <a16:creationId xmlns:a16="http://schemas.microsoft.com/office/drawing/2014/main" id="{3247B8EF-8976-4A8B-AEB7-014E69E1C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64" name="Line 1903">
                <a:extLst>
                  <a:ext uri="{FF2B5EF4-FFF2-40B4-BE49-F238E27FC236}">
                    <a16:creationId xmlns:a16="http://schemas.microsoft.com/office/drawing/2014/main" id="{B6BFF447-2F53-415F-88C4-F27E32E28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65" name="Line 1904">
                <a:extLst>
                  <a:ext uri="{FF2B5EF4-FFF2-40B4-BE49-F238E27FC236}">
                    <a16:creationId xmlns:a16="http://schemas.microsoft.com/office/drawing/2014/main" id="{0600A708-47B9-43A6-ABD4-980003A316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66" name="Rectangle 1905">
                <a:extLst>
                  <a:ext uri="{FF2B5EF4-FFF2-40B4-BE49-F238E27FC236}">
                    <a16:creationId xmlns:a16="http://schemas.microsoft.com/office/drawing/2014/main" id="{24F21EE9-3F42-40E6-BF73-C7ED004B0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819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67" name="Line 1906">
                <a:extLst>
                  <a:ext uri="{FF2B5EF4-FFF2-40B4-BE49-F238E27FC236}">
                    <a16:creationId xmlns:a16="http://schemas.microsoft.com/office/drawing/2014/main" id="{87BCF6E5-7F9A-4335-9B8D-69480C771A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3819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68" name="Rectangle 1907">
                <a:extLst>
                  <a:ext uri="{FF2B5EF4-FFF2-40B4-BE49-F238E27FC236}">
                    <a16:creationId xmlns:a16="http://schemas.microsoft.com/office/drawing/2014/main" id="{58003C84-94FC-49AC-B691-E6257549C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69" name="Line 1908">
                <a:extLst>
                  <a:ext uri="{FF2B5EF4-FFF2-40B4-BE49-F238E27FC236}">
                    <a16:creationId xmlns:a16="http://schemas.microsoft.com/office/drawing/2014/main" id="{D39B08A2-8351-4E86-9DD9-4D54532C86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70" name="Line 1909">
                <a:extLst>
                  <a:ext uri="{FF2B5EF4-FFF2-40B4-BE49-F238E27FC236}">
                    <a16:creationId xmlns:a16="http://schemas.microsoft.com/office/drawing/2014/main" id="{FA592C11-8418-4AA2-8A81-ECDB08020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71" name="Rectangle 1910">
                <a:extLst>
                  <a:ext uri="{FF2B5EF4-FFF2-40B4-BE49-F238E27FC236}">
                    <a16:creationId xmlns:a16="http://schemas.microsoft.com/office/drawing/2014/main" id="{DDAF7027-3E64-481F-997A-1D3111991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72" name="Line 1911">
                <a:extLst>
                  <a:ext uri="{FF2B5EF4-FFF2-40B4-BE49-F238E27FC236}">
                    <a16:creationId xmlns:a16="http://schemas.microsoft.com/office/drawing/2014/main" id="{310DA020-8B4C-43C1-8249-1BA9980DC9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73" name="Rectangle 1912">
                <a:extLst>
                  <a:ext uri="{FF2B5EF4-FFF2-40B4-BE49-F238E27FC236}">
                    <a16:creationId xmlns:a16="http://schemas.microsoft.com/office/drawing/2014/main" id="{2F16D2C6-99B8-4B9B-8287-15839A286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74" name="Line 1913">
                <a:extLst>
                  <a:ext uri="{FF2B5EF4-FFF2-40B4-BE49-F238E27FC236}">
                    <a16:creationId xmlns:a16="http://schemas.microsoft.com/office/drawing/2014/main" id="{F2E73811-106E-4AB5-8058-2E6A24137F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75" name="Line 1914">
                <a:extLst>
                  <a:ext uri="{FF2B5EF4-FFF2-40B4-BE49-F238E27FC236}">
                    <a16:creationId xmlns:a16="http://schemas.microsoft.com/office/drawing/2014/main" id="{DCB5FA91-0E3C-4574-83DC-5B7AD068E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76" name="Rectangle 1915">
                <a:extLst>
                  <a:ext uri="{FF2B5EF4-FFF2-40B4-BE49-F238E27FC236}">
                    <a16:creationId xmlns:a16="http://schemas.microsoft.com/office/drawing/2014/main" id="{72CB053A-7BAD-479A-906F-8034C2827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77" name="Line 1916">
                <a:extLst>
                  <a:ext uri="{FF2B5EF4-FFF2-40B4-BE49-F238E27FC236}">
                    <a16:creationId xmlns:a16="http://schemas.microsoft.com/office/drawing/2014/main" id="{772EEB65-577E-40AE-A347-A73A0EEEB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78" name="Rectangle 1917">
                <a:extLst>
                  <a:ext uri="{FF2B5EF4-FFF2-40B4-BE49-F238E27FC236}">
                    <a16:creationId xmlns:a16="http://schemas.microsoft.com/office/drawing/2014/main" id="{0CCCCC35-8562-4F92-BEBC-9BB5C23B3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79" name="Line 1918">
                <a:extLst>
                  <a:ext uri="{FF2B5EF4-FFF2-40B4-BE49-F238E27FC236}">
                    <a16:creationId xmlns:a16="http://schemas.microsoft.com/office/drawing/2014/main" id="{E791FD9E-0E89-48CD-BD64-7D3D36D8E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80" name="Line 1919">
                <a:extLst>
                  <a:ext uri="{FF2B5EF4-FFF2-40B4-BE49-F238E27FC236}">
                    <a16:creationId xmlns:a16="http://schemas.microsoft.com/office/drawing/2014/main" id="{FF2A9610-7391-47CC-BE67-5E71856568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81" name="Rectangle 1920">
                <a:extLst>
                  <a:ext uri="{FF2B5EF4-FFF2-40B4-BE49-F238E27FC236}">
                    <a16:creationId xmlns:a16="http://schemas.microsoft.com/office/drawing/2014/main" id="{07D7ABF7-36E0-4D64-8761-DDC63211B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82" name="Line 1921">
                <a:extLst>
                  <a:ext uri="{FF2B5EF4-FFF2-40B4-BE49-F238E27FC236}">
                    <a16:creationId xmlns:a16="http://schemas.microsoft.com/office/drawing/2014/main" id="{BE2B0097-4363-48C0-B50D-FE0E85362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83" name="Rectangle 1922">
                <a:extLst>
                  <a:ext uri="{FF2B5EF4-FFF2-40B4-BE49-F238E27FC236}">
                    <a16:creationId xmlns:a16="http://schemas.microsoft.com/office/drawing/2014/main" id="{28851697-9BB2-49AC-9F06-CAD61C854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84" name="Line 1923">
                <a:extLst>
                  <a:ext uri="{FF2B5EF4-FFF2-40B4-BE49-F238E27FC236}">
                    <a16:creationId xmlns:a16="http://schemas.microsoft.com/office/drawing/2014/main" id="{7250E2AC-54BC-4477-9A13-AF0DB0B084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85" name="Line 1924">
                <a:extLst>
                  <a:ext uri="{FF2B5EF4-FFF2-40B4-BE49-F238E27FC236}">
                    <a16:creationId xmlns:a16="http://schemas.microsoft.com/office/drawing/2014/main" id="{528A6B65-1CA1-46BD-BE0E-4E6D575285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86" name="Rectangle 1925">
                <a:extLst>
                  <a:ext uri="{FF2B5EF4-FFF2-40B4-BE49-F238E27FC236}">
                    <a16:creationId xmlns:a16="http://schemas.microsoft.com/office/drawing/2014/main" id="{0A44257B-5EAA-46DC-8FEB-6BE5239C2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819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87" name="Line 1926">
                <a:extLst>
                  <a:ext uri="{FF2B5EF4-FFF2-40B4-BE49-F238E27FC236}">
                    <a16:creationId xmlns:a16="http://schemas.microsoft.com/office/drawing/2014/main" id="{0E609610-277B-41C1-8B2C-95647D05C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3819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88" name="Rectangle 1927">
                <a:extLst>
                  <a:ext uri="{FF2B5EF4-FFF2-40B4-BE49-F238E27FC236}">
                    <a16:creationId xmlns:a16="http://schemas.microsoft.com/office/drawing/2014/main" id="{B0C7C758-960F-47A9-9BFE-B410988DD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89" name="Line 1928">
                <a:extLst>
                  <a:ext uri="{FF2B5EF4-FFF2-40B4-BE49-F238E27FC236}">
                    <a16:creationId xmlns:a16="http://schemas.microsoft.com/office/drawing/2014/main" id="{3F1C14D9-0AB7-45B5-9E1B-8060CB780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90" name="Line 1929">
                <a:extLst>
                  <a:ext uri="{FF2B5EF4-FFF2-40B4-BE49-F238E27FC236}">
                    <a16:creationId xmlns:a16="http://schemas.microsoft.com/office/drawing/2014/main" id="{1EDBCF56-DC3F-4B71-B590-F3EA8021A2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91" name="Rectangle 1930">
                <a:extLst>
                  <a:ext uri="{FF2B5EF4-FFF2-40B4-BE49-F238E27FC236}">
                    <a16:creationId xmlns:a16="http://schemas.microsoft.com/office/drawing/2014/main" id="{9E4DCC4F-ABCB-430D-A71E-C9B7245BA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92" name="Line 1931">
                <a:extLst>
                  <a:ext uri="{FF2B5EF4-FFF2-40B4-BE49-F238E27FC236}">
                    <a16:creationId xmlns:a16="http://schemas.microsoft.com/office/drawing/2014/main" id="{4D7A5F59-68EE-40BE-B2BC-730144A19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93" name="Rectangle 1932">
                <a:extLst>
                  <a:ext uri="{FF2B5EF4-FFF2-40B4-BE49-F238E27FC236}">
                    <a16:creationId xmlns:a16="http://schemas.microsoft.com/office/drawing/2014/main" id="{32FD096D-C6B2-4852-8482-931F0E42F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94" name="Line 1933">
                <a:extLst>
                  <a:ext uri="{FF2B5EF4-FFF2-40B4-BE49-F238E27FC236}">
                    <a16:creationId xmlns:a16="http://schemas.microsoft.com/office/drawing/2014/main" id="{82E4CEC9-7117-4BCA-BF10-A3D0472CF8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95" name="Line 1934">
                <a:extLst>
                  <a:ext uri="{FF2B5EF4-FFF2-40B4-BE49-F238E27FC236}">
                    <a16:creationId xmlns:a16="http://schemas.microsoft.com/office/drawing/2014/main" id="{51DD37B2-A073-46A0-B5FC-0E072499F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96" name="Rectangle 1935">
                <a:extLst>
                  <a:ext uri="{FF2B5EF4-FFF2-40B4-BE49-F238E27FC236}">
                    <a16:creationId xmlns:a16="http://schemas.microsoft.com/office/drawing/2014/main" id="{AA052138-4B21-46B3-BCC2-995A09044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97" name="Line 1936">
                <a:extLst>
                  <a:ext uri="{FF2B5EF4-FFF2-40B4-BE49-F238E27FC236}">
                    <a16:creationId xmlns:a16="http://schemas.microsoft.com/office/drawing/2014/main" id="{4085174D-F419-4355-AA88-F682A91F80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398" name="Rectangle 1937">
                <a:extLst>
                  <a:ext uri="{FF2B5EF4-FFF2-40B4-BE49-F238E27FC236}">
                    <a16:creationId xmlns:a16="http://schemas.microsoft.com/office/drawing/2014/main" id="{065E30B5-A573-4C32-BDB8-0BB8EDFB1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399" name="Line 1938">
                <a:extLst>
                  <a:ext uri="{FF2B5EF4-FFF2-40B4-BE49-F238E27FC236}">
                    <a16:creationId xmlns:a16="http://schemas.microsoft.com/office/drawing/2014/main" id="{C78D85AA-0B82-40A1-87F1-9EB8247E2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00" name="Line 1939">
                <a:extLst>
                  <a:ext uri="{FF2B5EF4-FFF2-40B4-BE49-F238E27FC236}">
                    <a16:creationId xmlns:a16="http://schemas.microsoft.com/office/drawing/2014/main" id="{62B21011-41B5-4603-8F06-4306FF4F33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01" name="Rectangle 1940">
                <a:extLst>
                  <a:ext uri="{FF2B5EF4-FFF2-40B4-BE49-F238E27FC236}">
                    <a16:creationId xmlns:a16="http://schemas.microsoft.com/office/drawing/2014/main" id="{A8ED3CCA-F8C3-4F22-983B-C6E49E1CD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02" name="Line 1941">
                <a:extLst>
                  <a:ext uri="{FF2B5EF4-FFF2-40B4-BE49-F238E27FC236}">
                    <a16:creationId xmlns:a16="http://schemas.microsoft.com/office/drawing/2014/main" id="{BEDD3CCC-5E1F-4B89-8BFC-68519D9C69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03" name="Rectangle 1942">
                <a:extLst>
                  <a:ext uri="{FF2B5EF4-FFF2-40B4-BE49-F238E27FC236}">
                    <a16:creationId xmlns:a16="http://schemas.microsoft.com/office/drawing/2014/main" id="{EAF2EAB3-4C18-4CBC-8330-25C656E07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04" name="Line 1943">
                <a:extLst>
                  <a:ext uri="{FF2B5EF4-FFF2-40B4-BE49-F238E27FC236}">
                    <a16:creationId xmlns:a16="http://schemas.microsoft.com/office/drawing/2014/main" id="{50ECB2A2-1666-4B94-B4AE-BE1A3BEA46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05" name="Line 1944">
                <a:extLst>
                  <a:ext uri="{FF2B5EF4-FFF2-40B4-BE49-F238E27FC236}">
                    <a16:creationId xmlns:a16="http://schemas.microsoft.com/office/drawing/2014/main" id="{68C8876A-835A-4567-ABCC-2E91BAFBC0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06" name="Rectangle 1945">
                <a:extLst>
                  <a:ext uri="{FF2B5EF4-FFF2-40B4-BE49-F238E27FC236}">
                    <a16:creationId xmlns:a16="http://schemas.microsoft.com/office/drawing/2014/main" id="{481E5331-50D6-40B2-A64C-F692672F5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19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07" name="Line 1946">
                <a:extLst>
                  <a:ext uri="{FF2B5EF4-FFF2-40B4-BE49-F238E27FC236}">
                    <a16:creationId xmlns:a16="http://schemas.microsoft.com/office/drawing/2014/main" id="{F901201D-F8F9-41AF-BC85-A71F1360B5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19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08" name="Rectangle 1947">
                <a:extLst>
                  <a:ext uri="{FF2B5EF4-FFF2-40B4-BE49-F238E27FC236}">
                    <a16:creationId xmlns:a16="http://schemas.microsoft.com/office/drawing/2014/main" id="{5A469300-2765-4F72-868F-460748672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09" name="Line 1948">
                <a:extLst>
                  <a:ext uri="{FF2B5EF4-FFF2-40B4-BE49-F238E27FC236}">
                    <a16:creationId xmlns:a16="http://schemas.microsoft.com/office/drawing/2014/main" id="{1DEAD77D-09B1-44C9-A5CD-ABA4784C0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10" name="Line 1949">
                <a:extLst>
                  <a:ext uri="{FF2B5EF4-FFF2-40B4-BE49-F238E27FC236}">
                    <a16:creationId xmlns:a16="http://schemas.microsoft.com/office/drawing/2014/main" id="{6693DA92-C261-4809-B08A-658FD06FC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11" name="Rectangle 1950">
                <a:extLst>
                  <a:ext uri="{FF2B5EF4-FFF2-40B4-BE49-F238E27FC236}">
                    <a16:creationId xmlns:a16="http://schemas.microsoft.com/office/drawing/2014/main" id="{63418D3B-0738-48B6-82B3-DCC8F44C8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12" name="Line 1951">
                <a:extLst>
                  <a:ext uri="{FF2B5EF4-FFF2-40B4-BE49-F238E27FC236}">
                    <a16:creationId xmlns:a16="http://schemas.microsoft.com/office/drawing/2014/main" id="{18DDD194-9E1F-41D8-BCAD-BC8B9247C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13" name="Rectangle 1952">
                <a:extLst>
                  <a:ext uri="{FF2B5EF4-FFF2-40B4-BE49-F238E27FC236}">
                    <a16:creationId xmlns:a16="http://schemas.microsoft.com/office/drawing/2014/main" id="{987B34F3-E6E6-438A-BD32-B20C2EFF8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14" name="Line 1953">
                <a:extLst>
                  <a:ext uri="{FF2B5EF4-FFF2-40B4-BE49-F238E27FC236}">
                    <a16:creationId xmlns:a16="http://schemas.microsoft.com/office/drawing/2014/main" id="{783FED12-709B-4E01-81EF-2546E8913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15" name="Line 1954">
                <a:extLst>
                  <a:ext uri="{FF2B5EF4-FFF2-40B4-BE49-F238E27FC236}">
                    <a16:creationId xmlns:a16="http://schemas.microsoft.com/office/drawing/2014/main" id="{B5C40A64-00C5-4A33-B5A6-243254695C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16" name="Rectangle 1955">
                <a:extLst>
                  <a:ext uri="{FF2B5EF4-FFF2-40B4-BE49-F238E27FC236}">
                    <a16:creationId xmlns:a16="http://schemas.microsoft.com/office/drawing/2014/main" id="{9878E4E9-7AF3-45DF-A724-49E7F6FB2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3819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17" name="Line 1956">
                <a:extLst>
                  <a:ext uri="{FF2B5EF4-FFF2-40B4-BE49-F238E27FC236}">
                    <a16:creationId xmlns:a16="http://schemas.microsoft.com/office/drawing/2014/main" id="{580AB5BD-5B52-45E1-BDAB-4A7082B231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3819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18" name="Rectangle 1957">
                <a:extLst>
                  <a:ext uri="{FF2B5EF4-FFF2-40B4-BE49-F238E27FC236}">
                    <a16:creationId xmlns:a16="http://schemas.microsoft.com/office/drawing/2014/main" id="{874463E0-BDC8-4B8F-B2C5-9A24F37CF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19" name="Line 1958">
                <a:extLst>
                  <a:ext uri="{FF2B5EF4-FFF2-40B4-BE49-F238E27FC236}">
                    <a16:creationId xmlns:a16="http://schemas.microsoft.com/office/drawing/2014/main" id="{8FD8BC25-A391-4AF2-9AE6-048C8EC797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20" name="Line 1959">
                <a:extLst>
                  <a:ext uri="{FF2B5EF4-FFF2-40B4-BE49-F238E27FC236}">
                    <a16:creationId xmlns:a16="http://schemas.microsoft.com/office/drawing/2014/main" id="{E6949611-4F55-4161-A646-010CEFC85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21" name="Rectangle 1960">
                <a:extLst>
                  <a:ext uri="{FF2B5EF4-FFF2-40B4-BE49-F238E27FC236}">
                    <a16:creationId xmlns:a16="http://schemas.microsoft.com/office/drawing/2014/main" id="{723E0D7F-3BFC-47A3-A19B-80717CE91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22" name="Line 1961">
                <a:extLst>
                  <a:ext uri="{FF2B5EF4-FFF2-40B4-BE49-F238E27FC236}">
                    <a16:creationId xmlns:a16="http://schemas.microsoft.com/office/drawing/2014/main" id="{B9122FC4-4174-449B-97A8-E60AE0C23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23" name="Rectangle 1962">
                <a:extLst>
                  <a:ext uri="{FF2B5EF4-FFF2-40B4-BE49-F238E27FC236}">
                    <a16:creationId xmlns:a16="http://schemas.microsoft.com/office/drawing/2014/main" id="{1D338CD1-4D14-4376-9A59-C038618CF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24" name="Line 1963">
                <a:extLst>
                  <a:ext uri="{FF2B5EF4-FFF2-40B4-BE49-F238E27FC236}">
                    <a16:creationId xmlns:a16="http://schemas.microsoft.com/office/drawing/2014/main" id="{60A2C93E-7FE9-492A-9D58-F904D0523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25" name="Line 1964">
                <a:extLst>
                  <a:ext uri="{FF2B5EF4-FFF2-40B4-BE49-F238E27FC236}">
                    <a16:creationId xmlns:a16="http://schemas.microsoft.com/office/drawing/2014/main" id="{61A101F9-C000-4886-8C0B-7243E3BAB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26" name="Rectangle 1965">
                <a:extLst>
                  <a:ext uri="{FF2B5EF4-FFF2-40B4-BE49-F238E27FC236}">
                    <a16:creationId xmlns:a16="http://schemas.microsoft.com/office/drawing/2014/main" id="{F37DDF26-38C9-4A62-A3C9-EAC666970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27" name="Line 1966">
                <a:extLst>
                  <a:ext uri="{FF2B5EF4-FFF2-40B4-BE49-F238E27FC236}">
                    <a16:creationId xmlns:a16="http://schemas.microsoft.com/office/drawing/2014/main" id="{226768C0-2B51-43D4-B367-E0A05A2EB7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28" name="Rectangle 1967">
                <a:extLst>
                  <a:ext uri="{FF2B5EF4-FFF2-40B4-BE49-F238E27FC236}">
                    <a16:creationId xmlns:a16="http://schemas.microsoft.com/office/drawing/2014/main" id="{72526B62-98B2-4E0C-86C6-65700520F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29" name="Line 1968">
                <a:extLst>
                  <a:ext uri="{FF2B5EF4-FFF2-40B4-BE49-F238E27FC236}">
                    <a16:creationId xmlns:a16="http://schemas.microsoft.com/office/drawing/2014/main" id="{CCB42E41-C6B8-4E99-9A02-72231C7BE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30" name="Line 1969">
                <a:extLst>
                  <a:ext uri="{FF2B5EF4-FFF2-40B4-BE49-F238E27FC236}">
                    <a16:creationId xmlns:a16="http://schemas.microsoft.com/office/drawing/2014/main" id="{19394453-82ED-4E2D-9B02-1690253A5D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31" name="Rectangle 1970">
                <a:extLst>
                  <a:ext uri="{FF2B5EF4-FFF2-40B4-BE49-F238E27FC236}">
                    <a16:creationId xmlns:a16="http://schemas.microsoft.com/office/drawing/2014/main" id="{AAFC7F92-1A81-441A-A435-F23E8AE0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32" name="Line 1971">
                <a:extLst>
                  <a:ext uri="{FF2B5EF4-FFF2-40B4-BE49-F238E27FC236}">
                    <a16:creationId xmlns:a16="http://schemas.microsoft.com/office/drawing/2014/main" id="{8DDDCA64-451E-41F5-A947-F146053564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33" name="Rectangle 1972">
                <a:extLst>
                  <a:ext uri="{FF2B5EF4-FFF2-40B4-BE49-F238E27FC236}">
                    <a16:creationId xmlns:a16="http://schemas.microsoft.com/office/drawing/2014/main" id="{4649F963-6E9C-457B-B9CE-B8A01AEEA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34" name="Line 1973">
                <a:extLst>
                  <a:ext uri="{FF2B5EF4-FFF2-40B4-BE49-F238E27FC236}">
                    <a16:creationId xmlns:a16="http://schemas.microsoft.com/office/drawing/2014/main" id="{7E45CC91-ECDC-46E8-9A39-27C07C4A0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35" name="Line 1974">
                <a:extLst>
                  <a:ext uri="{FF2B5EF4-FFF2-40B4-BE49-F238E27FC236}">
                    <a16:creationId xmlns:a16="http://schemas.microsoft.com/office/drawing/2014/main" id="{488471B7-1394-439B-AAD3-26FFFD08BB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36" name="Rectangle 1975">
                <a:extLst>
                  <a:ext uri="{FF2B5EF4-FFF2-40B4-BE49-F238E27FC236}">
                    <a16:creationId xmlns:a16="http://schemas.microsoft.com/office/drawing/2014/main" id="{0825731B-27F9-4BF3-ACBB-86DE20F6E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819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37" name="Line 1976">
                <a:extLst>
                  <a:ext uri="{FF2B5EF4-FFF2-40B4-BE49-F238E27FC236}">
                    <a16:creationId xmlns:a16="http://schemas.microsoft.com/office/drawing/2014/main" id="{8828E94D-919E-4F53-8A9D-8690CC1818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3819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38" name="Rectangle 1977">
                <a:extLst>
                  <a:ext uri="{FF2B5EF4-FFF2-40B4-BE49-F238E27FC236}">
                    <a16:creationId xmlns:a16="http://schemas.microsoft.com/office/drawing/2014/main" id="{7F0FFDF7-D714-4117-9950-13ECD993B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39" name="Line 1978">
                <a:extLst>
                  <a:ext uri="{FF2B5EF4-FFF2-40B4-BE49-F238E27FC236}">
                    <a16:creationId xmlns:a16="http://schemas.microsoft.com/office/drawing/2014/main" id="{620665BA-F23F-4BFA-9FCF-FD686B47C4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40" name="Line 1979">
                <a:extLst>
                  <a:ext uri="{FF2B5EF4-FFF2-40B4-BE49-F238E27FC236}">
                    <a16:creationId xmlns:a16="http://schemas.microsoft.com/office/drawing/2014/main" id="{D6BA7DF2-BEEE-40A1-8422-EDF84F76B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41" name="Rectangle 1980">
                <a:extLst>
                  <a:ext uri="{FF2B5EF4-FFF2-40B4-BE49-F238E27FC236}">
                    <a16:creationId xmlns:a16="http://schemas.microsoft.com/office/drawing/2014/main" id="{6A958650-D224-49B0-9C23-5BB93A149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42" name="Line 1981">
                <a:extLst>
                  <a:ext uri="{FF2B5EF4-FFF2-40B4-BE49-F238E27FC236}">
                    <a16:creationId xmlns:a16="http://schemas.microsoft.com/office/drawing/2014/main" id="{AAF458E0-EA6B-4663-BB57-E17333B51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43" name="Rectangle 1982">
                <a:extLst>
                  <a:ext uri="{FF2B5EF4-FFF2-40B4-BE49-F238E27FC236}">
                    <a16:creationId xmlns:a16="http://schemas.microsoft.com/office/drawing/2014/main" id="{106789FD-F0AA-4CE0-9F04-E61B9688B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44" name="Line 1983">
                <a:extLst>
                  <a:ext uri="{FF2B5EF4-FFF2-40B4-BE49-F238E27FC236}">
                    <a16:creationId xmlns:a16="http://schemas.microsoft.com/office/drawing/2014/main" id="{12913167-954F-44A7-921F-53789583B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45" name="Line 1984">
                <a:extLst>
                  <a:ext uri="{FF2B5EF4-FFF2-40B4-BE49-F238E27FC236}">
                    <a16:creationId xmlns:a16="http://schemas.microsoft.com/office/drawing/2014/main" id="{522B4E4E-2232-4587-A590-7BA1F051C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46" name="Rectangle 1985">
                <a:extLst>
                  <a:ext uri="{FF2B5EF4-FFF2-40B4-BE49-F238E27FC236}">
                    <a16:creationId xmlns:a16="http://schemas.microsoft.com/office/drawing/2014/main" id="{9E35E73D-39B7-427C-940B-192984863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47" name="Line 1986">
                <a:extLst>
                  <a:ext uri="{FF2B5EF4-FFF2-40B4-BE49-F238E27FC236}">
                    <a16:creationId xmlns:a16="http://schemas.microsoft.com/office/drawing/2014/main" id="{FE2A66BF-8AF8-4243-869B-201CB6DE9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48" name="Rectangle 1987">
                <a:extLst>
                  <a:ext uri="{FF2B5EF4-FFF2-40B4-BE49-F238E27FC236}">
                    <a16:creationId xmlns:a16="http://schemas.microsoft.com/office/drawing/2014/main" id="{E068332E-2431-4322-81E2-C90CDE1F6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49" name="Line 1988">
                <a:extLst>
                  <a:ext uri="{FF2B5EF4-FFF2-40B4-BE49-F238E27FC236}">
                    <a16:creationId xmlns:a16="http://schemas.microsoft.com/office/drawing/2014/main" id="{03CE2C9A-E00C-412E-831D-BB7137F00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50" name="Line 1989">
                <a:extLst>
                  <a:ext uri="{FF2B5EF4-FFF2-40B4-BE49-F238E27FC236}">
                    <a16:creationId xmlns:a16="http://schemas.microsoft.com/office/drawing/2014/main" id="{E2B48917-5AC2-47B9-B530-F8D556359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51" name="Rectangle 1990">
                <a:extLst>
                  <a:ext uri="{FF2B5EF4-FFF2-40B4-BE49-F238E27FC236}">
                    <a16:creationId xmlns:a16="http://schemas.microsoft.com/office/drawing/2014/main" id="{31482F8D-CAD5-4BF8-8AC9-491170AD5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52" name="Line 1991">
                <a:extLst>
                  <a:ext uri="{FF2B5EF4-FFF2-40B4-BE49-F238E27FC236}">
                    <a16:creationId xmlns:a16="http://schemas.microsoft.com/office/drawing/2014/main" id="{3EE9EE9B-7F58-48DD-A652-F1842CEF9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53" name="Rectangle 1992">
                <a:extLst>
                  <a:ext uri="{FF2B5EF4-FFF2-40B4-BE49-F238E27FC236}">
                    <a16:creationId xmlns:a16="http://schemas.microsoft.com/office/drawing/2014/main" id="{B0D8A85E-C3AE-4E3C-BBF9-9AA33A500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54" name="Line 1993">
                <a:extLst>
                  <a:ext uri="{FF2B5EF4-FFF2-40B4-BE49-F238E27FC236}">
                    <a16:creationId xmlns:a16="http://schemas.microsoft.com/office/drawing/2014/main" id="{3DC2CAA2-3A36-4F83-9124-38EE099D74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55" name="Line 1994">
                <a:extLst>
                  <a:ext uri="{FF2B5EF4-FFF2-40B4-BE49-F238E27FC236}">
                    <a16:creationId xmlns:a16="http://schemas.microsoft.com/office/drawing/2014/main" id="{7CD40CF0-58AB-4646-B71F-9669DD605B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56" name="Rectangle 1995">
                <a:extLst>
                  <a:ext uri="{FF2B5EF4-FFF2-40B4-BE49-F238E27FC236}">
                    <a16:creationId xmlns:a16="http://schemas.microsoft.com/office/drawing/2014/main" id="{F433BA4E-F99F-4F61-BB2B-CE6D8828E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57" name="Line 1996">
                <a:extLst>
                  <a:ext uri="{FF2B5EF4-FFF2-40B4-BE49-F238E27FC236}">
                    <a16:creationId xmlns:a16="http://schemas.microsoft.com/office/drawing/2014/main" id="{BBA14121-9CD7-4692-8EFC-638D965B9B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58" name="Rectangle 1997">
                <a:extLst>
                  <a:ext uri="{FF2B5EF4-FFF2-40B4-BE49-F238E27FC236}">
                    <a16:creationId xmlns:a16="http://schemas.microsoft.com/office/drawing/2014/main" id="{9A7C3B85-0665-4D20-B8F1-DE91870E7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59" name="Line 1998">
                <a:extLst>
                  <a:ext uri="{FF2B5EF4-FFF2-40B4-BE49-F238E27FC236}">
                    <a16:creationId xmlns:a16="http://schemas.microsoft.com/office/drawing/2014/main" id="{A539320F-9637-4DD4-BFB4-4CD3F4AA40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60" name="Line 1999">
                <a:extLst>
                  <a:ext uri="{FF2B5EF4-FFF2-40B4-BE49-F238E27FC236}">
                    <a16:creationId xmlns:a16="http://schemas.microsoft.com/office/drawing/2014/main" id="{7159D0DE-9501-4818-A2C9-81134986A2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61" name="Rectangle 2000">
                <a:extLst>
                  <a:ext uri="{FF2B5EF4-FFF2-40B4-BE49-F238E27FC236}">
                    <a16:creationId xmlns:a16="http://schemas.microsoft.com/office/drawing/2014/main" id="{000EFE57-78F6-4D84-9C89-E189F575C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3819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62" name="Line 2001">
                <a:extLst>
                  <a:ext uri="{FF2B5EF4-FFF2-40B4-BE49-F238E27FC236}">
                    <a16:creationId xmlns:a16="http://schemas.microsoft.com/office/drawing/2014/main" id="{7A7DB133-D5D7-42CC-ADB7-1EF603482E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3819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63" name="Rectangle 2002">
                <a:extLst>
                  <a:ext uri="{FF2B5EF4-FFF2-40B4-BE49-F238E27FC236}">
                    <a16:creationId xmlns:a16="http://schemas.microsoft.com/office/drawing/2014/main" id="{A85AE2EB-3625-4F28-997B-BAFC42D90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64" name="Line 2003">
                <a:extLst>
                  <a:ext uri="{FF2B5EF4-FFF2-40B4-BE49-F238E27FC236}">
                    <a16:creationId xmlns:a16="http://schemas.microsoft.com/office/drawing/2014/main" id="{6B3C65E9-F3EB-4D13-ACDE-C3F5C907A0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65" name="Line 2004">
                <a:extLst>
                  <a:ext uri="{FF2B5EF4-FFF2-40B4-BE49-F238E27FC236}">
                    <a16:creationId xmlns:a16="http://schemas.microsoft.com/office/drawing/2014/main" id="{17FEA2BB-8C58-4212-8A1A-F6DE3DA18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66" name="Rectangle 2005">
                <a:extLst>
                  <a:ext uri="{FF2B5EF4-FFF2-40B4-BE49-F238E27FC236}">
                    <a16:creationId xmlns:a16="http://schemas.microsoft.com/office/drawing/2014/main" id="{87308D14-4E5D-45CE-931B-0A4E91C2A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67" name="Line 2006">
                <a:extLst>
                  <a:ext uri="{FF2B5EF4-FFF2-40B4-BE49-F238E27FC236}">
                    <a16:creationId xmlns:a16="http://schemas.microsoft.com/office/drawing/2014/main" id="{70B6C58F-ED38-43BA-82DE-C7A7ABCE4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68" name="Rectangle 2007">
                <a:extLst>
                  <a:ext uri="{FF2B5EF4-FFF2-40B4-BE49-F238E27FC236}">
                    <a16:creationId xmlns:a16="http://schemas.microsoft.com/office/drawing/2014/main" id="{5C735A6E-AC22-49E1-9626-27FE16C77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69" name="Line 2008">
                <a:extLst>
                  <a:ext uri="{FF2B5EF4-FFF2-40B4-BE49-F238E27FC236}">
                    <a16:creationId xmlns:a16="http://schemas.microsoft.com/office/drawing/2014/main" id="{6C71C006-CCAA-4FE3-9FAC-63D1222CE4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70" name="Line 2009">
                <a:extLst>
                  <a:ext uri="{FF2B5EF4-FFF2-40B4-BE49-F238E27FC236}">
                    <a16:creationId xmlns:a16="http://schemas.microsoft.com/office/drawing/2014/main" id="{EF332360-FA04-461B-A640-1CB049F05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71" name="Rectangle 2010">
                <a:extLst>
                  <a:ext uri="{FF2B5EF4-FFF2-40B4-BE49-F238E27FC236}">
                    <a16:creationId xmlns:a16="http://schemas.microsoft.com/office/drawing/2014/main" id="{24F8734F-7D0E-4075-92D6-048CDD2A2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72" name="Line 2011">
                <a:extLst>
                  <a:ext uri="{FF2B5EF4-FFF2-40B4-BE49-F238E27FC236}">
                    <a16:creationId xmlns:a16="http://schemas.microsoft.com/office/drawing/2014/main" id="{636A1E4E-0347-44F4-90D3-FBFF8DA166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473" name="Rectangle 2012">
                <a:extLst>
                  <a:ext uri="{FF2B5EF4-FFF2-40B4-BE49-F238E27FC236}">
                    <a16:creationId xmlns:a16="http://schemas.microsoft.com/office/drawing/2014/main" id="{51D80C03-FA9E-4CC7-9D3E-D3DB96A1C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474" name="Line 2013">
                <a:extLst>
                  <a:ext uri="{FF2B5EF4-FFF2-40B4-BE49-F238E27FC236}">
                    <a16:creationId xmlns:a16="http://schemas.microsoft.com/office/drawing/2014/main" id="{CFEEE3F2-FDE5-4A90-8F5A-74763B20DC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</p:grpSp>
        <p:grpSp>
          <p:nvGrpSpPr>
            <p:cNvPr id="37906" name="Group 2014">
              <a:extLst>
                <a:ext uri="{FF2B5EF4-FFF2-40B4-BE49-F238E27FC236}">
                  <a16:creationId xmlns:a16="http://schemas.microsoft.com/office/drawing/2014/main" id="{71A9DF8D-E7A3-4C85-B1B9-8BFF7E8ADF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819"/>
              <a:ext cx="5491" cy="396"/>
              <a:chOff x="72" y="3819"/>
              <a:chExt cx="5491" cy="396"/>
            </a:xfrm>
          </p:grpSpPr>
          <p:sp>
            <p:nvSpPr>
              <p:cNvPr id="38075" name="Line 2015">
                <a:extLst>
                  <a:ext uri="{FF2B5EF4-FFF2-40B4-BE49-F238E27FC236}">
                    <a16:creationId xmlns:a16="http://schemas.microsoft.com/office/drawing/2014/main" id="{C41FC95C-78B5-4B08-8670-812F093F54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76" name="Rectangle 2016">
                <a:extLst>
                  <a:ext uri="{FF2B5EF4-FFF2-40B4-BE49-F238E27FC236}">
                    <a16:creationId xmlns:a16="http://schemas.microsoft.com/office/drawing/2014/main" id="{4B078081-0513-4CB3-B176-59597FB9E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77" name="Line 2017">
                <a:extLst>
                  <a:ext uri="{FF2B5EF4-FFF2-40B4-BE49-F238E27FC236}">
                    <a16:creationId xmlns:a16="http://schemas.microsoft.com/office/drawing/2014/main" id="{0A68188F-38C1-4601-AA60-2C894C72C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78" name="Rectangle 2018">
                <a:extLst>
                  <a:ext uri="{FF2B5EF4-FFF2-40B4-BE49-F238E27FC236}">
                    <a16:creationId xmlns:a16="http://schemas.microsoft.com/office/drawing/2014/main" id="{4A51E205-F0CE-47D8-8D6F-C82E08E4F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79" name="Line 2019">
                <a:extLst>
                  <a:ext uri="{FF2B5EF4-FFF2-40B4-BE49-F238E27FC236}">
                    <a16:creationId xmlns:a16="http://schemas.microsoft.com/office/drawing/2014/main" id="{B2A027BF-79F4-406B-A98E-C887F7DC7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80" name="Rectangle 2020">
                <a:extLst>
                  <a:ext uri="{FF2B5EF4-FFF2-40B4-BE49-F238E27FC236}">
                    <a16:creationId xmlns:a16="http://schemas.microsoft.com/office/drawing/2014/main" id="{E8D33FD8-1A09-4FDE-9718-82BCB2675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81" name="Line 2021">
                <a:extLst>
                  <a:ext uri="{FF2B5EF4-FFF2-40B4-BE49-F238E27FC236}">
                    <a16:creationId xmlns:a16="http://schemas.microsoft.com/office/drawing/2014/main" id="{4048AEDF-7EEE-48F1-ACE1-3CB35A8E96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82" name="Rectangle 2022">
                <a:extLst>
                  <a:ext uri="{FF2B5EF4-FFF2-40B4-BE49-F238E27FC236}">
                    <a16:creationId xmlns:a16="http://schemas.microsoft.com/office/drawing/2014/main" id="{D8ABECA2-A5C1-427D-9949-8D9E07814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83" name="Line 2023">
                <a:extLst>
                  <a:ext uri="{FF2B5EF4-FFF2-40B4-BE49-F238E27FC236}">
                    <a16:creationId xmlns:a16="http://schemas.microsoft.com/office/drawing/2014/main" id="{E7F5B166-4582-4B20-9B3B-8104ACC9E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84" name="Rectangle 2024">
                <a:extLst>
                  <a:ext uri="{FF2B5EF4-FFF2-40B4-BE49-F238E27FC236}">
                    <a16:creationId xmlns:a16="http://schemas.microsoft.com/office/drawing/2014/main" id="{75FA438F-A46E-4C92-97C7-56CE130D6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85" name="Line 2025">
                <a:extLst>
                  <a:ext uri="{FF2B5EF4-FFF2-40B4-BE49-F238E27FC236}">
                    <a16:creationId xmlns:a16="http://schemas.microsoft.com/office/drawing/2014/main" id="{3CD7AF7E-EF14-435C-AD51-112C93B8C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86" name="Rectangle 2026">
                <a:extLst>
                  <a:ext uri="{FF2B5EF4-FFF2-40B4-BE49-F238E27FC236}">
                    <a16:creationId xmlns:a16="http://schemas.microsoft.com/office/drawing/2014/main" id="{3DEE6F87-2A50-4AA0-B6DE-678B2B809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87" name="Line 2027">
                <a:extLst>
                  <a:ext uri="{FF2B5EF4-FFF2-40B4-BE49-F238E27FC236}">
                    <a16:creationId xmlns:a16="http://schemas.microsoft.com/office/drawing/2014/main" id="{9EFCBABD-5894-47BC-8A4A-BAA19CF931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88" name="Rectangle 2028">
                <a:extLst>
                  <a:ext uri="{FF2B5EF4-FFF2-40B4-BE49-F238E27FC236}">
                    <a16:creationId xmlns:a16="http://schemas.microsoft.com/office/drawing/2014/main" id="{6EA7B101-F1EB-42D5-A097-28797315B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89" name="Line 2029">
                <a:extLst>
                  <a:ext uri="{FF2B5EF4-FFF2-40B4-BE49-F238E27FC236}">
                    <a16:creationId xmlns:a16="http://schemas.microsoft.com/office/drawing/2014/main" id="{4D581FC7-DCF5-46C8-8CC0-F6B61E0F1F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90" name="Rectangle 2030">
                <a:extLst>
                  <a:ext uri="{FF2B5EF4-FFF2-40B4-BE49-F238E27FC236}">
                    <a16:creationId xmlns:a16="http://schemas.microsoft.com/office/drawing/2014/main" id="{A91982E4-E609-4EE6-B0DC-5F9F9B5A4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91" name="Line 2031">
                <a:extLst>
                  <a:ext uri="{FF2B5EF4-FFF2-40B4-BE49-F238E27FC236}">
                    <a16:creationId xmlns:a16="http://schemas.microsoft.com/office/drawing/2014/main" id="{6FE32D42-DF46-40D6-AF5C-EC258FFEDD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92" name="Rectangle 2032">
                <a:extLst>
                  <a:ext uri="{FF2B5EF4-FFF2-40B4-BE49-F238E27FC236}">
                    <a16:creationId xmlns:a16="http://schemas.microsoft.com/office/drawing/2014/main" id="{84B27EE7-F672-47AD-B3A5-81EF0871B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93" name="Line 2033">
                <a:extLst>
                  <a:ext uri="{FF2B5EF4-FFF2-40B4-BE49-F238E27FC236}">
                    <a16:creationId xmlns:a16="http://schemas.microsoft.com/office/drawing/2014/main" id="{C4DD5106-49F3-433C-89DF-CB4ECD312A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94" name="Rectangle 2034">
                <a:extLst>
                  <a:ext uri="{FF2B5EF4-FFF2-40B4-BE49-F238E27FC236}">
                    <a16:creationId xmlns:a16="http://schemas.microsoft.com/office/drawing/2014/main" id="{3331910A-FB92-4A95-8D5C-ED2CE836A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95" name="Line 2035">
                <a:extLst>
                  <a:ext uri="{FF2B5EF4-FFF2-40B4-BE49-F238E27FC236}">
                    <a16:creationId xmlns:a16="http://schemas.microsoft.com/office/drawing/2014/main" id="{4F947940-221A-4614-8CE1-028AC007B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96" name="Rectangle 2036">
                <a:extLst>
                  <a:ext uri="{FF2B5EF4-FFF2-40B4-BE49-F238E27FC236}">
                    <a16:creationId xmlns:a16="http://schemas.microsoft.com/office/drawing/2014/main" id="{5BDAA7A0-8D5C-4B0A-AC7B-FCC69ED06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97" name="Line 2037">
                <a:extLst>
                  <a:ext uri="{FF2B5EF4-FFF2-40B4-BE49-F238E27FC236}">
                    <a16:creationId xmlns:a16="http://schemas.microsoft.com/office/drawing/2014/main" id="{61EBDF19-0113-494E-98F9-74E2D51C0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098" name="Rectangle 2038">
                <a:extLst>
                  <a:ext uri="{FF2B5EF4-FFF2-40B4-BE49-F238E27FC236}">
                    <a16:creationId xmlns:a16="http://schemas.microsoft.com/office/drawing/2014/main" id="{E92120D6-6631-427C-B3DE-82229B86D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099" name="Line 2039">
                <a:extLst>
                  <a:ext uri="{FF2B5EF4-FFF2-40B4-BE49-F238E27FC236}">
                    <a16:creationId xmlns:a16="http://schemas.microsoft.com/office/drawing/2014/main" id="{F806938C-CF11-485C-BA7E-2451F3D6B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00" name="Rectangle 2040">
                <a:extLst>
                  <a:ext uri="{FF2B5EF4-FFF2-40B4-BE49-F238E27FC236}">
                    <a16:creationId xmlns:a16="http://schemas.microsoft.com/office/drawing/2014/main" id="{E650711B-0D3F-44D9-892D-BCE6ABF38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01" name="Line 2041">
                <a:extLst>
                  <a:ext uri="{FF2B5EF4-FFF2-40B4-BE49-F238E27FC236}">
                    <a16:creationId xmlns:a16="http://schemas.microsoft.com/office/drawing/2014/main" id="{FEB1750B-5BD0-4541-BFBB-E5E718437D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02" name="Rectangle 2042">
                <a:extLst>
                  <a:ext uri="{FF2B5EF4-FFF2-40B4-BE49-F238E27FC236}">
                    <a16:creationId xmlns:a16="http://schemas.microsoft.com/office/drawing/2014/main" id="{60275B95-02EE-40BF-B46E-C909B1967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03" name="Line 2043">
                <a:extLst>
                  <a:ext uri="{FF2B5EF4-FFF2-40B4-BE49-F238E27FC236}">
                    <a16:creationId xmlns:a16="http://schemas.microsoft.com/office/drawing/2014/main" id="{55847472-7F4E-4279-8AA2-10A96D87C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04" name="Rectangle 2044">
                <a:extLst>
                  <a:ext uri="{FF2B5EF4-FFF2-40B4-BE49-F238E27FC236}">
                    <a16:creationId xmlns:a16="http://schemas.microsoft.com/office/drawing/2014/main" id="{63AB214E-1C61-447F-B8F8-83E34090D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05" name="Line 2045">
                <a:extLst>
                  <a:ext uri="{FF2B5EF4-FFF2-40B4-BE49-F238E27FC236}">
                    <a16:creationId xmlns:a16="http://schemas.microsoft.com/office/drawing/2014/main" id="{F9B27533-782D-4F54-82C4-04B0EB31B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06" name="Rectangle 2046">
                <a:extLst>
                  <a:ext uri="{FF2B5EF4-FFF2-40B4-BE49-F238E27FC236}">
                    <a16:creationId xmlns:a16="http://schemas.microsoft.com/office/drawing/2014/main" id="{A674DE5E-583B-4E24-8188-A7631AE3A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07" name="Line 2047">
                <a:extLst>
                  <a:ext uri="{FF2B5EF4-FFF2-40B4-BE49-F238E27FC236}">
                    <a16:creationId xmlns:a16="http://schemas.microsoft.com/office/drawing/2014/main" id="{16791723-E808-44F5-8FE2-4376A056EB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08" name="Rectangle 2048">
                <a:extLst>
                  <a:ext uri="{FF2B5EF4-FFF2-40B4-BE49-F238E27FC236}">
                    <a16:creationId xmlns:a16="http://schemas.microsoft.com/office/drawing/2014/main" id="{B32294DF-E263-4B3C-BF9A-4C5A2C596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09" name="Line 2049">
                <a:extLst>
                  <a:ext uri="{FF2B5EF4-FFF2-40B4-BE49-F238E27FC236}">
                    <a16:creationId xmlns:a16="http://schemas.microsoft.com/office/drawing/2014/main" id="{4DF46647-C306-4A71-9CDB-C601515360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10" name="Rectangle 2050">
                <a:extLst>
                  <a:ext uri="{FF2B5EF4-FFF2-40B4-BE49-F238E27FC236}">
                    <a16:creationId xmlns:a16="http://schemas.microsoft.com/office/drawing/2014/main" id="{9834BBD5-10A9-4284-B585-A3FC8B478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11" name="Line 2051">
                <a:extLst>
                  <a:ext uri="{FF2B5EF4-FFF2-40B4-BE49-F238E27FC236}">
                    <a16:creationId xmlns:a16="http://schemas.microsoft.com/office/drawing/2014/main" id="{5E2C5C1D-38CF-41E5-80E5-1D5131F1A8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12" name="Rectangle 2052">
                <a:extLst>
                  <a:ext uri="{FF2B5EF4-FFF2-40B4-BE49-F238E27FC236}">
                    <a16:creationId xmlns:a16="http://schemas.microsoft.com/office/drawing/2014/main" id="{A8ADC86B-43E3-4047-BD54-81EFC1A5D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13" name="Line 2053">
                <a:extLst>
                  <a:ext uri="{FF2B5EF4-FFF2-40B4-BE49-F238E27FC236}">
                    <a16:creationId xmlns:a16="http://schemas.microsoft.com/office/drawing/2014/main" id="{A56F1DB0-AFF1-4DCD-BDDF-04BF7AB9E6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14" name="Rectangle 2054">
                <a:extLst>
                  <a:ext uri="{FF2B5EF4-FFF2-40B4-BE49-F238E27FC236}">
                    <a16:creationId xmlns:a16="http://schemas.microsoft.com/office/drawing/2014/main" id="{C1F73AC5-9721-4B6A-8BBF-BF1434625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15" name="Line 2055">
                <a:extLst>
                  <a:ext uri="{FF2B5EF4-FFF2-40B4-BE49-F238E27FC236}">
                    <a16:creationId xmlns:a16="http://schemas.microsoft.com/office/drawing/2014/main" id="{F6C74A37-80EF-4C87-A0B1-22FD1B03CF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16" name="Rectangle 2056">
                <a:extLst>
                  <a:ext uri="{FF2B5EF4-FFF2-40B4-BE49-F238E27FC236}">
                    <a16:creationId xmlns:a16="http://schemas.microsoft.com/office/drawing/2014/main" id="{4EC33D75-CC6A-42BF-AF40-C504FB092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17" name="Line 2057">
                <a:extLst>
                  <a:ext uri="{FF2B5EF4-FFF2-40B4-BE49-F238E27FC236}">
                    <a16:creationId xmlns:a16="http://schemas.microsoft.com/office/drawing/2014/main" id="{BDA79D8C-C006-4A68-B2E6-842F97E12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18" name="Rectangle 2058">
                <a:extLst>
                  <a:ext uri="{FF2B5EF4-FFF2-40B4-BE49-F238E27FC236}">
                    <a16:creationId xmlns:a16="http://schemas.microsoft.com/office/drawing/2014/main" id="{D04D4B68-EDA1-4AC0-9267-A1D0E33D0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19" name="Line 2059">
                <a:extLst>
                  <a:ext uri="{FF2B5EF4-FFF2-40B4-BE49-F238E27FC236}">
                    <a16:creationId xmlns:a16="http://schemas.microsoft.com/office/drawing/2014/main" id="{A7E54D87-5981-4477-92CE-FB22FBAAFA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20" name="Rectangle 2060">
                <a:extLst>
                  <a:ext uri="{FF2B5EF4-FFF2-40B4-BE49-F238E27FC236}">
                    <a16:creationId xmlns:a16="http://schemas.microsoft.com/office/drawing/2014/main" id="{E8D886E2-9C0A-485E-BCE7-C8E3A3314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21" name="Line 2061">
                <a:extLst>
                  <a:ext uri="{FF2B5EF4-FFF2-40B4-BE49-F238E27FC236}">
                    <a16:creationId xmlns:a16="http://schemas.microsoft.com/office/drawing/2014/main" id="{C84EE52F-183B-4370-A1BE-9B31630700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22" name="Rectangle 2062">
                <a:extLst>
                  <a:ext uri="{FF2B5EF4-FFF2-40B4-BE49-F238E27FC236}">
                    <a16:creationId xmlns:a16="http://schemas.microsoft.com/office/drawing/2014/main" id="{310D5B86-F5D4-422E-9C1A-DE5FC6C73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23" name="Line 2063">
                <a:extLst>
                  <a:ext uri="{FF2B5EF4-FFF2-40B4-BE49-F238E27FC236}">
                    <a16:creationId xmlns:a16="http://schemas.microsoft.com/office/drawing/2014/main" id="{CCFD509A-6CE6-41E6-B354-8C91CAF9BE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24" name="Rectangle 2064">
                <a:extLst>
                  <a:ext uri="{FF2B5EF4-FFF2-40B4-BE49-F238E27FC236}">
                    <a16:creationId xmlns:a16="http://schemas.microsoft.com/office/drawing/2014/main" id="{600C12EC-FA86-4408-A473-AFC908128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25" name="Line 2065">
                <a:extLst>
                  <a:ext uri="{FF2B5EF4-FFF2-40B4-BE49-F238E27FC236}">
                    <a16:creationId xmlns:a16="http://schemas.microsoft.com/office/drawing/2014/main" id="{B7B027FB-6B18-4130-A60B-EB3238CE69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26" name="Rectangle 2066">
                <a:extLst>
                  <a:ext uri="{FF2B5EF4-FFF2-40B4-BE49-F238E27FC236}">
                    <a16:creationId xmlns:a16="http://schemas.microsoft.com/office/drawing/2014/main" id="{6660403D-C962-427F-8ADA-7AC0095E2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27" name="Line 2067">
                <a:extLst>
                  <a:ext uri="{FF2B5EF4-FFF2-40B4-BE49-F238E27FC236}">
                    <a16:creationId xmlns:a16="http://schemas.microsoft.com/office/drawing/2014/main" id="{6DA4EFDA-8D24-484E-8AF5-7DF67AC5D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28" name="Rectangle 2068">
                <a:extLst>
                  <a:ext uri="{FF2B5EF4-FFF2-40B4-BE49-F238E27FC236}">
                    <a16:creationId xmlns:a16="http://schemas.microsoft.com/office/drawing/2014/main" id="{09FE78FA-8E0B-48E7-BBF9-F4FAD1732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4025"/>
                <a:ext cx="76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P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29" name="Rectangle 2069">
                <a:extLst>
                  <a:ext uri="{FF2B5EF4-FFF2-40B4-BE49-F238E27FC236}">
                    <a16:creationId xmlns:a16="http://schemas.microsoft.com/office/drawing/2014/main" id="{28C4FF78-B617-4C96-A917-431B08637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4020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30" name="Rectangle 2070">
                <a:extLst>
                  <a:ext uri="{FF2B5EF4-FFF2-40B4-BE49-F238E27FC236}">
                    <a16:creationId xmlns:a16="http://schemas.microsoft.com/office/drawing/2014/main" id="{276B4C18-099E-4281-8D0D-7E685D217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" y="4020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31" name="Rectangle 2071">
                <a:extLst>
                  <a:ext uri="{FF2B5EF4-FFF2-40B4-BE49-F238E27FC236}">
                    <a16:creationId xmlns:a16="http://schemas.microsoft.com/office/drawing/2014/main" id="{5C5A194F-4E8E-4BFC-81C0-335C5DDFF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4020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32" name="Rectangle 2072">
                <a:extLst>
                  <a:ext uri="{FF2B5EF4-FFF2-40B4-BE49-F238E27FC236}">
                    <a16:creationId xmlns:a16="http://schemas.microsoft.com/office/drawing/2014/main" id="{14108F88-55F7-4CFE-B9C0-E465DF795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4020"/>
                <a:ext cx="113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S9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33" name="Rectangle 2073">
                <a:extLst>
                  <a:ext uri="{FF2B5EF4-FFF2-40B4-BE49-F238E27FC236}">
                    <a16:creationId xmlns:a16="http://schemas.microsoft.com/office/drawing/2014/main" id="{7FBC0562-D55E-4433-8CF9-49C8859C0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4020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34" name="Rectangle 2074">
                <a:extLst>
                  <a:ext uri="{FF2B5EF4-FFF2-40B4-BE49-F238E27FC236}">
                    <a16:creationId xmlns:a16="http://schemas.microsoft.com/office/drawing/2014/main" id="{CEEA661E-C4AE-4F2B-9D0A-AAD0EF78E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4020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S14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35" name="Rectangle 2075">
                <a:extLst>
                  <a:ext uri="{FF2B5EF4-FFF2-40B4-BE49-F238E27FC236}">
                    <a16:creationId xmlns:a16="http://schemas.microsoft.com/office/drawing/2014/main" id="{ABE854AD-542A-49DC-831C-2924E8A07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4020"/>
                <a:ext cx="164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14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S22</a:t>
                </a:r>
                <a:endParaRPr lang="en-US" altLang="zh-TW" sz="1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36" name="Rectangle 2076">
                <a:extLst>
                  <a:ext uri="{FF2B5EF4-FFF2-40B4-BE49-F238E27FC236}">
                    <a16:creationId xmlns:a16="http://schemas.microsoft.com/office/drawing/2014/main" id="{A3F7112A-B86D-445F-8180-5F706F968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37" name="Line 2077">
                <a:extLst>
                  <a:ext uri="{FF2B5EF4-FFF2-40B4-BE49-F238E27FC236}">
                    <a16:creationId xmlns:a16="http://schemas.microsoft.com/office/drawing/2014/main" id="{40E6751F-06D8-4051-BE29-504BEB6A0E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38" name="Line 2078">
                <a:extLst>
                  <a:ext uri="{FF2B5EF4-FFF2-40B4-BE49-F238E27FC236}">
                    <a16:creationId xmlns:a16="http://schemas.microsoft.com/office/drawing/2014/main" id="{30E87A3E-0DEF-4ABA-9BC1-298DC7A8F9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39" name="Rectangle 2079">
                <a:extLst>
                  <a:ext uri="{FF2B5EF4-FFF2-40B4-BE49-F238E27FC236}">
                    <a16:creationId xmlns:a16="http://schemas.microsoft.com/office/drawing/2014/main" id="{112E8D8C-8A8B-4C92-9B45-28405B91E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4014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40" name="Line 2080">
                <a:extLst>
                  <a:ext uri="{FF2B5EF4-FFF2-40B4-BE49-F238E27FC236}">
                    <a16:creationId xmlns:a16="http://schemas.microsoft.com/office/drawing/2014/main" id="{235212BC-FCE0-4744-99D5-3519F3B1D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4014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41" name="Rectangle 2081">
                <a:extLst>
                  <a:ext uri="{FF2B5EF4-FFF2-40B4-BE49-F238E27FC236}">
                    <a16:creationId xmlns:a16="http://schemas.microsoft.com/office/drawing/2014/main" id="{29516AA4-08A3-4DBA-A171-B69C4269F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42" name="Line 2082">
                <a:extLst>
                  <a:ext uri="{FF2B5EF4-FFF2-40B4-BE49-F238E27FC236}">
                    <a16:creationId xmlns:a16="http://schemas.microsoft.com/office/drawing/2014/main" id="{2E24AEDF-2E6D-49B3-B360-C09D2A56A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43" name="Line 2083">
                <a:extLst>
                  <a:ext uri="{FF2B5EF4-FFF2-40B4-BE49-F238E27FC236}">
                    <a16:creationId xmlns:a16="http://schemas.microsoft.com/office/drawing/2014/main" id="{C8366208-B59F-496F-AD7B-E61C31B354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44" name="Rectangle 2084">
                <a:extLst>
                  <a:ext uri="{FF2B5EF4-FFF2-40B4-BE49-F238E27FC236}">
                    <a16:creationId xmlns:a16="http://schemas.microsoft.com/office/drawing/2014/main" id="{933DC086-E935-44EE-95A0-027CCC57C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45" name="Line 2085">
                <a:extLst>
                  <a:ext uri="{FF2B5EF4-FFF2-40B4-BE49-F238E27FC236}">
                    <a16:creationId xmlns:a16="http://schemas.microsoft.com/office/drawing/2014/main" id="{9253699F-4321-4B40-81CE-36E21C890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46" name="Line 2086">
                <a:extLst>
                  <a:ext uri="{FF2B5EF4-FFF2-40B4-BE49-F238E27FC236}">
                    <a16:creationId xmlns:a16="http://schemas.microsoft.com/office/drawing/2014/main" id="{97E08EF4-E4F3-4B2C-A2ED-FA5FD4A0B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47" name="Rectangle 2087">
                <a:extLst>
                  <a:ext uri="{FF2B5EF4-FFF2-40B4-BE49-F238E27FC236}">
                    <a16:creationId xmlns:a16="http://schemas.microsoft.com/office/drawing/2014/main" id="{A5E51017-A571-40C0-88F3-0FC95F07C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4014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48" name="Line 2088">
                <a:extLst>
                  <a:ext uri="{FF2B5EF4-FFF2-40B4-BE49-F238E27FC236}">
                    <a16:creationId xmlns:a16="http://schemas.microsoft.com/office/drawing/2014/main" id="{C9CF4BCD-05BF-489F-97ED-DE5D3BD3BE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4014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49" name="Rectangle 2089">
                <a:extLst>
                  <a:ext uri="{FF2B5EF4-FFF2-40B4-BE49-F238E27FC236}">
                    <a16:creationId xmlns:a16="http://schemas.microsoft.com/office/drawing/2014/main" id="{6E6F69B6-25BE-4DC0-854E-D45CCE28B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50" name="Line 2090">
                <a:extLst>
                  <a:ext uri="{FF2B5EF4-FFF2-40B4-BE49-F238E27FC236}">
                    <a16:creationId xmlns:a16="http://schemas.microsoft.com/office/drawing/2014/main" id="{736829EB-079B-4229-8DC2-A951ECFF2D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51" name="Line 2091">
                <a:extLst>
                  <a:ext uri="{FF2B5EF4-FFF2-40B4-BE49-F238E27FC236}">
                    <a16:creationId xmlns:a16="http://schemas.microsoft.com/office/drawing/2014/main" id="{85B355B3-0636-49D8-80C2-F80D94E80E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52" name="Rectangle 2092">
                <a:extLst>
                  <a:ext uri="{FF2B5EF4-FFF2-40B4-BE49-F238E27FC236}">
                    <a16:creationId xmlns:a16="http://schemas.microsoft.com/office/drawing/2014/main" id="{57AB2D94-A85A-4B08-A4A0-129CE235C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401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53" name="Line 2093">
                <a:extLst>
                  <a:ext uri="{FF2B5EF4-FFF2-40B4-BE49-F238E27FC236}">
                    <a16:creationId xmlns:a16="http://schemas.microsoft.com/office/drawing/2014/main" id="{5AD87CCA-0177-4916-90E5-FC336E57A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401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54" name="Rectangle 2094">
                <a:extLst>
                  <a:ext uri="{FF2B5EF4-FFF2-40B4-BE49-F238E27FC236}">
                    <a16:creationId xmlns:a16="http://schemas.microsoft.com/office/drawing/2014/main" id="{109B2187-D913-4FEB-8384-E474C24DD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55" name="Line 2095">
                <a:extLst>
                  <a:ext uri="{FF2B5EF4-FFF2-40B4-BE49-F238E27FC236}">
                    <a16:creationId xmlns:a16="http://schemas.microsoft.com/office/drawing/2014/main" id="{7FFDC304-626B-43E3-9F87-4739D00155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56" name="Line 2096">
                <a:extLst>
                  <a:ext uri="{FF2B5EF4-FFF2-40B4-BE49-F238E27FC236}">
                    <a16:creationId xmlns:a16="http://schemas.microsoft.com/office/drawing/2014/main" id="{49272FE1-6C98-4B20-B470-B6B24C3FFD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57" name="Rectangle 2097">
                <a:extLst>
                  <a:ext uri="{FF2B5EF4-FFF2-40B4-BE49-F238E27FC236}">
                    <a16:creationId xmlns:a16="http://schemas.microsoft.com/office/drawing/2014/main" id="{764BE02E-B11B-4ED4-ADE4-F703BC15D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58" name="Line 2098">
                <a:extLst>
                  <a:ext uri="{FF2B5EF4-FFF2-40B4-BE49-F238E27FC236}">
                    <a16:creationId xmlns:a16="http://schemas.microsoft.com/office/drawing/2014/main" id="{D8FBE985-1308-47B6-BA92-122D06767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59" name="Rectangle 2099">
                <a:extLst>
                  <a:ext uri="{FF2B5EF4-FFF2-40B4-BE49-F238E27FC236}">
                    <a16:creationId xmlns:a16="http://schemas.microsoft.com/office/drawing/2014/main" id="{289FECB5-7ABA-4884-A42E-D0E41071E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60" name="Line 2100">
                <a:extLst>
                  <a:ext uri="{FF2B5EF4-FFF2-40B4-BE49-F238E27FC236}">
                    <a16:creationId xmlns:a16="http://schemas.microsoft.com/office/drawing/2014/main" id="{E8B38078-CEF5-4215-B323-2FFDDDF67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61" name="Line 2101">
                <a:extLst>
                  <a:ext uri="{FF2B5EF4-FFF2-40B4-BE49-F238E27FC236}">
                    <a16:creationId xmlns:a16="http://schemas.microsoft.com/office/drawing/2014/main" id="{FC9988EF-D351-492D-A34F-9075C67A25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62" name="Rectangle 2102">
                <a:extLst>
                  <a:ext uri="{FF2B5EF4-FFF2-40B4-BE49-F238E27FC236}">
                    <a16:creationId xmlns:a16="http://schemas.microsoft.com/office/drawing/2014/main" id="{78A025A7-42AB-4AE9-88E2-74020BC59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63" name="Line 2103">
                <a:extLst>
                  <a:ext uri="{FF2B5EF4-FFF2-40B4-BE49-F238E27FC236}">
                    <a16:creationId xmlns:a16="http://schemas.microsoft.com/office/drawing/2014/main" id="{CD474969-C67E-4777-B302-9B850B1D93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64" name="Rectangle 2104">
                <a:extLst>
                  <a:ext uri="{FF2B5EF4-FFF2-40B4-BE49-F238E27FC236}">
                    <a16:creationId xmlns:a16="http://schemas.microsoft.com/office/drawing/2014/main" id="{2C63976C-9F11-42E4-B567-079D84BD6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65" name="Line 2105">
                <a:extLst>
                  <a:ext uri="{FF2B5EF4-FFF2-40B4-BE49-F238E27FC236}">
                    <a16:creationId xmlns:a16="http://schemas.microsoft.com/office/drawing/2014/main" id="{ADF90961-F531-4C1A-A654-DEA345B22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66" name="Line 2106">
                <a:extLst>
                  <a:ext uri="{FF2B5EF4-FFF2-40B4-BE49-F238E27FC236}">
                    <a16:creationId xmlns:a16="http://schemas.microsoft.com/office/drawing/2014/main" id="{0E9EFAAA-91CB-4841-BC87-AF25099F4C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67" name="Rectangle 2107">
                <a:extLst>
                  <a:ext uri="{FF2B5EF4-FFF2-40B4-BE49-F238E27FC236}">
                    <a16:creationId xmlns:a16="http://schemas.microsoft.com/office/drawing/2014/main" id="{CF51FB38-CD52-411E-9D62-3A945AD2B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68" name="Line 2108">
                <a:extLst>
                  <a:ext uri="{FF2B5EF4-FFF2-40B4-BE49-F238E27FC236}">
                    <a16:creationId xmlns:a16="http://schemas.microsoft.com/office/drawing/2014/main" id="{3C031ECB-808C-41AB-9440-A1D7F82739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69" name="Rectangle 2109">
                <a:extLst>
                  <a:ext uri="{FF2B5EF4-FFF2-40B4-BE49-F238E27FC236}">
                    <a16:creationId xmlns:a16="http://schemas.microsoft.com/office/drawing/2014/main" id="{84DE08CA-034F-4180-97EC-5F236EA85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70" name="Line 2110">
                <a:extLst>
                  <a:ext uri="{FF2B5EF4-FFF2-40B4-BE49-F238E27FC236}">
                    <a16:creationId xmlns:a16="http://schemas.microsoft.com/office/drawing/2014/main" id="{F7B3E2EB-1AFC-49B4-B3A3-B15D381CD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71" name="Line 2111">
                <a:extLst>
                  <a:ext uri="{FF2B5EF4-FFF2-40B4-BE49-F238E27FC236}">
                    <a16:creationId xmlns:a16="http://schemas.microsoft.com/office/drawing/2014/main" id="{3F7D1AC2-84A6-4FD8-AF8C-2F3CCB6EC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72" name="Rectangle 2112">
                <a:extLst>
                  <a:ext uri="{FF2B5EF4-FFF2-40B4-BE49-F238E27FC236}">
                    <a16:creationId xmlns:a16="http://schemas.microsoft.com/office/drawing/2014/main" id="{81C5A0C3-DD71-4ECE-A1DB-ABB289E32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401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73" name="Line 2113">
                <a:extLst>
                  <a:ext uri="{FF2B5EF4-FFF2-40B4-BE49-F238E27FC236}">
                    <a16:creationId xmlns:a16="http://schemas.microsoft.com/office/drawing/2014/main" id="{860E49CC-82E7-4C95-8BAC-C331B8309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401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74" name="Rectangle 2114">
                <a:extLst>
                  <a:ext uri="{FF2B5EF4-FFF2-40B4-BE49-F238E27FC236}">
                    <a16:creationId xmlns:a16="http://schemas.microsoft.com/office/drawing/2014/main" id="{67DC9BC1-4B2B-47AB-A2DE-7DB706169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75" name="Line 2115">
                <a:extLst>
                  <a:ext uri="{FF2B5EF4-FFF2-40B4-BE49-F238E27FC236}">
                    <a16:creationId xmlns:a16="http://schemas.microsoft.com/office/drawing/2014/main" id="{01E3A2A0-2E07-403A-B133-D73F5C93AE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76" name="Line 2116">
                <a:extLst>
                  <a:ext uri="{FF2B5EF4-FFF2-40B4-BE49-F238E27FC236}">
                    <a16:creationId xmlns:a16="http://schemas.microsoft.com/office/drawing/2014/main" id="{2322BCDA-D7AD-4133-864D-819C9FC65B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77" name="Rectangle 2117">
                <a:extLst>
                  <a:ext uri="{FF2B5EF4-FFF2-40B4-BE49-F238E27FC236}">
                    <a16:creationId xmlns:a16="http://schemas.microsoft.com/office/drawing/2014/main" id="{EDE41AC6-62AC-4754-AB09-A8AAEA3E2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78" name="Line 2118">
                <a:extLst>
                  <a:ext uri="{FF2B5EF4-FFF2-40B4-BE49-F238E27FC236}">
                    <a16:creationId xmlns:a16="http://schemas.microsoft.com/office/drawing/2014/main" id="{4A9C711F-01AA-4E9E-A6DA-AE4C2A9DC4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79" name="Rectangle 2119">
                <a:extLst>
                  <a:ext uri="{FF2B5EF4-FFF2-40B4-BE49-F238E27FC236}">
                    <a16:creationId xmlns:a16="http://schemas.microsoft.com/office/drawing/2014/main" id="{272645DE-8599-41B2-B413-1DFDB923B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80" name="Line 2120">
                <a:extLst>
                  <a:ext uri="{FF2B5EF4-FFF2-40B4-BE49-F238E27FC236}">
                    <a16:creationId xmlns:a16="http://schemas.microsoft.com/office/drawing/2014/main" id="{2E11887F-9919-4BE9-80DA-8CAA6F61C9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81" name="Line 2121">
                <a:extLst>
                  <a:ext uri="{FF2B5EF4-FFF2-40B4-BE49-F238E27FC236}">
                    <a16:creationId xmlns:a16="http://schemas.microsoft.com/office/drawing/2014/main" id="{3B991E54-1E33-482D-8FEF-C504218C3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82" name="Rectangle 2122">
                <a:extLst>
                  <a:ext uri="{FF2B5EF4-FFF2-40B4-BE49-F238E27FC236}">
                    <a16:creationId xmlns:a16="http://schemas.microsoft.com/office/drawing/2014/main" id="{D48A9C7A-B762-44A9-9FDB-2B13E5BDA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83" name="Line 2123">
                <a:extLst>
                  <a:ext uri="{FF2B5EF4-FFF2-40B4-BE49-F238E27FC236}">
                    <a16:creationId xmlns:a16="http://schemas.microsoft.com/office/drawing/2014/main" id="{3CE8F21B-ED84-46F7-8BA6-0AF47AAF1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84" name="Rectangle 2124">
                <a:extLst>
                  <a:ext uri="{FF2B5EF4-FFF2-40B4-BE49-F238E27FC236}">
                    <a16:creationId xmlns:a16="http://schemas.microsoft.com/office/drawing/2014/main" id="{539FC79A-2188-46E8-9423-7616AD31B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85" name="Line 2125">
                <a:extLst>
                  <a:ext uri="{FF2B5EF4-FFF2-40B4-BE49-F238E27FC236}">
                    <a16:creationId xmlns:a16="http://schemas.microsoft.com/office/drawing/2014/main" id="{711CF680-042E-4124-AB3C-D781B9585E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86" name="Line 2126">
                <a:extLst>
                  <a:ext uri="{FF2B5EF4-FFF2-40B4-BE49-F238E27FC236}">
                    <a16:creationId xmlns:a16="http://schemas.microsoft.com/office/drawing/2014/main" id="{2B81872C-94C0-4792-9154-B67B63EE97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87" name="Rectangle 2127">
                <a:extLst>
                  <a:ext uri="{FF2B5EF4-FFF2-40B4-BE49-F238E27FC236}">
                    <a16:creationId xmlns:a16="http://schemas.microsoft.com/office/drawing/2014/main" id="{DA00BAAA-53F9-4077-BA5C-0B73AFC2D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88" name="Line 2128">
                <a:extLst>
                  <a:ext uri="{FF2B5EF4-FFF2-40B4-BE49-F238E27FC236}">
                    <a16:creationId xmlns:a16="http://schemas.microsoft.com/office/drawing/2014/main" id="{E3AD96AE-39D3-4836-BC46-EAF3D4106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89" name="Rectangle 2129">
                <a:extLst>
                  <a:ext uri="{FF2B5EF4-FFF2-40B4-BE49-F238E27FC236}">
                    <a16:creationId xmlns:a16="http://schemas.microsoft.com/office/drawing/2014/main" id="{1E62FDC2-FC66-41FD-91B0-5D3ABD059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90" name="Line 2130">
                <a:extLst>
                  <a:ext uri="{FF2B5EF4-FFF2-40B4-BE49-F238E27FC236}">
                    <a16:creationId xmlns:a16="http://schemas.microsoft.com/office/drawing/2014/main" id="{70AB80BE-2599-4BE4-B0CC-3ACF8584B0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91" name="Line 2131">
                <a:extLst>
                  <a:ext uri="{FF2B5EF4-FFF2-40B4-BE49-F238E27FC236}">
                    <a16:creationId xmlns:a16="http://schemas.microsoft.com/office/drawing/2014/main" id="{C1641CA1-1F29-4F83-8FB5-8555CD921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92" name="Rectangle 2132">
                <a:extLst>
                  <a:ext uri="{FF2B5EF4-FFF2-40B4-BE49-F238E27FC236}">
                    <a16:creationId xmlns:a16="http://schemas.microsoft.com/office/drawing/2014/main" id="{53C15647-4295-4546-BE07-949C8176C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401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93" name="Line 2133">
                <a:extLst>
                  <a:ext uri="{FF2B5EF4-FFF2-40B4-BE49-F238E27FC236}">
                    <a16:creationId xmlns:a16="http://schemas.microsoft.com/office/drawing/2014/main" id="{EC779849-2839-4176-A653-7869BE048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401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94" name="Rectangle 2134">
                <a:extLst>
                  <a:ext uri="{FF2B5EF4-FFF2-40B4-BE49-F238E27FC236}">
                    <a16:creationId xmlns:a16="http://schemas.microsoft.com/office/drawing/2014/main" id="{9CCDD27C-FAD9-465E-B1E8-3874E904C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95" name="Line 2135">
                <a:extLst>
                  <a:ext uri="{FF2B5EF4-FFF2-40B4-BE49-F238E27FC236}">
                    <a16:creationId xmlns:a16="http://schemas.microsoft.com/office/drawing/2014/main" id="{5514464B-7CEF-44E7-A9C2-1CA8308A73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96" name="Line 2136">
                <a:extLst>
                  <a:ext uri="{FF2B5EF4-FFF2-40B4-BE49-F238E27FC236}">
                    <a16:creationId xmlns:a16="http://schemas.microsoft.com/office/drawing/2014/main" id="{F47A0297-C57E-4B57-A947-E2056A386B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97" name="Rectangle 2137">
                <a:extLst>
                  <a:ext uri="{FF2B5EF4-FFF2-40B4-BE49-F238E27FC236}">
                    <a16:creationId xmlns:a16="http://schemas.microsoft.com/office/drawing/2014/main" id="{D936955E-2164-4B19-A64A-FD8873B7A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198" name="Line 2138">
                <a:extLst>
                  <a:ext uri="{FF2B5EF4-FFF2-40B4-BE49-F238E27FC236}">
                    <a16:creationId xmlns:a16="http://schemas.microsoft.com/office/drawing/2014/main" id="{C966FD7E-6487-426C-A43A-49D1F71DD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199" name="Rectangle 2139">
                <a:extLst>
                  <a:ext uri="{FF2B5EF4-FFF2-40B4-BE49-F238E27FC236}">
                    <a16:creationId xmlns:a16="http://schemas.microsoft.com/office/drawing/2014/main" id="{5CBC50C4-B237-4195-A577-FFDD820F1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00" name="Line 2140">
                <a:extLst>
                  <a:ext uri="{FF2B5EF4-FFF2-40B4-BE49-F238E27FC236}">
                    <a16:creationId xmlns:a16="http://schemas.microsoft.com/office/drawing/2014/main" id="{D2896F9F-A07F-455B-A485-9D8CC926E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01" name="Line 2141">
                <a:extLst>
                  <a:ext uri="{FF2B5EF4-FFF2-40B4-BE49-F238E27FC236}">
                    <a16:creationId xmlns:a16="http://schemas.microsoft.com/office/drawing/2014/main" id="{25A287FE-6AC0-4DBF-A2DA-C864440211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02" name="Rectangle 2142">
                <a:extLst>
                  <a:ext uri="{FF2B5EF4-FFF2-40B4-BE49-F238E27FC236}">
                    <a16:creationId xmlns:a16="http://schemas.microsoft.com/office/drawing/2014/main" id="{3DBF64C1-374A-4EB8-B84F-FD9863F89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401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03" name="Line 2143">
                <a:extLst>
                  <a:ext uri="{FF2B5EF4-FFF2-40B4-BE49-F238E27FC236}">
                    <a16:creationId xmlns:a16="http://schemas.microsoft.com/office/drawing/2014/main" id="{2CE069A5-C9F6-433F-B31D-EC9AFCD36E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401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04" name="Rectangle 2144">
                <a:extLst>
                  <a:ext uri="{FF2B5EF4-FFF2-40B4-BE49-F238E27FC236}">
                    <a16:creationId xmlns:a16="http://schemas.microsoft.com/office/drawing/2014/main" id="{3F85075D-D173-4DAE-ABB1-8C5F9C5AF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05" name="Line 2145">
                <a:extLst>
                  <a:ext uri="{FF2B5EF4-FFF2-40B4-BE49-F238E27FC236}">
                    <a16:creationId xmlns:a16="http://schemas.microsoft.com/office/drawing/2014/main" id="{D43B4446-273F-4BDC-8725-32A14A4CDD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06" name="Line 2146">
                <a:extLst>
                  <a:ext uri="{FF2B5EF4-FFF2-40B4-BE49-F238E27FC236}">
                    <a16:creationId xmlns:a16="http://schemas.microsoft.com/office/drawing/2014/main" id="{E44C5D52-86C4-49C3-BD43-F097DAF80E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07" name="Rectangle 2147">
                <a:extLst>
                  <a:ext uri="{FF2B5EF4-FFF2-40B4-BE49-F238E27FC236}">
                    <a16:creationId xmlns:a16="http://schemas.microsoft.com/office/drawing/2014/main" id="{9C21000F-3E81-4ECC-AA6E-059A6E0FD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08" name="Line 2148">
                <a:extLst>
                  <a:ext uri="{FF2B5EF4-FFF2-40B4-BE49-F238E27FC236}">
                    <a16:creationId xmlns:a16="http://schemas.microsoft.com/office/drawing/2014/main" id="{554DDEBF-FE83-4C33-B642-EF214F20C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09" name="Rectangle 2149">
                <a:extLst>
                  <a:ext uri="{FF2B5EF4-FFF2-40B4-BE49-F238E27FC236}">
                    <a16:creationId xmlns:a16="http://schemas.microsoft.com/office/drawing/2014/main" id="{C6CEE55F-210D-493A-B6D5-FA00DEE99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10" name="Line 2150">
                <a:extLst>
                  <a:ext uri="{FF2B5EF4-FFF2-40B4-BE49-F238E27FC236}">
                    <a16:creationId xmlns:a16="http://schemas.microsoft.com/office/drawing/2014/main" id="{0D2626A7-B70B-4F64-90DF-57B90879C3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11" name="Line 2151">
                <a:extLst>
                  <a:ext uri="{FF2B5EF4-FFF2-40B4-BE49-F238E27FC236}">
                    <a16:creationId xmlns:a16="http://schemas.microsoft.com/office/drawing/2014/main" id="{05B0F74A-AF11-4711-86C4-ACF738E7D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12" name="Rectangle 2152">
                <a:extLst>
                  <a:ext uri="{FF2B5EF4-FFF2-40B4-BE49-F238E27FC236}">
                    <a16:creationId xmlns:a16="http://schemas.microsoft.com/office/drawing/2014/main" id="{A45618B5-E66C-4454-9C40-BA5F18176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13" name="Line 2153">
                <a:extLst>
                  <a:ext uri="{FF2B5EF4-FFF2-40B4-BE49-F238E27FC236}">
                    <a16:creationId xmlns:a16="http://schemas.microsoft.com/office/drawing/2014/main" id="{2694E67E-FD76-47AA-B56E-9A8D043F08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14" name="Rectangle 2154">
                <a:extLst>
                  <a:ext uri="{FF2B5EF4-FFF2-40B4-BE49-F238E27FC236}">
                    <a16:creationId xmlns:a16="http://schemas.microsoft.com/office/drawing/2014/main" id="{76ABB7F2-53C5-4A41-8A85-865540A9C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15" name="Line 2155">
                <a:extLst>
                  <a:ext uri="{FF2B5EF4-FFF2-40B4-BE49-F238E27FC236}">
                    <a16:creationId xmlns:a16="http://schemas.microsoft.com/office/drawing/2014/main" id="{9E8F1695-12B5-43A1-85AC-6011077E6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16" name="Line 2156">
                <a:extLst>
                  <a:ext uri="{FF2B5EF4-FFF2-40B4-BE49-F238E27FC236}">
                    <a16:creationId xmlns:a16="http://schemas.microsoft.com/office/drawing/2014/main" id="{EDF7D8C2-BDFE-4C01-BE6F-8860299036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17" name="Rectangle 2157">
                <a:extLst>
                  <a:ext uri="{FF2B5EF4-FFF2-40B4-BE49-F238E27FC236}">
                    <a16:creationId xmlns:a16="http://schemas.microsoft.com/office/drawing/2014/main" id="{12A0EB71-65CC-40A1-8934-C944D3DF2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18" name="Line 2158">
                <a:extLst>
                  <a:ext uri="{FF2B5EF4-FFF2-40B4-BE49-F238E27FC236}">
                    <a16:creationId xmlns:a16="http://schemas.microsoft.com/office/drawing/2014/main" id="{312F84D2-7560-41C9-9A6D-18C189345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19" name="Rectangle 2159">
                <a:extLst>
                  <a:ext uri="{FF2B5EF4-FFF2-40B4-BE49-F238E27FC236}">
                    <a16:creationId xmlns:a16="http://schemas.microsoft.com/office/drawing/2014/main" id="{E05F0BD8-AA7C-4990-8910-1A28C96FC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20" name="Line 2160">
                <a:extLst>
                  <a:ext uri="{FF2B5EF4-FFF2-40B4-BE49-F238E27FC236}">
                    <a16:creationId xmlns:a16="http://schemas.microsoft.com/office/drawing/2014/main" id="{726AB2DD-B411-4A8C-9EBC-3BE900246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21" name="Line 2161">
                <a:extLst>
                  <a:ext uri="{FF2B5EF4-FFF2-40B4-BE49-F238E27FC236}">
                    <a16:creationId xmlns:a16="http://schemas.microsoft.com/office/drawing/2014/main" id="{6D43C413-2339-4326-8BA7-E9972CB08A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22" name="Rectangle 2162">
                <a:extLst>
                  <a:ext uri="{FF2B5EF4-FFF2-40B4-BE49-F238E27FC236}">
                    <a16:creationId xmlns:a16="http://schemas.microsoft.com/office/drawing/2014/main" id="{8C4A7DE5-4D22-4FE4-93DD-418DF9F3E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4014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23" name="Line 2163">
                <a:extLst>
                  <a:ext uri="{FF2B5EF4-FFF2-40B4-BE49-F238E27FC236}">
                    <a16:creationId xmlns:a16="http://schemas.microsoft.com/office/drawing/2014/main" id="{E92AD138-23C6-429F-BA2D-2632826B3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4014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24" name="Rectangle 2164">
                <a:extLst>
                  <a:ext uri="{FF2B5EF4-FFF2-40B4-BE49-F238E27FC236}">
                    <a16:creationId xmlns:a16="http://schemas.microsoft.com/office/drawing/2014/main" id="{4A371A71-3B1A-4DBE-BA02-3B66BCDB3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25" name="Line 2165">
                <a:extLst>
                  <a:ext uri="{FF2B5EF4-FFF2-40B4-BE49-F238E27FC236}">
                    <a16:creationId xmlns:a16="http://schemas.microsoft.com/office/drawing/2014/main" id="{3BC537AF-9D40-4A8A-BF22-16DBD6305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26" name="Line 2166">
                <a:extLst>
                  <a:ext uri="{FF2B5EF4-FFF2-40B4-BE49-F238E27FC236}">
                    <a16:creationId xmlns:a16="http://schemas.microsoft.com/office/drawing/2014/main" id="{980D72AF-7ABA-4329-946A-D438B5D113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27" name="Rectangle 2167">
                <a:extLst>
                  <a:ext uri="{FF2B5EF4-FFF2-40B4-BE49-F238E27FC236}">
                    <a16:creationId xmlns:a16="http://schemas.microsoft.com/office/drawing/2014/main" id="{FA855B03-4A50-4CB0-A027-97846DCF9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28" name="Line 2168">
                <a:extLst>
                  <a:ext uri="{FF2B5EF4-FFF2-40B4-BE49-F238E27FC236}">
                    <a16:creationId xmlns:a16="http://schemas.microsoft.com/office/drawing/2014/main" id="{94AB5047-1F07-443E-97A1-9E75E9AD35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29" name="Rectangle 2169">
                <a:extLst>
                  <a:ext uri="{FF2B5EF4-FFF2-40B4-BE49-F238E27FC236}">
                    <a16:creationId xmlns:a16="http://schemas.microsoft.com/office/drawing/2014/main" id="{97AD9405-EB17-45BD-8B7B-D8FE2B28B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30" name="Line 2170">
                <a:extLst>
                  <a:ext uri="{FF2B5EF4-FFF2-40B4-BE49-F238E27FC236}">
                    <a16:creationId xmlns:a16="http://schemas.microsoft.com/office/drawing/2014/main" id="{4660F658-F8CF-4C58-9415-4BB885DEA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31" name="Line 2171">
                <a:extLst>
                  <a:ext uri="{FF2B5EF4-FFF2-40B4-BE49-F238E27FC236}">
                    <a16:creationId xmlns:a16="http://schemas.microsoft.com/office/drawing/2014/main" id="{24C5AC1D-B284-4819-808C-F1F9FE184E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32" name="Rectangle 2172">
                <a:extLst>
                  <a:ext uri="{FF2B5EF4-FFF2-40B4-BE49-F238E27FC236}">
                    <a16:creationId xmlns:a16="http://schemas.microsoft.com/office/drawing/2014/main" id="{2BC825A8-9682-47B7-8217-DBA366350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33" name="Line 2173">
                <a:extLst>
                  <a:ext uri="{FF2B5EF4-FFF2-40B4-BE49-F238E27FC236}">
                    <a16:creationId xmlns:a16="http://schemas.microsoft.com/office/drawing/2014/main" id="{47CF762D-950A-4F46-88A5-3F4666C5B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34" name="Rectangle 2174">
                <a:extLst>
                  <a:ext uri="{FF2B5EF4-FFF2-40B4-BE49-F238E27FC236}">
                    <a16:creationId xmlns:a16="http://schemas.microsoft.com/office/drawing/2014/main" id="{F8225FD1-B758-4446-8C94-A6D55CECF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35" name="Line 2175">
                <a:extLst>
                  <a:ext uri="{FF2B5EF4-FFF2-40B4-BE49-F238E27FC236}">
                    <a16:creationId xmlns:a16="http://schemas.microsoft.com/office/drawing/2014/main" id="{E58EBEA2-E773-4CD5-86DD-630DD2F695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36" name="Line 2176">
                <a:extLst>
                  <a:ext uri="{FF2B5EF4-FFF2-40B4-BE49-F238E27FC236}">
                    <a16:creationId xmlns:a16="http://schemas.microsoft.com/office/drawing/2014/main" id="{04145ADA-4D44-4A91-9B53-A79F7480B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37" name="Rectangle 2177">
                <a:extLst>
                  <a:ext uri="{FF2B5EF4-FFF2-40B4-BE49-F238E27FC236}">
                    <a16:creationId xmlns:a16="http://schemas.microsoft.com/office/drawing/2014/main" id="{EA7ACE01-281E-4D85-9B2E-52A12BA4C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38" name="Line 2178">
                <a:extLst>
                  <a:ext uri="{FF2B5EF4-FFF2-40B4-BE49-F238E27FC236}">
                    <a16:creationId xmlns:a16="http://schemas.microsoft.com/office/drawing/2014/main" id="{62D48049-945A-44A0-8CA7-F7DE40F83A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39" name="Rectangle 2179">
                <a:extLst>
                  <a:ext uri="{FF2B5EF4-FFF2-40B4-BE49-F238E27FC236}">
                    <a16:creationId xmlns:a16="http://schemas.microsoft.com/office/drawing/2014/main" id="{F25F55B0-EFEA-4A46-B520-DB3BB00DA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40" name="Line 2180">
                <a:extLst>
                  <a:ext uri="{FF2B5EF4-FFF2-40B4-BE49-F238E27FC236}">
                    <a16:creationId xmlns:a16="http://schemas.microsoft.com/office/drawing/2014/main" id="{7D8F7784-B051-4B5B-86AB-C98DA3198B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41" name="Line 2181">
                <a:extLst>
                  <a:ext uri="{FF2B5EF4-FFF2-40B4-BE49-F238E27FC236}">
                    <a16:creationId xmlns:a16="http://schemas.microsoft.com/office/drawing/2014/main" id="{6F7C21BD-9130-42C3-AB42-F335A5CDBF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42" name="Rectangle 2182">
                <a:extLst>
                  <a:ext uri="{FF2B5EF4-FFF2-40B4-BE49-F238E27FC236}">
                    <a16:creationId xmlns:a16="http://schemas.microsoft.com/office/drawing/2014/main" id="{0DC65DF6-D86B-4F57-8758-1C8E77A93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43" name="Line 2183">
                <a:extLst>
                  <a:ext uri="{FF2B5EF4-FFF2-40B4-BE49-F238E27FC236}">
                    <a16:creationId xmlns:a16="http://schemas.microsoft.com/office/drawing/2014/main" id="{A118F149-F757-4DB8-8382-EDBB1D1D0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44" name="Rectangle 2184">
                <a:extLst>
                  <a:ext uri="{FF2B5EF4-FFF2-40B4-BE49-F238E27FC236}">
                    <a16:creationId xmlns:a16="http://schemas.microsoft.com/office/drawing/2014/main" id="{1FE2DD2B-3AEB-43EB-B092-A3B733E1E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45" name="Line 2185">
                <a:extLst>
                  <a:ext uri="{FF2B5EF4-FFF2-40B4-BE49-F238E27FC236}">
                    <a16:creationId xmlns:a16="http://schemas.microsoft.com/office/drawing/2014/main" id="{BC173903-E514-4146-A9BE-ADFF53E07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46" name="Line 2186">
                <a:extLst>
                  <a:ext uri="{FF2B5EF4-FFF2-40B4-BE49-F238E27FC236}">
                    <a16:creationId xmlns:a16="http://schemas.microsoft.com/office/drawing/2014/main" id="{F561F141-51A3-489B-A246-084AE05DA0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47" name="Rectangle 2187">
                <a:extLst>
                  <a:ext uri="{FF2B5EF4-FFF2-40B4-BE49-F238E27FC236}">
                    <a16:creationId xmlns:a16="http://schemas.microsoft.com/office/drawing/2014/main" id="{F06C2AAE-9FDD-4A4B-ADE5-89AC8D3ED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4014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48" name="Line 2188">
                <a:extLst>
                  <a:ext uri="{FF2B5EF4-FFF2-40B4-BE49-F238E27FC236}">
                    <a16:creationId xmlns:a16="http://schemas.microsoft.com/office/drawing/2014/main" id="{F72B6354-14C3-45FC-92F7-2DB574701F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4014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49" name="Rectangle 2189">
                <a:extLst>
                  <a:ext uri="{FF2B5EF4-FFF2-40B4-BE49-F238E27FC236}">
                    <a16:creationId xmlns:a16="http://schemas.microsoft.com/office/drawing/2014/main" id="{8F0EB581-7CFC-476D-9584-FFAD72902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50" name="Line 2190">
                <a:extLst>
                  <a:ext uri="{FF2B5EF4-FFF2-40B4-BE49-F238E27FC236}">
                    <a16:creationId xmlns:a16="http://schemas.microsoft.com/office/drawing/2014/main" id="{1B8CC620-0DB5-490C-A595-50DA002CD0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51" name="Line 2191">
                <a:extLst>
                  <a:ext uri="{FF2B5EF4-FFF2-40B4-BE49-F238E27FC236}">
                    <a16:creationId xmlns:a16="http://schemas.microsoft.com/office/drawing/2014/main" id="{384ED9C9-3D33-4340-85CC-B89BD7342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52" name="Rectangle 2192">
                <a:extLst>
                  <a:ext uri="{FF2B5EF4-FFF2-40B4-BE49-F238E27FC236}">
                    <a16:creationId xmlns:a16="http://schemas.microsoft.com/office/drawing/2014/main" id="{39D1AC16-93F4-448B-B649-6D1972921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53" name="Line 2193">
                <a:extLst>
                  <a:ext uri="{FF2B5EF4-FFF2-40B4-BE49-F238E27FC236}">
                    <a16:creationId xmlns:a16="http://schemas.microsoft.com/office/drawing/2014/main" id="{54E0CB2C-9C03-4B03-98BB-92C1718F0C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54" name="Rectangle 2194">
                <a:extLst>
                  <a:ext uri="{FF2B5EF4-FFF2-40B4-BE49-F238E27FC236}">
                    <a16:creationId xmlns:a16="http://schemas.microsoft.com/office/drawing/2014/main" id="{C4EBAE6D-C9DA-44A5-84F2-A77CC0849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55" name="Line 2195">
                <a:extLst>
                  <a:ext uri="{FF2B5EF4-FFF2-40B4-BE49-F238E27FC236}">
                    <a16:creationId xmlns:a16="http://schemas.microsoft.com/office/drawing/2014/main" id="{A95B238A-F9B9-4AFB-BD94-ED395BF18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56" name="Line 2196">
                <a:extLst>
                  <a:ext uri="{FF2B5EF4-FFF2-40B4-BE49-F238E27FC236}">
                    <a16:creationId xmlns:a16="http://schemas.microsoft.com/office/drawing/2014/main" id="{8267E03F-CD64-496E-A6BF-725D0CFC0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57" name="Rectangle 2197">
                <a:extLst>
                  <a:ext uri="{FF2B5EF4-FFF2-40B4-BE49-F238E27FC236}">
                    <a16:creationId xmlns:a16="http://schemas.microsoft.com/office/drawing/2014/main" id="{AA8301E3-C2C5-4F3B-A6F8-B8E128A0A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58" name="Line 2198">
                <a:extLst>
                  <a:ext uri="{FF2B5EF4-FFF2-40B4-BE49-F238E27FC236}">
                    <a16:creationId xmlns:a16="http://schemas.microsoft.com/office/drawing/2014/main" id="{2BE0F9BC-3F25-46C7-9130-D6A0BD5D0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59" name="Rectangle 2199">
                <a:extLst>
                  <a:ext uri="{FF2B5EF4-FFF2-40B4-BE49-F238E27FC236}">
                    <a16:creationId xmlns:a16="http://schemas.microsoft.com/office/drawing/2014/main" id="{0BB7CC56-FBFA-4F16-9F3A-62BCA689F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60" name="Line 2200">
                <a:extLst>
                  <a:ext uri="{FF2B5EF4-FFF2-40B4-BE49-F238E27FC236}">
                    <a16:creationId xmlns:a16="http://schemas.microsoft.com/office/drawing/2014/main" id="{DBD9B643-402D-4325-A063-408B2B13FA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61" name="Line 2201">
                <a:extLst>
                  <a:ext uri="{FF2B5EF4-FFF2-40B4-BE49-F238E27FC236}">
                    <a16:creationId xmlns:a16="http://schemas.microsoft.com/office/drawing/2014/main" id="{1D67BD73-AFB3-4AD7-BCFD-E64DBAF0D9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62" name="Rectangle 2202">
                <a:extLst>
                  <a:ext uri="{FF2B5EF4-FFF2-40B4-BE49-F238E27FC236}">
                    <a16:creationId xmlns:a16="http://schemas.microsoft.com/office/drawing/2014/main" id="{EC9122FF-4434-4633-ACE9-4997DBC29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402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63" name="Line 2203">
                <a:extLst>
                  <a:ext uri="{FF2B5EF4-FFF2-40B4-BE49-F238E27FC236}">
                    <a16:creationId xmlns:a16="http://schemas.microsoft.com/office/drawing/2014/main" id="{B0EEB1B6-20E5-4E85-9979-51C9AB022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02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64" name="Rectangle 2204">
                <a:extLst>
                  <a:ext uri="{FF2B5EF4-FFF2-40B4-BE49-F238E27FC236}">
                    <a16:creationId xmlns:a16="http://schemas.microsoft.com/office/drawing/2014/main" id="{95A3B218-2C35-4FEA-BDB9-5C46D411D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420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65" name="Line 2205">
                <a:extLst>
                  <a:ext uri="{FF2B5EF4-FFF2-40B4-BE49-F238E27FC236}">
                    <a16:creationId xmlns:a16="http://schemas.microsoft.com/office/drawing/2014/main" id="{0CB1E36A-5E5B-4C0C-9811-F70AC1E185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20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66" name="Line 2206">
                <a:extLst>
                  <a:ext uri="{FF2B5EF4-FFF2-40B4-BE49-F238E27FC236}">
                    <a16:creationId xmlns:a16="http://schemas.microsoft.com/office/drawing/2014/main" id="{910C3EB2-3FD9-4410-86B8-CE0F8B43D4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20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67" name="Rectangle 2207">
                <a:extLst>
                  <a:ext uri="{FF2B5EF4-FFF2-40B4-BE49-F238E27FC236}">
                    <a16:creationId xmlns:a16="http://schemas.microsoft.com/office/drawing/2014/main" id="{6FE3174E-036F-4D3A-BDA6-1575CE205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420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68" name="Line 2208">
                <a:extLst>
                  <a:ext uri="{FF2B5EF4-FFF2-40B4-BE49-F238E27FC236}">
                    <a16:creationId xmlns:a16="http://schemas.microsoft.com/office/drawing/2014/main" id="{E7BB768C-92D0-4D6B-9BE2-026BFCCEFE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20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69" name="Line 2209">
                <a:extLst>
                  <a:ext uri="{FF2B5EF4-FFF2-40B4-BE49-F238E27FC236}">
                    <a16:creationId xmlns:a16="http://schemas.microsoft.com/office/drawing/2014/main" id="{731EE15F-BA04-4894-AA0E-B8B182E07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20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70" name="Rectangle 2210">
                <a:extLst>
                  <a:ext uri="{FF2B5EF4-FFF2-40B4-BE49-F238E27FC236}">
                    <a16:creationId xmlns:a16="http://schemas.microsoft.com/office/drawing/2014/main" id="{341CD168-6FFA-4F53-A2AF-B217A1ACA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4209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71" name="Line 2211">
                <a:extLst>
                  <a:ext uri="{FF2B5EF4-FFF2-40B4-BE49-F238E27FC236}">
                    <a16:creationId xmlns:a16="http://schemas.microsoft.com/office/drawing/2014/main" id="{4633BD1B-BC25-4FC3-A834-E8B1464E0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4209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72" name="Rectangle 2212">
                <a:extLst>
                  <a:ext uri="{FF2B5EF4-FFF2-40B4-BE49-F238E27FC236}">
                    <a16:creationId xmlns:a16="http://schemas.microsoft.com/office/drawing/2014/main" id="{7DD5084B-1B0C-4A42-969F-25569D006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402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  <p:sp>
            <p:nvSpPr>
              <p:cNvPr id="38273" name="Line 2213">
                <a:extLst>
                  <a:ext uri="{FF2B5EF4-FFF2-40B4-BE49-F238E27FC236}">
                    <a16:creationId xmlns:a16="http://schemas.microsoft.com/office/drawing/2014/main" id="{E2456E1E-F6A1-44EB-85FE-33317F2297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402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1400"/>
              </a:p>
            </p:txBody>
          </p:sp>
          <p:sp>
            <p:nvSpPr>
              <p:cNvPr id="38274" name="Rectangle 2214">
                <a:extLst>
                  <a:ext uri="{FF2B5EF4-FFF2-40B4-BE49-F238E27FC236}">
                    <a16:creationId xmlns:a16="http://schemas.microsoft.com/office/drawing/2014/main" id="{FFF0EAB7-1719-453E-B23A-E7348E90A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402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7907" name="Line 2215">
              <a:extLst>
                <a:ext uri="{FF2B5EF4-FFF2-40B4-BE49-F238E27FC236}">
                  <a16:creationId xmlns:a16="http://schemas.microsoft.com/office/drawing/2014/main" id="{8FCC3D26-C962-4856-9EA5-814791E446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08" name="Rectangle 2216">
              <a:extLst>
                <a:ext uri="{FF2B5EF4-FFF2-40B4-BE49-F238E27FC236}">
                  <a16:creationId xmlns:a16="http://schemas.microsoft.com/office/drawing/2014/main" id="{4FB74B0E-3C58-423F-8966-E5D49B8A4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09" name="Line 2217">
              <a:extLst>
                <a:ext uri="{FF2B5EF4-FFF2-40B4-BE49-F238E27FC236}">
                  <a16:creationId xmlns:a16="http://schemas.microsoft.com/office/drawing/2014/main" id="{C47CB673-FB6C-4F44-BF0B-B90173D16C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10" name="Line 2218">
              <a:extLst>
                <a:ext uri="{FF2B5EF4-FFF2-40B4-BE49-F238E27FC236}">
                  <a16:creationId xmlns:a16="http://schemas.microsoft.com/office/drawing/2014/main" id="{DCA13471-A8EC-410E-B0AB-6686CC1F67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11" name="Rectangle 2219">
              <a:extLst>
                <a:ext uri="{FF2B5EF4-FFF2-40B4-BE49-F238E27FC236}">
                  <a16:creationId xmlns:a16="http://schemas.microsoft.com/office/drawing/2014/main" id="{8B37FF23-E02C-4621-ACA8-515472AC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" y="4209"/>
              <a:ext cx="19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12" name="Line 2220">
              <a:extLst>
                <a:ext uri="{FF2B5EF4-FFF2-40B4-BE49-F238E27FC236}">
                  <a16:creationId xmlns:a16="http://schemas.microsoft.com/office/drawing/2014/main" id="{08E20531-3265-43D9-977A-D1D66B276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" y="4209"/>
              <a:ext cx="19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13" name="Rectangle 2221">
              <a:extLst>
                <a:ext uri="{FF2B5EF4-FFF2-40B4-BE49-F238E27FC236}">
                  <a16:creationId xmlns:a16="http://schemas.microsoft.com/office/drawing/2014/main" id="{8A98DA1E-74BA-49C4-AA1C-2837428AC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14" name="Line 2222">
              <a:extLst>
                <a:ext uri="{FF2B5EF4-FFF2-40B4-BE49-F238E27FC236}">
                  <a16:creationId xmlns:a16="http://schemas.microsoft.com/office/drawing/2014/main" id="{2FCF4969-1A46-48FD-83D0-E6D60531D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15" name="Rectangle 2223">
              <a:extLst>
                <a:ext uri="{FF2B5EF4-FFF2-40B4-BE49-F238E27FC236}">
                  <a16:creationId xmlns:a16="http://schemas.microsoft.com/office/drawing/2014/main" id="{8D0CB215-DE11-447E-B4ED-683921CD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16" name="Line 2224">
              <a:extLst>
                <a:ext uri="{FF2B5EF4-FFF2-40B4-BE49-F238E27FC236}">
                  <a16:creationId xmlns:a16="http://schemas.microsoft.com/office/drawing/2014/main" id="{3C492C25-7C84-4EB7-B119-06DF0064D6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17" name="Line 2225">
              <a:extLst>
                <a:ext uri="{FF2B5EF4-FFF2-40B4-BE49-F238E27FC236}">
                  <a16:creationId xmlns:a16="http://schemas.microsoft.com/office/drawing/2014/main" id="{88E8AC4B-B79F-4778-AB5B-D580B114C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18" name="Rectangle 2226">
              <a:extLst>
                <a:ext uri="{FF2B5EF4-FFF2-40B4-BE49-F238E27FC236}">
                  <a16:creationId xmlns:a16="http://schemas.microsoft.com/office/drawing/2014/main" id="{AD3519BB-5E6B-4D94-80EB-AD5344CB5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4209"/>
              <a:ext cx="18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19" name="Line 2227">
              <a:extLst>
                <a:ext uri="{FF2B5EF4-FFF2-40B4-BE49-F238E27FC236}">
                  <a16:creationId xmlns:a16="http://schemas.microsoft.com/office/drawing/2014/main" id="{BADCF145-9027-46F6-AB57-D2B4024F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5" y="4209"/>
              <a:ext cx="1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20" name="Rectangle 2228">
              <a:extLst>
                <a:ext uri="{FF2B5EF4-FFF2-40B4-BE49-F238E27FC236}">
                  <a16:creationId xmlns:a16="http://schemas.microsoft.com/office/drawing/2014/main" id="{77EC81E6-EC4B-4D20-A140-0A69BAB79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21" name="Line 2229">
              <a:extLst>
                <a:ext uri="{FF2B5EF4-FFF2-40B4-BE49-F238E27FC236}">
                  <a16:creationId xmlns:a16="http://schemas.microsoft.com/office/drawing/2014/main" id="{9BC0CF9D-E399-4394-BF6F-5B3C937F0E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22" name="Rectangle 2230">
              <a:extLst>
                <a:ext uri="{FF2B5EF4-FFF2-40B4-BE49-F238E27FC236}">
                  <a16:creationId xmlns:a16="http://schemas.microsoft.com/office/drawing/2014/main" id="{2ECF1787-047B-4E55-BC45-D08717052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23" name="Line 2231">
              <a:extLst>
                <a:ext uri="{FF2B5EF4-FFF2-40B4-BE49-F238E27FC236}">
                  <a16:creationId xmlns:a16="http://schemas.microsoft.com/office/drawing/2014/main" id="{7DA19AAF-93BD-4A28-A523-E0B115018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24" name="Line 2232">
              <a:extLst>
                <a:ext uri="{FF2B5EF4-FFF2-40B4-BE49-F238E27FC236}">
                  <a16:creationId xmlns:a16="http://schemas.microsoft.com/office/drawing/2014/main" id="{C59D8691-0F8B-46ED-957B-F71054C01C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25" name="Rectangle 2233">
              <a:extLst>
                <a:ext uri="{FF2B5EF4-FFF2-40B4-BE49-F238E27FC236}">
                  <a16:creationId xmlns:a16="http://schemas.microsoft.com/office/drawing/2014/main" id="{9BC38E0C-73AF-4ADF-A26F-508DBB711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26" name="Line 2234">
              <a:extLst>
                <a:ext uri="{FF2B5EF4-FFF2-40B4-BE49-F238E27FC236}">
                  <a16:creationId xmlns:a16="http://schemas.microsoft.com/office/drawing/2014/main" id="{5A58AA6B-1621-45F2-BD8E-B202A6C83E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6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27" name="Rectangle 2235">
              <a:extLst>
                <a:ext uri="{FF2B5EF4-FFF2-40B4-BE49-F238E27FC236}">
                  <a16:creationId xmlns:a16="http://schemas.microsoft.com/office/drawing/2014/main" id="{84CFBE61-720F-4ADD-B52A-0FA433BD5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28" name="Line 2236">
              <a:extLst>
                <a:ext uri="{FF2B5EF4-FFF2-40B4-BE49-F238E27FC236}">
                  <a16:creationId xmlns:a16="http://schemas.microsoft.com/office/drawing/2014/main" id="{0323588D-DB93-4A43-A233-ADBD684840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2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29" name="Rectangle 2237">
              <a:extLst>
                <a:ext uri="{FF2B5EF4-FFF2-40B4-BE49-F238E27FC236}">
                  <a16:creationId xmlns:a16="http://schemas.microsoft.com/office/drawing/2014/main" id="{09C053AE-14FF-4A95-9FAD-115301793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30" name="Line 2238">
              <a:extLst>
                <a:ext uri="{FF2B5EF4-FFF2-40B4-BE49-F238E27FC236}">
                  <a16:creationId xmlns:a16="http://schemas.microsoft.com/office/drawing/2014/main" id="{C5B90542-77A0-4547-8416-98FF4734B1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2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31" name="Line 2239">
              <a:extLst>
                <a:ext uri="{FF2B5EF4-FFF2-40B4-BE49-F238E27FC236}">
                  <a16:creationId xmlns:a16="http://schemas.microsoft.com/office/drawing/2014/main" id="{3E63FC7E-5347-4A78-9F94-70D52C458B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32" name="Rectangle 2240">
              <a:extLst>
                <a:ext uri="{FF2B5EF4-FFF2-40B4-BE49-F238E27FC236}">
                  <a16:creationId xmlns:a16="http://schemas.microsoft.com/office/drawing/2014/main" id="{46365724-4E56-4833-ADFB-82D851571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33" name="Line 2241">
              <a:extLst>
                <a:ext uri="{FF2B5EF4-FFF2-40B4-BE49-F238E27FC236}">
                  <a16:creationId xmlns:a16="http://schemas.microsoft.com/office/drawing/2014/main" id="{DB217A26-FECE-42C5-B287-140A707B91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8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34" name="Rectangle 2242">
              <a:extLst>
                <a:ext uri="{FF2B5EF4-FFF2-40B4-BE49-F238E27FC236}">
                  <a16:creationId xmlns:a16="http://schemas.microsoft.com/office/drawing/2014/main" id="{8CB8F92C-45A0-4FA1-BE47-FF1857B2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35" name="Line 2243">
              <a:extLst>
                <a:ext uri="{FF2B5EF4-FFF2-40B4-BE49-F238E27FC236}">
                  <a16:creationId xmlns:a16="http://schemas.microsoft.com/office/drawing/2014/main" id="{A9CCCD8E-F228-47BD-96F3-C45E4F81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9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36" name="Rectangle 2244">
              <a:extLst>
                <a:ext uri="{FF2B5EF4-FFF2-40B4-BE49-F238E27FC236}">
                  <a16:creationId xmlns:a16="http://schemas.microsoft.com/office/drawing/2014/main" id="{3CA63FD2-2E7E-40B1-BAED-782C0A603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37" name="Line 2245">
              <a:extLst>
                <a:ext uri="{FF2B5EF4-FFF2-40B4-BE49-F238E27FC236}">
                  <a16:creationId xmlns:a16="http://schemas.microsoft.com/office/drawing/2014/main" id="{9DC7FC5E-4BFA-4BEE-8C57-2ADD0DA348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9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38" name="Line 2246">
              <a:extLst>
                <a:ext uri="{FF2B5EF4-FFF2-40B4-BE49-F238E27FC236}">
                  <a16:creationId xmlns:a16="http://schemas.microsoft.com/office/drawing/2014/main" id="{4A892160-12BB-43E4-B13E-8785E10E55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9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39" name="Rectangle 2247">
              <a:extLst>
                <a:ext uri="{FF2B5EF4-FFF2-40B4-BE49-F238E27FC236}">
                  <a16:creationId xmlns:a16="http://schemas.microsoft.com/office/drawing/2014/main" id="{FAEF88A8-AE22-4340-9CDA-467CA834F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40" name="Line 2248">
              <a:extLst>
                <a:ext uri="{FF2B5EF4-FFF2-40B4-BE49-F238E27FC236}">
                  <a16:creationId xmlns:a16="http://schemas.microsoft.com/office/drawing/2014/main" id="{3DA6C2D3-08F7-4004-AA8D-BF3B020704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4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41" name="Rectangle 2249">
              <a:extLst>
                <a:ext uri="{FF2B5EF4-FFF2-40B4-BE49-F238E27FC236}">
                  <a16:creationId xmlns:a16="http://schemas.microsoft.com/office/drawing/2014/main" id="{D85C6D62-6852-43F3-8944-FF85A0494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42" name="Line 2250">
              <a:extLst>
                <a:ext uri="{FF2B5EF4-FFF2-40B4-BE49-F238E27FC236}">
                  <a16:creationId xmlns:a16="http://schemas.microsoft.com/office/drawing/2014/main" id="{FE646ED6-FAEE-4110-8BEC-902622E1A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0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43" name="Rectangle 2251">
              <a:extLst>
                <a:ext uri="{FF2B5EF4-FFF2-40B4-BE49-F238E27FC236}">
                  <a16:creationId xmlns:a16="http://schemas.microsoft.com/office/drawing/2014/main" id="{4786CFCC-0296-4402-9769-0B4459775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44" name="Line 2252">
              <a:extLst>
                <a:ext uri="{FF2B5EF4-FFF2-40B4-BE49-F238E27FC236}">
                  <a16:creationId xmlns:a16="http://schemas.microsoft.com/office/drawing/2014/main" id="{E5DF2B67-833F-40B8-BB7C-B93EA7205E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0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45" name="Line 2253">
              <a:extLst>
                <a:ext uri="{FF2B5EF4-FFF2-40B4-BE49-F238E27FC236}">
                  <a16:creationId xmlns:a16="http://schemas.microsoft.com/office/drawing/2014/main" id="{F57B5022-F39E-4B78-90E5-A51936CAD6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0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46" name="Rectangle 2254">
              <a:extLst>
                <a:ext uri="{FF2B5EF4-FFF2-40B4-BE49-F238E27FC236}">
                  <a16:creationId xmlns:a16="http://schemas.microsoft.com/office/drawing/2014/main" id="{768749E2-25DF-4943-A7F1-6AE571C9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4209"/>
              <a:ext cx="18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47" name="Line 2255">
              <a:extLst>
                <a:ext uri="{FF2B5EF4-FFF2-40B4-BE49-F238E27FC236}">
                  <a16:creationId xmlns:a16="http://schemas.microsoft.com/office/drawing/2014/main" id="{1F6FAB88-3628-4E22-8138-52728B58F7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6" y="4209"/>
              <a:ext cx="1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48" name="Rectangle 2256">
              <a:extLst>
                <a:ext uri="{FF2B5EF4-FFF2-40B4-BE49-F238E27FC236}">
                  <a16:creationId xmlns:a16="http://schemas.microsoft.com/office/drawing/2014/main" id="{0E4AD81E-9606-4FB8-921D-007F965B3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49" name="Line 2257">
              <a:extLst>
                <a:ext uri="{FF2B5EF4-FFF2-40B4-BE49-F238E27FC236}">
                  <a16:creationId xmlns:a16="http://schemas.microsoft.com/office/drawing/2014/main" id="{2FBCCD12-4792-4358-980B-64F198EF5B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50" name="Rectangle 2258">
              <a:extLst>
                <a:ext uri="{FF2B5EF4-FFF2-40B4-BE49-F238E27FC236}">
                  <a16:creationId xmlns:a16="http://schemas.microsoft.com/office/drawing/2014/main" id="{9DC9AE80-5FE7-4D84-88E2-AB5E4C0DD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51" name="Line 2259">
              <a:extLst>
                <a:ext uri="{FF2B5EF4-FFF2-40B4-BE49-F238E27FC236}">
                  <a16:creationId xmlns:a16="http://schemas.microsoft.com/office/drawing/2014/main" id="{4830CEAF-A2C4-4DD6-B78C-73169EFFEC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52" name="Line 2260">
              <a:extLst>
                <a:ext uri="{FF2B5EF4-FFF2-40B4-BE49-F238E27FC236}">
                  <a16:creationId xmlns:a16="http://schemas.microsoft.com/office/drawing/2014/main" id="{2C8459F9-0523-4581-B9B6-8CCB63CF8E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53" name="Rectangle 2261">
              <a:extLst>
                <a:ext uri="{FF2B5EF4-FFF2-40B4-BE49-F238E27FC236}">
                  <a16:creationId xmlns:a16="http://schemas.microsoft.com/office/drawing/2014/main" id="{1ADCC661-1E68-405B-9FBB-A2B6A58EA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54" name="Line 2262">
              <a:extLst>
                <a:ext uri="{FF2B5EF4-FFF2-40B4-BE49-F238E27FC236}">
                  <a16:creationId xmlns:a16="http://schemas.microsoft.com/office/drawing/2014/main" id="{35BE58C1-2B45-4797-B002-4A6D38665A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7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55" name="Rectangle 2263">
              <a:extLst>
                <a:ext uri="{FF2B5EF4-FFF2-40B4-BE49-F238E27FC236}">
                  <a16:creationId xmlns:a16="http://schemas.microsoft.com/office/drawing/2014/main" id="{43602745-ABC0-4AD5-810A-17F9F9348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56" name="Line 2264">
              <a:extLst>
                <a:ext uri="{FF2B5EF4-FFF2-40B4-BE49-F238E27FC236}">
                  <a16:creationId xmlns:a16="http://schemas.microsoft.com/office/drawing/2014/main" id="{13678D1E-3F88-4B3A-84D7-F80B9AF3BB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8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57" name="Rectangle 2265">
              <a:extLst>
                <a:ext uri="{FF2B5EF4-FFF2-40B4-BE49-F238E27FC236}">
                  <a16:creationId xmlns:a16="http://schemas.microsoft.com/office/drawing/2014/main" id="{BA3FB4D1-5477-427B-B328-00B9C10E5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58" name="Line 2266">
              <a:extLst>
                <a:ext uri="{FF2B5EF4-FFF2-40B4-BE49-F238E27FC236}">
                  <a16:creationId xmlns:a16="http://schemas.microsoft.com/office/drawing/2014/main" id="{93AFFD11-902F-4FDE-8FE0-D486F0454F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8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59" name="Line 2267">
              <a:extLst>
                <a:ext uri="{FF2B5EF4-FFF2-40B4-BE49-F238E27FC236}">
                  <a16:creationId xmlns:a16="http://schemas.microsoft.com/office/drawing/2014/main" id="{50968C94-AA25-4A75-ABEE-40A96E659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8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60" name="Rectangle 2268">
              <a:extLst>
                <a:ext uri="{FF2B5EF4-FFF2-40B4-BE49-F238E27FC236}">
                  <a16:creationId xmlns:a16="http://schemas.microsoft.com/office/drawing/2014/main" id="{73BEEE43-F727-4C32-B74F-44F13D5C6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61" name="Line 2269">
              <a:extLst>
                <a:ext uri="{FF2B5EF4-FFF2-40B4-BE49-F238E27FC236}">
                  <a16:creationId xmlns:a16="http://schemas.microsoft.com/office/drawing/2014/main" id="{428ABB18-705F-42B6-B8C0-53210EF6F6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4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62" name="Rectangle 2270">
              <a:extLst>
                <a:ext uri="{FF2B5EF4-FFF2-40B4-BE49-F238E27FC236}">
                  <a16:creationId xmlns:a16="http://schemas.microsoft.com/office/drawing/2014/main" id="{05BFFC41-6B2D-4FFD-AF19-3EFEDBD67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0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63" name="Line 2271">
              <a:extLst>
                <a:ext uri="{FF2B5EF4-FFF2-40B4-BE49-F238E27FC236}">
                  <a16:creationId xmlns:a16="http://schemas.microsoft.com/office/drawing/2014/main" id="{56962ADA-25E3-4EE1-8341-62F7324D18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0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64" name="Rectangle 2272">
              <a:extLst>
                <a:ext uri="{FF2B5EF4-FFF2-40B4-BE49-F238E27FC236}">
                  <a16:creationId xmlns:a16="http://schemas.microsoft.com/office/drawing/2014/main" id="{5143E8F7-280B-4832-9179-CFFBF0288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0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65" name="Line 2273">
              <a:extLst>
                <a:ext uri="{FF2B5EF4-FFF2-40B4-BE49-F238E27FC236}">
                  <a16:creationId xmlns:a16="http://schemas.microsoft.com/office/drawing/2014/main" id="{5B2C37DB-6BF7-4686-87AD-6A4F2C8D5D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0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66" name="Line 2274">
              <a:extLst>
                <a:ext uri="{FF2B5EF4-FFF2-40B4-BE49-F238E27FC236}">
                  <a16:creationId xmlns:a16="http://schemas.microsoft.com/office/drawing/2014/main" id="{42D732A0-B7A0-4279-B085-A3D66427E3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0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67" name="Rectangle 2275">
              <a:extLst>
                <a:ext uri="{FF2B5EF4-FFF2-40B4-BE49-F238E27FC236}">
                  <a16:creationId xmlns:a16="http://schemas.microsoft.com/office/drawing/2014/main" id="{13A23A17-8A30-456E-AC46-1B217609E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68" name="Line 2276">
              <a:extLst>
                <a:ext uri="{FF2B5EF4-FFF2-40B4-BE49-F238E27FC236}">
                  <a16:creationId xmlns:a16="http://schemas.microsoft.com/office/drawing/2014/main" id="{D8515B17-9F65-4274-8C92-369DA8598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5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69" name="Rectangle 2277">
              <a:extLst>
                <a:ext uri="{FF2B5EF4-FFF2-40B4-BE49-F238E27FC236}">
                  <a16:creationId xmlns:a16="http://schemas.microsoft.com/office/drawing/2014/main" id="{7420AE45-CF33-4BDD-AE15-F0096AD54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70" name="Line 2278">
              <a:extLst>
                <a:ext uri="{FF2B5EF4-FFF2-40B4-BE49-F238E27FC236}">
                  <a16:creationId xmlns:a16="http://schemas.microsoft.com/office/drawing/2014/main" id="{E09F4F40-51CD-469E-9380-B85A756BC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1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71" name="Rectangle 2279">
              <a:extLst>
                <a:ext uri="{FF2B5EF4-FFF2-40B4-BE49-F238E27FC236}">
                  <a16:creationId xmlns:a16="http://schemas.microsoft.com/office/drawing/2014/main" id="{47323D31-704F-48AF-AE61-B11FDBDB9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72" name="Line 2280">
              <a:extLst>
                <a:ext uri="{FF2B5EF4-FFF2-40B4-BE49-F238E27FC236}">
                  <a16:creationId xmlns:a16="http://schemas.microsoft.com/office/drawing/2014/main" id="{BFD8C9D7-4F68-4665-93A6-B0E95DDC1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1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73" name="Line 2281">
              <a:extLst>
                <a:ext uri="{FF2B5EF4-FFF2-40B4-BE49-F238E27FC236}">
                  <a16:creationId xmlns:a16="http://schemas.microsoft.com/office/drawing/2014/main" id="{9A0E0EC9-AF2C-4D1E-A581-96B76FA9A2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1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74" name="Rectangle 2282">
              <a:extLst>
                <a:ext uri="{FF2B5EF4-FFF2-40B4-BE49-F238E27FC236}">
                  <a16:creationId xmlns:a16="http://schemas.microsoft.com/office/drawing/2014/main" id="{7DAE2303-EDB5-4F08-BFF3-AB5CD04BE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4209"/>
              <a:ext cx="18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75" name="Line 2283">
              <a:extLst>
                <a:ext uri="{FF2B5EF4-FFF2-40B4-BE49-F238E27FC236}">
                  <a16:creationId xmlns:a16="http://schemas.microsoft.com/office/drawing/2014/main" id="{BEF49E56-CA39-4A54-BE19-8248071E4F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4209"/>
              <a:ext cx="1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76" name="Rectangle 2284">
              <a:extLst>
                <a:ext uri="{FF2B5EF4-FFF2-40B4-BE49-F238E27FC236}">
                  <a16:creationId xmlns:a16="http://schemas.microsoft.com/office/drawing/2014/main" id="{7DC670EF-C740-46F6-986E-CF870041A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77" name="Line 2285">
              <a:extLst>
                <a:ext uri="{FF2B5EF4-FFF2-40B4-BE49-F238E27FC236}">
                  <a16:creationId xmlns:a16="http://schemas.microsoft.com/office/drawing/2014/main" id="{BC913B28-E8EC-455F-9108-97DDBCDFB3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2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78" name="Rectangle 2286">
              <a:extLst>
                <a:ext uri="{FF2B5EF4-FFF2-40B4-BE49-F238E27FC236}">
                  <a16:creationId xmlns:a16="http://schemas.microsoft.com/office/drawing/2014/main" id="{CA96E036-DF18-4C88-8120-A17CB2814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79" name="Line 2287">
              <a:extLst>
                <a:ext uri="{FF2B5EF4-FFF2-40B4-BE49-F238E27FC236}">
                  <a16:creationId xmlns:a16="http://schemas.microsoft.com/office/drawing/2014/main" id="{8551B9AF-B5D3-4852-8279-1CE02A3789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2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80" name="Line 2288">
              <a:extLst>
                <a:ext uri="{FF2B5EF4-FFF2-40B4-BE49-F238E27FC236}">
                  <a16:creationId xmlns:a16="http://schemas.microsoft.com/office/drawing/2014/main" id="{EFA01ED6-20B3-43D6-8579-508A483D6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81" name="Rectangle 2289">
              <a:extLst>
                <a:ext uri="{FF2B5EF4-FFF2-40B4-BE49-F238E27FC236}">
                  <a16:creationId xmlns:a16="http://schemas.microsoft.com/office/drawing/2014/main" id="{7B932820-6D5F-41F8-B0E3-3DB0AE00F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82" name="Line 2290">
              <a:extLst>
                <a:ext uri="{FF2B5EF4-FFF2-40B4-BE49-F238E27FC236}">
                  <a16:creationId xmlns:a16="http://schemas.microsoft.com/office/drawing/2014/main" id="{646EF0BD-ECF2-41F0-9B70-5D58872D39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8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83" name="Rectangle 2291">
              <a:extLst>
                <a:ext uri="{FF2B5EF4-FFF2-40B4-BE49-F238E27FC236}">
                  <a16:creationId xmlns:a16="http://schemas.microsoft.com/office/drawing/2014/main" id="{EF29F793-1659-4259-948F-326C3CB0F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84" name="Line 2292">
              <a:extLst>
                <a:ext uri="{FF2B5EF4-FFF2-40B4-BE49-F238E27FC236}">
                  <a16:creationId xmlns:a16="http://schemas.microsoft.com/office/drawing/2014/main" id="{98C97F4B-2177-46AF-83E6-F27281371B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85" name="Rectangle 2293">
              <a:extLst>
                <a:ext uri="{FF2B5EF4-FFF2-40B4-BE49-F238E27FC236}">
                  <a16:creationId xmlns:a16="http://schemas.microsoft.com/office/drawing/2014/main" id="{77FD1847-E7F4-4248-B488-3E917EFBE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86" name="Line 2294">
              <a:extLst>
                <a:ext uri="{FF2B5EF4-FFF2-40B4-BE49-F238E27FC236}">
                  <a16:creationId xmlns:a16="http://schemas.microsoft.com/office/drawing/2014/main" id="{88C141FE-4B02-41A7-B377-CF0C98165F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87" name="Line 2295">
              <a:extLst>
                <a:ext uri="{FF2B5EF4-FFF2-40B4-BE49-F238E27FC236}">
                  <a16:creationId xmlns:a16="http://schemas.microsoft.com/office/drawing/2014/main" id="{0B24FBBB-E0AE-47C3-8202-A8EE9C27C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88" name="Rectangle 2296">
              <a:extLst>
                <a:ext uri="{FF2B5EF4-FFF2-40B4-BE49-F238E27FC236}">
                  <a16:creationId xmlns:a16="http://schemas.microsoft.com/office/drawing/2014/main" id="{C02D4682-4F8F-4DF5-82DC-D4892DB83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4209"/>
              <a:ext cx="18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89" name="Line 2297">
              <a:extLst>
                <a:ext uri="{FF2B5EF4-FFF2-40B4-BE49-F238E27FC236}">
                  <a16:creationId xmlns:a16="http://schemas.microsoft.com/office/drawing/2014/main" id="{3AB50693-BD5D-4F01-8F75-236C2F19B3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0" y="4209"/>
              <a:ext cx="1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90" name="Rectangle 2298">
              <a:extLst>
                <a:ext uri="{FF2B5EF4-FFF2-40B4-BE49-F238E27FC236}">
                  <a16:creationId xmlns:a16="http://schemas.microsoft.com/office/drawing/2014/main" id="{E09F47C6-3D3C-45E4-A9E6-2850BA748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91" name="Line 2299">
              <a:extLst>
                <a:ext uri="{FF2B5EF4-FFF2-40B4-BE49-F238E27FC236}">
                  <a16:creationId xmlns:a16="http://schemas.microsoft.com/office/drawing/2014/main" id="{58982361-C688-4CC8-B89B-B360D51A1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92" name="Rectangle 2300">
              <a:extLst>
                <a:ext uri="{FF2B5EF4-FFF2-40B4-BE49-F238E27FC236}">
                  <a16:creationId xmlns:a16="http://schemas.microsoft.com/office/drawing/2014/main" id="{EC7B7CCE-F4A4-4977-B69C-87FF66EDF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93" name="Line 2301">
              <a:extLst>
                <a:ext uri="{FF2B5EF4-FFF2-40B4-BE49-F238E27FC236}">
                  <a16:creationId xmlns:a16="http://schemas.microsoft.com/office/drawing/2014/main" id="{0E426424-ECD2-4E80-89BC-AA715FEA62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94" name="Line 2302">
              <a:extLst>
                <a:ext uri="{FF2B5EF4-FFF2-40B4-BE49-F238E27FC236}">
                  <a16:creationId xmlns:a16="http://schemas.microsoft.com/office/drawing/2014/main" id="{036D261A-88E5-4C73-81E7-FA323DB708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95" name="Rectangle 2303">
              <a:extLst>
                <a:ext uri="{FF2B5EF4-FFF2-40B4-BE49-F238E27FC236}">
                  <a16:creationId xmlns:a16="http://schemas.microsoft.com/office/drawing/2014/main" id="{C66665AA-CD26-4360-B9F0-C9DFF39C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96" name="Line 2304">
              <a:extLst>
                <a:ext uri="{FF2B5EF4-FFF2-40B4-BE49-F238E27FC236}">
                  <a16:creationId xmlns:a16="http://schemas.microsoft.com/office/drawing/2014/main" id="{656A3993-AB19-4D29-9957-46DBA7063B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1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97" name="Rectangle 2305">
              <a:extLst>
                <a:ext uri="{FF2B5EF4-FFF2-40B4-BE49-F238E27FC236}">
                  <a16:creationId xmlns:a16="http://schemas.microsoft.com/office/drawing/2014/main" id="{FCDF9A15-125B-4CD2-9294-F0986BC96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7998" name="Line 2306">
              <a:extLst>
                <a:ext uri="{FF2B5EF4-FFF2-40B4-BE49-F238E27FC236}">
                  <a16:creationId xmlns:a16="http://schemas.microsoft.com/office/drawing/2014/main" id="{922E4275-ECF8-42F7-AF3B-4075B06F14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2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7999" name="Rectangle 2307">
              <a:extLst>
                <a:ext uri="{FF2B5EF4-FFF2-40B4-BE49-F238E27FC236}">
                  <a16:creationId xmlns:a16="http://schemas.microsoft.com/office/drawing/2014/main" id="{ABC27C4D-6003-4BE0-A9AF-CD8D4BB37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00" name="Line 2308">
              <a:extLst>
                <a:ext uri="{FF2B5EF4-FFF2-40B4-BE49-F238E27FC236}">
                  <a16:creationId xmlns:a16="http://schemas.microsoft.com/office/drawing/2014/main" id="{228B9FC1-FB1E-442C-BD85-490BE4F05E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2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01" name="Line 2309">
              <a:extLst>
                <a:ext uri="{FF2B5EF4-FFF2-40B4-BE49-F238E27FC236}">
                  <a16:creationId xmlns:a16="http://schemas.microsoft.com/office/drawing/2014/main" id="{08592ADA-D26A-4C64-A3AE-F0CEE5FBF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02" name="Rectangle 2310">
              <a:extLst>
                <a:ext uri="{FF2B5EF4-FFF2-40B4-BE49-F238E27FC236}">
                  <a16:creationId xmlns:a16="http://schemas.microsoft.com/office/drawing/2014/main" id="{A32A7B99-D07A-41F3-81A1-7AE23FD2C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03" name="Line 2311">
              <a:extLst>
                <a:ext uri="{FF2B5EF4-FFF2-40B4-BE49-F238E27FC236}">
                  <a16:creationId xmlns:a16="http://schemas.microsoft.com/office/drawing/2014/main" id="{AEF9FBCB-4C2F-42B5-BD01-9098CCD160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8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04" name="Rectangle 2312">
              <a:extLst>
                <a:ext uri="{FF2B5EF4-FFF2-40B4-BE49-F238E27FC236}">
                  <a16:creationId xmlns:a16="http://schemas.microsoft.com/office/drawing/2014/main" id="{A8F0E7FD-AAF2-48A6-ADBB-F80E98D4B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05" name="Line 2313">
              <a:extLst>
                <a:ext uri="{FF2B5EF4-FFF2-40B4-BE49-F238E27FC236}">
                  <a16:creationId xmlns:a16="http://schemas.microsoft.com/office/drawing/2014/main" id="{140EEDB9-92ED-4D0A-9E4A-A618BA372A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4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06" name="Rectangle 2314">
              <a:extLst>
                <a:ext uri="{FF2B5EF4-FFF2-40B4-BE49-F238E27FC236}">
                  <a16:creationId xmlns:a16="http://schemas.microsoft.com/office/drawing/2014/main" id="{751CC032-EE30-40AF-AED8-33AD31FB5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07" name="Line 2315">
              <a:extLst>
                <a:ext uri="{FF2B5EF4-FFF2-40B4-BE49-F238E27FC236}">
                  <a16:creationId xmlns:a16="http://schemas.microsoft.com/office/drawing/2014/main" id="{8404C8DD-3F52-40C1-8847-88EAED9F90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4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08" name="Line 2316">
              <a:extLst>
                <a:ext uri="{FF2B5EF4-FFF2-40B4-BE49-F238E27FC236}">
                  <a16:creationId xmlns:a16="http://schemas.microsoft.com/office/drawing/2014/main" id="{EB63E403-743B-4274-956F-6FC3AE253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4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09" name="Rectangle 2317">
              <a:extLst>
                <a:ext uri="{FF2B5EF4-FFF2-40B4-BE49-F238E27FC236}">
                  <a16:creationId xmlns:a16="http://schemas.microsoft.com/office/drawing/2014/main" id="{4BD4A4E3-6AB5-4988-8960-6F6762AE1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10" name="Line 2318">
              <a:extLst>
                <a:ext uri="{FF2B5EF4-FFF2-40B4-BE49-F238E27FC236}">
                  <a16:creationId xmlns:a16="http://schemas.microsoft.com/office/drawing/2014/main" id="{3664E6C6-2E52-44D3-968A-E9F10E6E3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9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11" name="Rectangle 2319">
              <a:extLst>
                <a:ext uri="{FF2B5EF4-FFF2-40B4-BE49-F238E27FC236}">
                  <a16:creationId xmlns:a16="http://schemas.microsoft.com/office/drawing/2014/main" id="{060B2F8F-7064-4C9E-A91F-2A00BC8DC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12" name="Line 2320">
              <a:extLst>
                <a:ext uri="{FF2B5EF4-FFF2-40B4-BE49-F238E27FC236}">
                  <a16:creationId xmlns:a16="http://schemas.microsoft.com/office/drawing/2014/main" id="{652F8A14-B583-4BC8-BB10-30E87A7082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5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13" name="Rectangle 2321">
              <a:extLst>
                <a:ext uri="{FF2B5EF4-FFF2-40B4-BE49-F238E27FC236}">
                  <a16:creationId xmlns:a16="http://schemas.microsoft.com/office/drawing/2014/main" id="{2F5BF50C-8128-4328-93BD-EC09A6752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14" name="Line 2322">
              <a:extLst>
                <a:ext uri="{FF2B5EF4-FFF2-40B4-BE49-F238E27FC236}">
                  <a16:creationId xmlns:a16="http://schemas.microsoft.com/office/drawing/2014/main" id="{0B1E553F-5043-4036-8C97-6CA808B029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5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15" name="Line 2323">
              <a:extLst>
                <a:ext uri="{FF2B5EF4-FFF2-40B4-BE49-F238E27FC236}">
                  <a16:creationId xmlns:a16="http://schemas.microsoft.com/office/drawing/2014/main" id="{FFA062E2-B58C-453D-BD4E-7F2D85CDD7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5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16" name="Rectangle 2324">
              <a:extLst>
                <a:ext uri="{FF2B5EF4-FFF2-40B4-BE49-F238E27FC236}">
                  <a16:creationId xmlns:a16="http://schemas.microsoft.com/office/drawing/2014/main" id="{A13CE8A1-7F9B-4A6F-8FDE-40CB40242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4209"/>
              <a:ext cx="183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17" name="Line 2325">
              <a:extLst>
                <a:ext uri="{FF2B5EF4-FFF2-40B4-BE49-F238E27FC236}">
                  <a16:creationId xmlns:a16="http://schemas.microsoft.com/office/drawing/2014/main" id="{A171CE80-DA38-4E52-B801-D438C58BCB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" y="4209"/>
              <a:ext cx="18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18" name="Rectangle 2326">
              <a:extLst>
                <a:ext uri="{FF2B5EF4-FFF2-40B4-BE49-F238E27FC236}">
                  <a16:creationId xmlns:a16="http://schemas.microsoft.com/office/drawing/2014/main" id="{7EB861FA-42E7-47D7-8415-F8BDA29A4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19" name="Line 2327">
              <a:extLst>
                <a:ext uri="{FF2B5EF4-FFF2-40B4-BE49-F238E27FC236}">
                  <a16:creationId xmlns:a16="http://schemas.microsoft.com/office/drawing/2014/main" id="{0A18B856-90B7-4537-BA7C-17880C6D3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4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20" name="Rectangle 2328">
              <a:extLst>
                <a:ext uri="{FF2B5EF4-FFF2-40B4-BE49-F238E27FC236}">
                  <a16:creationId xmlns:a16="http://schemas.microsoft.com/office/drawing/2014/main" id="{76506F7A-9321-47F6-9518-2F6E784D2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21" name="Line 2329">
              <a:extLst>
                <a:ext uri="{FF2B5EF4-FFF2-40B4-BE49-F238E27FC236}">
                  <a16:creationId xmlns:a16="http://schemas.microsoft.com/office/drawing/2014/main" id="{D5DFD4EB-29C4-4527-882D-E336C68F00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4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22" name="Line 2330">
              <a:extLst>
                <a:ext uri="{FF2B5EF4-FFF2-40B4-BE49-F238E27FC236}">
                  <a16:creationId xmlns:a16="http://schemas.microsoft.com/office/drawing/2014/main" id="{7B2FF072-707F-4420-A8ED-05ACF2D47C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4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23" name="Rectangle 2331">
              <a:extLst>
                <a:ext uri="{FF2B5EF4-FFF2-40B4-BE49-F238E27FC236}">
                  <a16:creationId xmlns:a16="http://schemas.microsoft.com/office/drawing/2014/main" id="{FA39E1F3-2484-4123-9A47-40D0B4614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24" name="Line 2332">
              <a:extLst>
                <a:ext uri="{FF2B5EF4-FFF2-40B4-BE49-F238E27FC236}">
                  <a16:creationId xmlns:a16="http://schemas.microsoft.com/office/drawing/2014/main" id="{354EEA2B-4720-4669-9E33-D4E2C1B491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0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25" name="Rectangle 2333">
              <a:extLst>
                <a:ext uri="{FF2B5EF4-FFF2-40B4-BE49-F238E27FC236}">
                  <a16:creationId xmlns:a16="http://schemas.microsoft.com/office/drawing/2014/main" id="{38689C8E-F992-4E1B-ADC7-D0DE1CB0D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26" name="Line 2334">
              <a:extLst>
                <a:ext uri="{FF2B5EF4-FFF2-40B4-BE49-F238E27FC236}">
                  <a16:creationId xmlns:a16="http://schemas.microsoft.com/office/drawing/2014/main" id="{C4EBA128-50C9-447A-B475-46B0D0FDDC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1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27" name="Rectangle 2335">
              <a:extLst>
                <a:ext uri="{FF2B5EF4-FFF2-40B4-BE49-F238E27FC236}">
                  <a16:creationId xmlns:a16="http://schemas.microsoft.com/office/drawing/2014/main" id="{161DAC3C-9DED-43E1-9399-52455D948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28" name="Line 2336">
              <a:extLst>
                <a:ext uri="{FF2B5EF4-FFF2-40B4-BE49-F238E27FC236}">
                  <a16:creationId xmlns:a16="http://schemas.microsoft.com/office/drawing/2014/main" id="{01300980-EF4F-4D42-AFEB-50D9CCE526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1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29" name="Line 2337">
              <a:extLst>
                <a:ext uri="{FF2B5EF4-FFF2-40B4-BE49-F238E27FC236}">
                  <a16:creationId xmlns:a16="http://schemas.microsoft.com/office/drawing/2014/main" id="{5E6AC173-7745-4BCC-AC84-27D8686FD5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1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30" name="Rectangle 2338">
              <a:extLst>
                <a:ext uri="{FF2B5EF4-FFF2-40B4-BE49-F238E27FC236}">
                  <a16:creationId xmlns:a16="http://schemas.microsoft.com/office/drawing/2014/main" id="{80E046FA-BA39-4106-AA56-D27C6C03A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31" name="Line 2339">
              <a:extLst>
                <a:ext uri="{FF2B5EF4-FFF2-40B4-BE49-F238E27FC236}">
                  <a16:creationId xmlns:a16="http://schemas.microsoft.com/office/drawing/2014/main" id="{91371230-8DC4-472B-965F-9784961242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32" name="Rectangle 2340">
              <a:extLst>
                <a:ext uri="{FF2B5EF4-FFF2-40B4-BE49-F238E27FC236}">
                  <a16:creationId xmlns:a16="http://schemas.microsoft.com/office/drawing/2014/main" id="{B8FAD55C-91B7-44B3-9B61-FFB979528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33" name="Line 2341">
              <a:extLst>
                <a:ext uri="{FF2B5EF4-FFF2-40B4-BE49-F238E27FC236}">
                  <a16:creationId xmlns:a16="http://schemas.microsoft.com/office/drawing/2014/main" id="{1E879DAE-CE13-4E7B-8D4B-F396897089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34" name="Rectangle 2342">
              <a:extLst>
                <a:ext uri="{FF2B5EF4-FFF2-40B4-BE49-F238E27FC236}">
                  <a16:creationId xmlns:a16="http://schemas.microsoft.com/office/drawing/2014/main" id="{71E64C90-857F-4ABC-B691-2168BBD6A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35" name="Line 2343">
              <a:extLst>
                <a:ext uri="{FF2B5EF4-FFF2-40B4-BE49-F238E27FC236}">
                  <a16:creationId xmlns:a16="http://schemas.microsoft.com/office/drawing/2014/main" id="{0A2BE680-F37B-49F0-B800-0E0E03CA45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36" name="Line 2344">
              <a:extLst>
                <a:ext uri="{FF2B5EF4-FFF2-40B4-BE49-F238E27FC236}">
                  <a16:creationId xmlns:a16="http://schemas.microsoft.com/office/drawing/2014/main" id="{56A31274-3FFE-453E-A833-A8E6370D77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37" name="Rectangle 2345">
              <a:extLst>
                <a:ext uri="{FF2B5EF4-FFF2-40B4-BE49-F238E27FC236}">
                  <a16:creationId xmlns:a16="http://schemas.microsoft.com/office/drawing/2014/main" id="{3FB9AE23-6869-4890-9577-FDBA28F27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38" name="Line 2346">
              <a:extLst>
                <a:ext uri="{FF2B5EF4-FFF2-40B4-BE49-F238E27FC236}">
                  <a16:creationId xmlns:a16="http://schemas.microsoft.com/office/drawing/2014/main" id="{9F194751-40D7-4411-9623-7183CE5242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39" name="Rectangle 2347">
              <a:extLst>
                <a:ext uri="{FF2B5EF4-FFF2-40B4-BE49-F238E27FC236}">
                  <a16:creationId xmlns:a16="http://schemas.microsoft.com/office/drawing/2014/main" id="{F97C9DDD-6549-4C2A-A61F-B57388605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40" name="Line 2348">
              <a:extLst>
                <a:ext uri="{FF2B5EF4-FFF2-40B4-BE49-F238E27FC236}">
                  <a16:creationId xmlns:a16="http://schemas.microsoft.com/office/drawing/2014/main" id="{1D7F3E64-0DAE-4A7C-B6BD-B1C155A947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5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41" name="Rectangle 2349">
              <a:extLst>
                <a:ext uri="{FF2B5EF4-FFF2-40B4-BE49-F238E27FC236}">
                  <a16:creationId xmlns:a16="http://schemas.microsoft.com/office/drawing/2014/main" id="{4DB57A78-4946-4D0C-A1D3-1E00DE8DE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42" name="Line 2350">
              <a:extLst>
                <a:ext uri="{FF2B5EF4-FFF2-40B4-BE49-F238E27FC236}">
                  <a16:creationId xmlns:a16="http://schemas.microsoft.com/office/drawing/2014/main" id="{0E8BD5FA-0B55-4520-9658-5FC5F71BD1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5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43" name="Line 2351">
              <a:extLst>
                <a:ext uri="{FF2B5EF4-FFF2-40B4-BE49-F238E27FC236}">
                  <a16:creationId xmlns:a16="http://schemas.microsoft.com/office/drawing/2014/main" id="{1575D583-F730-4ECD-B9F9-2B518D81D1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5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44" name="Rectangle 2352">
              <a:extLst>
                <a:ext uri="{FF2B5EF4-FFF2-40B4-BE49-F238E27FC236}">
                  <a16:creationId xmlns:a16="http://schemas.microsoft.com/office/drawing/2014/main" id="{CDAE0E11-4829-4C96-B9D7-BF85A6E2D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45" name="Line 2353">
              <a:extLst>
                <a:ext uri="{FF2B5EF4-FFF2-40B4-BE49-F238E27FC236}">
                  <a16:creationId xmlns:a16="http://schemas.microsoft.com/office/drawing/2014/main" id="{1489896D-8CE7-439A-8B3E-1E72F402C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1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46" name="Rectangle 2354">
              <a:extLst>
                <a:ext uri="{FF2B5EF4-FFF2-40B4-BE49-F238E27FC236}">
                  <a16:creationId xmlns:a16="http://schemas.microsoft.com/office/drawing/2014/main" id="{A424976F-3052-4DC8-AD7D-CDC2BF002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47" name="Line 2355">
              <a:extLst>
                <a:ext uri="{FF2B5EF4-FFF2-40B4-BE49-F238E27FC236}">
                  <a16:creationId xmlns:a16="http://schemas.microsoft.com/office/drawing/2014/main" id="{EBD27D53-D059-453C-A905-46D9D2342A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2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48" name="Rectangle 2356">
              <a:extLst>
                <a:ext uri="{FF2B5EF4-FFF2-40B4-BE49-F238E27FC236}">
                  <a16:creationId xmlns:a16="http://schemas.microsoft.com/office/drawing/2014/main" id="{AF17931A-E613-46C3-95B7-3A979B6B5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49" name="Line 2357">
              <a:extLst>
                <a:ext uri="{FF2B5EF4-FFF2-40B4-BE49-F238E27FC236}">
                  <a16:creationId xmlns:a16="http://schemas.microsoft.com/office/drawing/2014/main" id="{4E1E5727-6266-42B0-AF8A-3A82CA6EDE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2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50" name="Line 2358">
              <a:extLst>
                <a:ext uri="{FF2B5EF4-FFF2-40B4-BE49-F238E27FC236}">
                  <a16:creationId xmlns:a16="http://schemas.microsoft.com/office/drawing/2014/main" id="{E9629BD5-B6A1-4FD1-90AE-1EE5E4C5E4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51" name="Rectangle 2359">
              <a:extLst>
                <a:ext uri="{FF2B5EF4-FFF2-40B4-BE49-F238E27FC236}">
                  <a16:creationId xmlns:a16="http://schemas.microsoft.com/office/drawing/2014/main" id="{4B426DC0-057E-4FAC-AF17-0D2002ED5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7" y="4209"/>
              <a:ext cx="262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52" name="Line 2360">
              <a:extLst>
                <a:ext uri="{FF2B5EF4-FFF2-40B4-BE49-F238E27FC236}">
                  <a16:creationId xmlns:a16="http://schemas.microsoft.com/office/drawing/2014/main" id="{D29BCA0A-68A4-4218-A9F4-B69EDE1EE3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7" y="4209"/>
              <a:ext cx="26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53" name="Rectangle 2361">
              <a:extLst>
                <a:ext uri="{FF2B5EF4-FFF2-40B4-BE49-F238E27FC236}">
                  <a16:creationId xmlns:a16="http://schemas.microsoft.com/office/drawing/2014/main" id="{597E0EB6-E034-4690-A69D-0C6EECDC5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54" name="Line 2362">
              <a:extLst>
                <a:ext uri="{FF2B5EF4-FFF2-40B4-BE49-F238E27FC236}">
                  <a16:creationId xmlns:a16="http://schemas.microsoft.com/office/drawing/2014/main" id="{9EAD1CBB-3CF0-4749-BB3E-D3DA59960E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9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55" name="Rectangle 2363">
              <a:extLst>
                <a:ext uri="{FF2B5EF4-FFF2-40B4-BE49-F238E27FC236}">
                  <a16:creationId xmlns:a16="http://schemas.microsoft.com/office/drawing/2014/main" id="{42FF5F21-0221-4F23-B379-F83712EEF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56" name="Line 2364">
              <a:extLst>
                <a:ext uri="{FF2B5EF4-FFF2-40B4-BE49-F238E27FC236}">
                  <a16:creationId xmlns:a16="http://schemas.microsoft.com/office/drawing/2014/main" id="{7C870FB9-2613-490E-96C1-F95CF8548E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9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57" name="Line 2365">
              <a:extLst>
                <a:ext uri="{FF2B5EF4-FFF2-40B4-BE49-F238E27FC236}">
                  <a16:creationId xmlns:a16="http://schemas.microsoft.com/office/drawing/2014/main" id="{92995899-1E78-4C17-B17E-20B3658BD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9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58" name="Rectangle 2366">
              <a:extLst>
                <a:ext uri="{FF2B5EF4-FFF2-40B4-BE49-F238E27FC236}">
                  <a16:creationId xmlns:a16="http://schemas.microsoft.com/office/drawing/2014/main" id="{745598B5-5A53-4E22-B66D-9C4D05590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4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59" name="Line 2367">
              <a:extLst>
                <a:ext uri="{FF2B5EF4-FFF2-40B4-BE49-F238E27FC236}">
                  <a16:creationId xmlns:a16="http://schemas.microsoft.com/office/drawing/2014/main" id="{01A67E36-6BD5-495A-9D69-79CDDE0968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4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60" name="Rectangle 2368">
              <a:extLst>
                <a:ext uri="{FF2B5EF4-FFF2-40B4-BE49-F238E27FC236}">
                  <a16:creationId xmlns:a16="http://schemas.microsoft.com/office/drawing/2014/main" id="{D168FE25-125F-4C02-BB28-95FA381B6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61" name="Line 2369">
              <a:extLst>
                <a:ext uri="{FF2B5EF4-FFF2-40B4-BE49-F238E27FC236}">
                  <a16:creationId xmlns:a16="http://schemas.microsoft.com/office/drawing/2014/main" id="{063475EF-A914-4299-AAA9-E25C64F72A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5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62" name="Rectangle 2370">
              <a:extLst>
                <a:ext uri="{FF2B5EF4-FFF2-40B4-BE49-F238E27FC236}">
                  <a16:creationId xmlns:a16="http://schemas.microsoft.com/office/drawing/2014/main" id="{195EE5C5-00C7-4C4A-A7D6-EDCB51666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63" name="Line 2371">
              <a:extLst>
                <a:ext uri="{FF2B5EF4-FFF2-40B4-BE49-F238E27FC236}">
                  <a16:creationId xmlns:a16="http://schemas.microsoft.com/office/drawing/2014/main" id="{8333C6F6-7997-4DDD-9F0A-118FB07E5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5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64" name="Line 2372">
              <a:extLst>
                <a:ext uri="{FF2B5EF4-FFF2-40B4-BE49-F238E27FC236}">
                  <a16:creationId xmlns:a16="http://schemas.microsoft.com/office/drawing/2014/main" id="{6F14A69E-DBD1-42F1-8227-9A02C4A9FB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5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65" name="Rectangle 2373">
              <a:extLst>
                <a:ext uri="{FF2B5EF4-FFF2-40B4-BE49-F238E27FC236}">
                  <a16:creationId xmlns:a16="http://schemas.microsoft.com/office/drawing/2014/main" id="{3376D7E7-2180-4FC9-A896-9A4ED77A5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1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66" name="Line 2374">
              <a:extLst>
                <a:ext uri="{FF2B5EF4-FFF2-40B4-BE49-F238E27FC236}">
                  <a16:creationId xmlns:a16="http://schemas.microsoft.com/office/drawing/2014/main" id="{08619B26-2B46-4989-B791-C29A6A6EDB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71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67" name="Rectangle 2375">
              <a:extLst>
                <a:ext uri="{FF2B5EF4-FFF2-40B4-BE49-F238E27FC236}">
                  <a16:creationId xmlns:a16="http://schemas.microsoft.com/office/drawing/2014/main" id="{E880450E-4DA5-47C9-99B9-39CC43646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68" name="Line 2376">
              <a:extLst>
                <a:ext uri="{FF2B5EF4-FFF2-40B4-BE49-F238E27FC236}">
                  <a16:creationId xmlns:a16="http://schemas.microsoft.com/office/drawing/2014/main" id="{94C883A7-F27E-4382-A8F8-543F6B5DEB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69" name="Rectangle 2377">
              <a:extLst>
                <a:ext uri="{FF2B5EF4-FFF2-40B4-BE49-F238E27FC236}">
                  <a16:creationId xmlns:a16="http://schemas.microsoft.com/office/drawing/2014/main" id="{314194A5-7FCA-45F1-A93F-CC8757559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70" name="Line 2378">
              <a:extLst>
                <a:ext uri="{FF2B5EF4-FFF2-40B4-BE49-F238E27FC236}">
                  <a16:creationId xmlns:a16="http://schemas.microsoft.com/office/drawing/2014/main" id="{A1A848B6-2C6C-4EA7-B5BA-878841739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71" name="Line 2379">
              <a:extLst>
                <a:ext uri="{FF2B5EF4-FFF2-40B4-BE49-F238E27FC236}">
                  <a16:creationId xmlns:a16="http://schemas.microsoft.com/office/drawing/2014/main" id="{8FE33B80-4798-4BEA-9830-138C3B6C7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72" name="Rectangle 2380">
              <a:extLst>
                <a:ext uri="{FF2B5EF4-FFF2-40B4-BE49-F238E27FC236}">
                  <a16:creationId xmlns:a16="http://schemas.microsoft.com/office/drawing/2014/main" id="{482C4FF6-DA7E-4585-B1C9-5EED21578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400">
                <a:latin typeface="Arial" panose="020B0604020202020204" pitchFamily="34" charset="0"/>
              </a:endParaRPr>
            </a:p>
          </p:txBody>
        </p:sp>
        <p:sp>
          <p:nvSpPr>
            <p:cNvPr id="38073" name="Line 2381">
              <a:extLst>
                <a:ext uri="{FF2B5EF4-FFF2-40B4-BE49-F238E27FC236}">
                  <a16:creationId xmlns:a16="http://schemas.microsoft.com/office/drawing/2014/main" id="{A28E5635-5DDB-4400-A837-65C3D590E8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38074" name="Line 2382">
              <a:extLst>
                <a:ext uri="{FF2B5EF4-FFF2-40B4-BE49-F238E27FC236}">
                  <a16:creationId xmlns:a16="http://schemas.microsoft.com/office/drawing/2014/main" id="{34BB0B22-2587-4E8F-95AC-E2E92EBBE3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</p:grpSp>
      <p:sp>
        <p:nvSpPr>
          <p:cNvPr id="37893" name="Text Box 2384">
            <a:extLst>
              <a:ext uri="{FF2B5EF4-FFF2-40B4-BE49-F238E27FC236}">
                <a16:creationId xmlns:a16="http://schemas.microsoft.com/office/drawing/2014/main" id="{1C672567-5F05-415B-A84C-2DF7A8E6D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0809" y="1282700"/>
            <a:ext cx="4500562" cy="844550"/>
          </a:xfrm>
          <a:prstGeom prst="rect">
            <a:avLst/>
          </a:prstGeom>
          <a:solidFill>
            <a:srgbClr val="FFFF99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1" i="1" dirty="0">
                <a:solidFill>
                  <a:srgbClr val="0000FF"/>
                </a:solidFill>
                <a:latin typeface="Times New Roman" panose="02020603050405020304" pitchFamily="18" charset="0"/>
              </a:rPr>
              <a:t>Complete Table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1" i="1" dirty="0">
                <a:solidFill>
                  <a:srgbClr val="0000FF"/>
                </a:solidFill>
                <a:latin typeface="Times New Roman" panose="02020603050405020304" pitchFamily="18" charset="0"/>
              </a:rPr>
              <a:t>Merge Action table &amp; Go-To table</a:t>
            </a:r>
          </a:p>
        </p:txBody>
      </p:sp>
      <p:sp>
        <p:nvSpPr>
          <p:cNvPr id="2387" name="灯片编号占位符 3">
            <a:extLst>
              <a:ext uri="{FF2B5EF4-FFF2-40B4-BE49-F238E27FC236}">
                <a16:creationId xmlns:a16="http://schemas.microsoft.com/office/drawing/2014/main" id="{24ED0B03-1CCC-4759-9E80-294A029D904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35</a:t>
            </a:fld>
            <a:endParaRPr lang="zh-TW" altLang="en-US"/>
          </a:p>
        </p:txBody>
      </p:sp>
      <p:sp>
        <p:nvSpPr>
          <p:cNvPr id="2391" name="Rectangle 2">
            <a:extLst>
              <a:ext uri="{FF2B5EF4-FFF2-40B4-BE49-F238E27FC236}">
                <a16:creationId xmlns:a16="http://schemas.microsoft.com/office/drawing/2014/main" id="{C18801F4-7F6B-4E30-BA40-6E0479C2ED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0343" y="152399"/>
            <a:ext cx="9100457" cy="707571"/>
          </a:xfrm>
        </p:spPr>
        <p:txBody>
          <a:bodyPr/>
          <a:lstStyle/>
          <a:p>
            <a:pPr eaLnBrk="1" hangingPunct="1"/>
            <a:r>
              <a:rPr lang="en-US" altLang="zh-TW" sz="4000" dirty="0"/>
              <a:t>LR(1) Parsing (2</a:t>
            </a:r>
            <a:r>
              <a:rPr lang="en-US" altLang="zh-CN" sz="4000" dirty="0"/>
              <a:t>7</a:t>
            </a:r>
            <a:r>
              <a:rPr lang="en-US" altLang="zh-TW" sz="4000" dirty="0"/>
              <a:t>)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2">
            <a:extLst>
              <a:ext uri="{FF2B5EF4-FFF2-40B4-BE49-F238E27FC236}">
                <a16:creationId xmlns:a16="http://schemas.microsoft.com/office/drawing/2014/main" id="{FB18CA10-4BBA-4520-A430-1C5C1A6D1B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6799" y="123600"/>
            <a:ext cx="9296401" cy="684212"/>
          </a:xfrm>
        </p:spPr>
        <p:txBody>
          <a:bodyPr/>
          <a:lstStyle/>
          <a:p>
            <a:pPr eaLnBrk="1" hangingPunct="1"/>
            <a:r>
              <a:rPr lang="en-US" altLang="zh-TW" sz="4000" dirty="0"/>
              <a:t>Compare G</a:t>
            </a:r>
            <a:r>
              <a:rPr lang="en-US" altLang="zh-TW" sz="4000" baseline="-25000" dirty="0"/>
              <a:t>3 </a:t>
            </a:r>
            <a:r>
              <a:rPr lang="en-US" altLang="zh-TW" sz="4000" dirty="0"/>
              <a:t> action in LR(0) and LR(1) - 1</a:t>
            </a:r>
          </a:p>
        </p:txBody>
      </p:sp>
      <p:sp>
        <p:nvSpPr>
          <p:cNvPr id="40965" name="Text Box 4">
            <a:extLst>
              <a:ext uri="{FF2B5EF4-FFF2-40B4-BE49-F238E27FC236}">
                <a16:creationId xmlns:a16="http://schemas.microsoft.com/office/drawing/2014/main" id="{482625C4-C680-4D13-9320-CF8FC7A98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7631" y="1451657"/>
            <a:ext cx="2808287" cy="1558925"/>
          </a:xfrm>
          <a:prstGeom prst="rect">
            <a:avLst/>
          </a:prstGeom>
          <a:solidFill>
            <a:schemeClr val="bg1"/>
          </a:solidFill>
          <a:ln w="22225">
            <a:solidFill>
              <a:srgbClr val="FF66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7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>
                <a:solidFill>
                  <a:srgbClr val="047016"/>
                </a:solidFill>
              </a:rPr>
              <a:t>for grammar G</a:t>
            </a:r>
            <a:r>
              <a:rPr kumimoji="0" lang="en-US" altLang="zh-TW" sz="1600" baseline="-25000">
                <a:solidFill>
                  <a:srgbClr val="047016"/>
                </a:solidFill>
              </a:rPr>
              <a:t>3</a:t>
            </a:r>
            <a:r>
              <a:rPr kumimoji="0" lang="en-US" altLang="zh-TW" sz="1600">
                <a:solidFill>
                  <a:srgbClr val="047016"/>
                </a:solidFill>
              </a:rPr>
              <a:t> :</a:t>
            </a:r>
          </a:p>
          <a:p>
            <a:pPr lvl="1" eaLnBrk="1" hangingPunct="1">
              <a:lnSpc>
                <a:spcPct val="70000"/>
              </a:lnSpc>
              <a:spcBef>
                <a:spcPct val="3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1.	S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  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E   $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2.	E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E   +   T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3.	E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T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4.	T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T   *   P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5.	T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P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6.	P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id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7.	P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(   E   )</a:t>
            </a:r>
          </a:p>
        </p:txBody>
      </p:sp>
      <p:sp>
        <p:nvSpPr>
          <p:cNvPr id="40970" name="Text Box 2389">
            <a:extLst>
              <a:ext uri="{FF2B5EF4-FFF2-40B4-BE49-F238E27FC236}">
                <a16:creationId xmlns:a16="http://schemas.microsoft.com/office/drawing/2014/main" id="{D2B60F8C-5DEE-46AF-8EAA-A92BA44FF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6593" y="1883457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</a:t>
            </a:r>
          </a:p>
        </p:txBody>
      </p:sp>
      <p:sp>
        <p:nvSpPr>
          <p:cNvPr id="40971" name="Text Box 2390">
            <a:extLst>
              <a:ext uri="{FF2B5EF4-FFF2-40B4-BE49-F238E27FC236}">
                <a16:creationId xmlns:a16="http://schemas.microsoft.com/office/drawing/2014/main" id="{516991D8-0291-44DA-AA37-A8B2911CE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9343" y="1883457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40972" name="Text Box 2391">
            <a:extLst>
              <a:ext uri="{FF2B5EF4-FFF2-40B4-BE49-F238E27FC236}">
                <a16:creationId xmlns:a16="http://schemas.microsoft.com/office/drawing/2014/main" id="{35024D81-3456-45E3-BBC6-3EDBCE0D0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2975" y="1483407"/>
            <a:ext cx="900113" cy="40005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LR(0)</a:t>
            </a:r>
          </a:p>
        </p:txBody>
      </p:sp>
      <p:sp>
        <p:nvSpPr>
          <p:cNvPr id="40973" name="Text Box 2392">
            <a:extLst>
              <a:ext uri="{FF2B5EF4-FFF2-40B4-BE49-F238E27FC236}">
                <a16:creationId xmlns:a16="http://schemas.microsoft.com/office/drawing/2014/main" id="{0574AFEF-5CAC-44BB-B0BC-C5D2360B3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5099" y="1483407"/>
            <a:ext cx="900112" cy="40005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LR(1)</a:t>
            </a:r>
          </a:p>
        </p:txBody>
      </p:sp>
      <p:sp>
        <p:nvSpPr>
          <p:cNvPr id="2396" name="灯片编号占位符 3">
            <a:extLst>
              <a:ext uri="{FF2B5EF4-FFF2-40B4-BE49-F238E27FC236}">
                <a16:creationId xmlns:a16="http://schemas.microsoft.com/office/drawing/2014/main" id="{A48DD899-9A1F-498F-AEE8-76540D1014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36</a:t>
            </a:fld>
            <a:endParaRPr lang="zh-TW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141F3C09-0350-407A-963C-B6B2714B7924}"/>
              </a:ext>
            </a:extLst>
          </p:cNvPr>
          <p:cNvGrpSpPr/>
          <p:nvPr/>
        </p:nvGrpSpPr>
        <p:grpSpPr>
          <a:xfrm>
            <a:off x="1284173" y="3653624"/>
            <a:ext cx="9198769" cy="1831188"/>
            <a:chOff x="1197088" y="2771882"/>
            <a:chExt cx="9198769" cy="1831188"/>
          </a:xfrm>
        </p:grpSpPr>
        <p:graphicFrame>
          <p:nvGraphicFramePr>
            <p:cNvPr id="2397" name="Object 3">
              <a:extLst>
                <a:ext uri="{FF2B5EF4-FFF2-40B4-BE49-F238E27FC236}">
                  <a16:creationId xmlns:a16="http://schemas.microsoft.com/office/drawing/2014/main" id="{3C68C7FE-2482-4563-B763-01D41A3715E0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2506041273"/>
                </p:ext>
              </p:extLst>
            </p:nvPr>
          </p:nvGraphicFramePr>
          <p:xfrm>
            <a:off x="1647145" y="3172732"/>
            <a:ext cx="7418387" cy="14303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文件" r:id="rId2" imgW="7413323" imgH="1425939" progId="Word.Document.8">
                    <p:embed/>
                  </p:oleObj>
                </mc:Choice>
                <mc:Fallback>
                  <p:oleObj name="文件" r:id="rId2" imgW="7413323" imgH="1425939" progId="Word.Document.8">
                    <p:embed/>
                    <p:pic>
                      <p:nvPicPr>
                        <p:cNvPr id="40964" name="Object 3">
                          <a:extLst>
                            <a:ext uri="{FF2B5EF4-FFF2-40B4-BE49-F238E27FC236}">
                              <a16:creationId xmlns:a16="http://schemas.microsoft.com/office/drawing/2014/main" id="{E83651D5-A7CA-4351-899F-A1EAEE1C0EC1}"/>
                            </a:ext>
                          </a:extLst>
                        </p:cNvPr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647145" y="3172732"/>
                          <a:ext cx="7418387" cy="143033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79FCA243-10EC-4F71-9A8F-6CAEC1A50F92}"/>
                </a:ext>
              </a:extLst>
            </p:cNvPr>
            <p:cNvGrpSpPr/>
            <p:nvPr/>
          </p:nvGrpSpPr>
          <p:grpSpPr>
            <a:xfrm>
              <a:off x="1197088" y="2771882"/>
              <a:ext cx="9198769" cy="1377163"/>
              <a:chOff x="1197088" y="2771882"/>
              <a:chExt cx="9198769" cy="1377163"/>
            </a:xfrm>
          </p:grpSpPr>
          <p:sp>
            <p:nvSpPr>
              <p:cNvPr id="2398" name="Text Box 2386">
                <a:extLst>
                  <a:ext uri="{FF2B5EF4-FFF2-40B4-BE49-F238E27FC236}">
                    <a16:creationId xmlns:a16="http://schemas.microsoft.com/office/drawing/2014/main" id="{DA47C681-2805-4660-AE34-0EBB9EBBA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7088" y="2771882"/>
                <a:ext cx="900113" cy="400050"/>
              </a:xfrm>
              <a:prstGeom prst="rect">
                <a:avLst/>
              </a:prstGeom>
              <a:solidFill>
                <a:srgbClr val="FFFF99">
                  <a:alpha val="50195"/>
                </a:srgbClr>
              </a:solidFill>
              <a:ln w="222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2000" b="1" dirty="0">
                    <a:solidFill>
                      <a:srgbClr val="0000FF"/>
                    </a:solidFill>
                    <a:latin typeface="Times New Roman" panose="02020603050405020304" pitchFamily="18" charset="0"/>
                  </a:rPr>
                  <a:t>LR(0)</a:t>
                </a:r>
              </a:p>
            </p:txBody>
          </p:sp>
          <p:sp>
            <p:nvSpPr>
              <p:cNvPr id="2399" name="Text Box 2388">
                <a:extLst>
                  <a:ext uri="{FF2B5EF4-FFF2-40B4-BE49-F238E27FC236}">
                    <a16:creationId xmlns:a16="http://schemas.microsoft.com/office/drawing/2014/main" id="{B7AD0444-1862-40B7-AC3C-EE1A47304C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19482" y="3748995"/>
                <a:ext cx="1476375" cy="400050"/>
              </a:xfrm>
              <a:prstGeom prst="rect">
                <a:avLst/>
              </a:prstGeom>
              <a:noFill/>
              <a:ln w="22225">
                <a:solidFill>
                  <a:schemeClr val="fol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2000" b="1" i="1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ambiguous</a:t>
                </a:r>
              </a:p>
            </p:txBody>
          </p:sp>
        </p:grpSp>
        <p:sp>
          <p:nvSpPr>
            <p:cNvPr id="2400" name="Rectangle 2393">
              <a:extLst>
                <a:ext uri="{FF2B5EF4-FFF2-40B4-BE49-F238E27FC236}">
                  <a16:creationId xmlns:a16="http://schemas.microsoft.com/office/drawing/2014/main" id="{A4D34950-062F-4C62-A116-B0DAE95A4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220" y="3172732"/>
              <a:ext cx="647700" cy="1368425"/>
            </a:xfrm>
            <a:prstGeom prst="rect">
              <a:avLst/>
            </a:prstGeom>
            <a:solidFill>
              <a:srgbClr val="FF99CC">
                <a:alpha val="50195"/>
              </a:srgbClr>
            </a:solidFill>
            <a:ln w="222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17950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2">
            <a:extLst>
              <a:ext uri="{FF2B5EF4-FFF2-40B4-BE49-F238E27FC236}">
                <a16:creationId xmlns:a16="http://schemas.microsoft.com/office/drawing/2014/main" id="{FB18CA10-4BBA-4520-A430-1C5C1A6D1B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99457" y="188913"/>
            <a:ext cx="9633858" cy="671058"/>
          </a:xfrm>
        </p:spPr>
        <p:txBody>
          <a:bodyPr/>
          <a:lstStyle/>
          <a:p>
            <a:pPr eaLnBrk="1" hangingPunct="1"/>
            <a:r>
              <a:rPr lang="en-US" altLang="zh-TW" sz="4000" dirty="0"/>
              <a:t>Compare G</a:t>
            </a:r>
            <a:r>
              <a:rPr lang="en-US" altLang="zh-TW" sz="4000" baseline="-25000" dirty="0"/>
              <a:t>3 </a:t>
            </a:r>
            <a:r>
              <a:rPr lang="en-US" altLang="zh-TW" sz="4000" dirty="0"/>
              <a:t> action in LR(0) and LR(1) - 2</a:t>
            </a:r>
          </a:p>
        </p:txBody>
      </p:sp>
      <p:sp>
        <p:nvSpPr>
          <p:cNvPr id="40965" name="Text Box 4">
            <a:extLst>
              <a:ext uri="{FF2B5EF4-FFF2-40B4-BE49-F238E27FC236}">
                <a16:creationId xmlns:a16="http://schemas.microsoft.com/office/drawing/2014/main" id="{482625C4-C680-4D13-9320-CF8FC7A98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374" y="1070656"/>
            <a:ext cx="2808287" cy="1558925"/>
          </a:xfrm>
          <a:prstGeom prst="rect">
            <a:avLst/>
          </a:prstGeom>
          <a:solidFill>
            <a:schemeClr val="bg1"/>
          </a:solidFill>
          <a:ln w="22225">
            <a:solidFill>
              <a:srgbClr val="FF66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7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>
                <a:solidFill>
                  <a:srgbClr val="047016"/>
                </a:solidFill>
              </a:rPr>
              <a:t>for grammar G</a:t>
            </a:r>
            <a:r>
              <a:rPr kumimoji="0" lang="en-US" altLang="zh-TW" sz="1600" baseline="-25000">
                <a:solidFill>
                  <a:srgbClr val="047016"/>
                </a:solidFill>
              </a:rPr>
              <a:t>3</a:t>
            </a:r>
            <a:r>
              <a:rPr kumimoji="0" lang="en-US" altLang="zh-TW" sz="1600">
                <a:solidFill>
                  <a:srgbClr val="047016"/>
                </a:solidFill>
              </a:rPr>
              <a:t> :</a:t>
            </a:r>
          </a:p>
          <a:p>
            <a:pPr lvl="1" eaLnBrk="1" hangingPunct="1">
              <a:lnSpc>
                <a:spcPct val="70000"/>
              </a:lnSpc>
              <a:spcBef>
                <a:spcPct val="3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1.	S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  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E   $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2.	E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E   +   T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3.	E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T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4.	T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T   *   P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5.	T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P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6.	P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id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7.	P  </a:t>
            </a:r>
            <a:r>
              <a:rPr lang="en-US" altLang="zh-TW" sz="1600" b="1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>
                <a:solidFill>
                  <a:srgbClr val="047016"/>
                </a:solidFill>
                <a:latin typeface="Arial" panose="020B0604020202020204" pitchFamily="34" charset="0"/>
              </a:rPr>
              <a:t>  (   E   )</a:t>
            </a:r>
          </a:p>
        </p:txBody>
      </p:sp>
      <p:grpSp>
        <p:nvGrpSpPr>
          <p:cNvPr id="40966" name="Group 5">
            <a:extLst>
              <a:ext uri="{FF2B5EF4-FFF2-40B4-BE49-F238E27FC236}">
                <a16:creationId xmlns:a16="http://schemas.microsoft.com/office/drawing/2014/main" id="{342F47B9-A4C5-43D0-8C79-107BFFC7B49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81616" y="2631168"/>
            <a:ext cx="8964612" cy="3660775"/>
            <a:chOff x="0" y="1845"/>
            <a:chExt cx="5636" cy="2475"/>
          </a:xfrm>
        </p:grpSpPr>
        <p:sp>
          <p:nvSpPr>
            <p:cNvPr id="40976" name="AutoShape 6">
              <a:extLst>
                <a:ext uri="{FF2B5EF4-FFF2-40B4-BE49-F238E27FC236}">
                  <a16:creationId xmlns:a16="http://schemas.microsoft.com/office/drawing/2014/main" id="{20D13A64-1506-4266-AE5E-E877E868911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1845"/>
              <a:ext cx="5636" cy="2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0977" name="Group 7">
              <a:extLst>
                <a:ext uri="{FF2B5EF4-FFF2-40B4-BE49-F238E27FC236}">
                  <a16:creationId xmlns:a16="http://schemas.microsoft.com/office/drawing/2014/main" id="{A2213548-20BF-442C-94D4-F48E215678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1845"/>
              <a:ext cx="5492" cy="415"/>
              <a:chOff x="72" y="1845"/>
              <a:chExt cx="5492" cy="415"/>
            </a:xfrm>
          </p:grpSpPr>
          <p:sp>
            <p:nvSpPr>
              <p:cNvPr id="43156" name="Rectangle 8">
                <a:extLst>
                  <a:ext uri="{FF2B5EF4-FFF2-40B4-BE49-F238E27FC236}">
                    <a16:creationId xmlns:a16="http://schemas.microsoft.com/office/drawing/2014/main" id="{D1CF95AD-7824-4E7B-80A7-D9E752350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851"/>
                <a:ext cx="36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 Narrow" panose="020B0606020202030204" pitchFamily="34" charset="0"/>
                  </a:rPr>
                  <a:t>Look-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57" name="Rectangle 9">
                <a:extLst>
                  <a:ext uri="{FF2B5EF4-FFF2-40B4-BE49-F238E27FC236}">
                    <a16:creationId xmlns:a16="http://schemas.microsoft.com/office/drawing/2014/main" id="{7AD91C0F-3697-44C4-9371-FD19343F5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1856"/>
                <a:ext cx="394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58" name="Rectangle 10">
                <a:extLst>
                  <a:ext uri="{FF2B5EF4-FFF2-40B4-BE49-F238E27FC236}">
                    <a16:creationId xmlns:a16="http://schemas.microsoft.com/office/drawing/2014/main" id="{6B2C7EB6-D6B8-4CC4-9843-ADBFCC1B6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18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59" name="Line 11">
                <a:extLst>
                  <a:ext uri="{FF2B5EF4-FFF2-40B4-BE49-F238E27FC236}">
                    <a16:creationId xmlns:a16="http://schemas.microsoft.com/office/drawing/2014/main" id="{7691AC03-3422-448F-8E13-B5C1B6628D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45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60" name="Line 12">
                <a:extLst>
                  <a:ext uri="{FF2B5EF4-FFF2-40B4-BE49-F238E27FC236}">
                    <a16:creationId xmlns:a16="http://schemas.microsoft.com/office/drawing/2014/main" id="{DA5ADEF7-8739-4F01-98E1-E3878457A9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61" name="Rectangle 13">
                <a:extLst>
                  <a:ext uri="{FF2B5EF4-FFF2-40B4-BE49-F238E27FC236}">
                    <a16:creationId xmlns:a16="http://schemas.microsoft.com/office/drawing/2014/main" id="{1E48D43B-6247-4D76-9F29-DD0712ED5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18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62" name="Line 14">
                <a:extLst>
                  <a:ext uri="{FF2B5EF4-FFF2-40B4-BE49-F238E27FC236}">
                    <a16:creationId xmlns:a16="http://schemas.microsoft.com/office/drawing/2014/main" id="{8A2762CF-90DC-499D-B4B0-CC3C9BCED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45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63" name="Line 15">
                <a:extLst>
                  <a:ext uri="{FF2B5EF4-FFF2-40B4-BE49-F238E27FC236}">
                    <a16:creationId xmlns:a16="http://schemas.microsoft.com/office/drawing/2014/main" id="{27CA9C60-22EE-4FB2-9FBB-5193E6DE8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64" name="Rectangle 16">
                <a:extLst>
                  <a:ext uri="{FF2B5EF4-FFF2-40B4-BE49-F238E27FC236}">
                    <a16:creationId xmlns:a16="http://schemas.microsoft.com/office/drawing/2014/main" id="{3B7EB637-17C5-4C5F-9FF0-A8D88897E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1845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65" name="Line 17">
                <a:extLst>
                  <a:ext uri="{FF2B5EF4-FFF2-40B4-BE49-F238E27FC236}">
                    <a16:creationId xmlns:a16="http://schemas.microsoft.com/office/drawing/2014/main" id="{15DEBEF1-A303-4C05-95B6-54E578C2FB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1845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66" name="Rectangle 18">
                <a:extLst>
                  <a:ext uri="{FF2B5EF4-FFF2-40B4-BE49-F238E27FC236}">
                    <a16:creationId xmlns:a16="http://schemas.microsoft.com/office/drawing/2014/main" id="{34B39DBA-4B35-40EC-8481-3E943E27F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184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67" name="Line 19">
                <a:extLst>
                  <a:ext uri="{FF2B5EF4-FFF2-40B4-BE49-F238E27FC236}">
                    <a16:creationId xmlns:a16="http://schemas.microsoft.com/office/drawing/2014/main" id="{1B9A6B0F-FDFF-480D-BB16-A9AC3D481B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1845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68" name="Line 20">
                <a:extLst>
                  <a:ext uri="{FF2B5EF4-FFF2-40B4-BE49-F238E27FC236}">
                    <a16:creationId xmlns:a16="http://schemas.microsoft.com/office/drawing/2014/main" id="{E0CFE2A7-F095-4C24-9800-457E6094A8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69" name="Rectangle 21">
                <a:extLst>
                  <a:ext uri="{FF2B5EF4-FFF2-40B4-BE49-F238E27FC236}">
                    <a16:creationId xmlns:a16="http://schemas.microsoft.com/office/drawing/2014/main" id="{B57E68BE-497A-488E-9846-E4A464AD4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" y="1845"/>
                <a:ext cx="508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70" name="Line 22">
                <a:extLst>
                  <a:ext uri="{FF2B5EF4-FFF2-40B4-BE49-F238E27FC236}">
                    <a16:creationId xmlns:a16="http://schemas.microsoft.com/office/drawing/2014/main" id="{2CEEBDD9-F940-4D8A-89AA-D55DCDA43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8" y="1845"/>
                <a:ext cx="508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71" name="Rectangle 23">
                <a:extLst>
                  <a:ext uri="{FF2B5EF4-FFF2-40B4-BE49-F238E27FC236}">
                    <a16:creationId xmlns:a16="http://schemas.microsoft.com/office/drawing/2014/main" id="{E5491DBA-E74B-4422-99BC-FFFDE71F1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9" y="18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72" name="Line 24">
                <a:extLst>
                  <a:ext uri="{FF2B5EF4-FFF2-40B4-BE49-F238E27FC236}">
                    <a16:creationId xmlns:a16="http://schemas.microsoft.com/office/drawing/2014/main" id="{4B5BAFA8-B9E9-4D45-9EA0-BBA8B6BE9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45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73" name="Line 25">
                <a:extLst>
                  <a:ext uri="{FF2B5EF4-FFF2-40B4-BE49-F238E27FC236}">
                    <a16:creationId xmlns:a16="http://schemas.microsoft.com/office/drawing/2014/main" id="{872A0C3C-5A2F-41C0-84DD-29444124D6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74" name="Rectangle 26">
                <a:extLst>
                  <a:ext uri="{FF2B5EF4-FFF2-40B4-BE49-F238E27FC236}">
                    <a16:creationId xmlns:a16="http://schemas.microsoft.com/office/drawing/2014/main" id="{25D04F6D-DFC2-4E78-B64E-41F3D3C47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9" y="18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75" name="Line 27">
                <a:extLst>
                  <a:ext uri="{FF2B5EF4-FFF2-40B4-BE49-F238E27FC236}">
                    <a16:creationId xmlns:a16="http://schemas.microsoft.com/office/drawing/2014/main" id="{667BEBDE-BE6C-43B4-9FEF-296612AF6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45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76" name="Line 28">
                <a:extLst>
                  <a:ext uri="{FF2B5EF4-FFF2-40B4-BE49-F238E27FC236}">
                    <a16:creationId xmlns:a16="http://schemas.microsoft.com/office/drawing/2014/main" id="{53E36AC5-8B6F-424D-A854-658FF0B29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4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77" name="Rectangle 29">
                <a:extLst>
                  <a:ext uri="{FF2B5EF4-FFF2-40B4-BE49-F238E27FC236}">
                    <a16:creationId xmlns:a16="http://schemas.microsoft.com/office/drawing/2014/main" id="{F34F2DAF-F482-4447-B7F1-59DB19F9C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1851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78" name="Line 30">
                <a:extLst>
                  <a:ext uri="{FF2B5EF4-FFF2-40B4-BE49-F238E27FC236}">
                    <a16:creationId xmlns:a16="http://schemas.microsoft.com/office/drawing/2014/main" id="{DA737D05-BC62-40E6-8ACE-BF60C61BC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1851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79" name="Rectangle 31">
                <a:extLst>
                  <a:ext uri="{FF2B5EF4-FFF2-40B4-BE49-F238E27FC236}">
                    <a16:creationId xmlns:a16="http://schemas.microsoft.com/office/drawing/2014/main" id="{08F073F4-C04A-45EB-9D57-E388F2244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1851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80" name="Line 32">
                <a:extLst>
                  <a:ext uri="{FF2B5EF4-FFF2-40B4-BE49-F238E27FC236}">
                    <a16:creationId xmlns:a16="http://schemas.microsoft.com/office/drawing/2014/main" id="{240EA5EA-7BD0-463F-801E-1AEF2A0607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1851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81" name="Rectangle 33">
                <a:extLst>
                  <a:ext uri="{FF2B5EF4-FFF2-40B4-BE49-F238E27FC236}">
                    <a16:creationId xmlns:a16="http://schemas.microsoft.com/office/drawing/2014/main" id="{36CFB6FC-2E84-4689-ADD7-C8C4399F3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1851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82" name="Line 34">
                <a:extLst>
                  <a:ext uri="{FF2B5EF4-FFF2-40B4-BE49-F238E27FC236}">
                    <a16:creationId xmlns:a16="http://schemas.microsoft.com/office/drawing/2014/main" id="{0F54D779-C5BB-43DF-808F-75D4E00FD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1851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83" name="Rectangle 35">
                <a:extLst>
                  <a:ext uri="{FF2B5EF4-FFF2-40B4-BE49-F238E27FC236}">
                    <a16:creationId xmlns:a16="http://schemas.microsoft.com/office/drawing/2014/main" id="{65CAF7BA-8EAF-4D44-B8CD-49C111B4E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9" y="1851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84" name="Line 36">
                <a:extLst>
                  <a:ext uri="{FF2B5EF4-FFF2-40B4-BE49-F238E27FC236}">
                    <a16:creationId xmlns:a16="http://schemas.microsoft.com/office/drawing/2014/main" id="{33C602A9-6EDB-4A7D-AD1F-BC2DC8F00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9" y="1851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85" name="Rectangle 37">
                <a:extLst>
                  <a:ext uri="{FF2B5EF4-FFF2-40B4-BE49-F238E27FC236}">
                    <a16:creationId xmlns:a16="http://schemas.microsoft.com/office/drawing/2014/main" id="{22BF18A0-64B1-4B34-A2B0-156415ECC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2046"/>
                <a:ext cx="38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 Narrow" panose="020B0606020202030204" pitchFamily="34" charset="0"/>
                  </a:rPr>
                  <a:t>ahead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86" name="Rectangle 38">
                <a:extLst>
                  <a:ext uri="{FF2B5EF4-FFF2-40B4-BE49-F238E27FC236}">
                    <a16:creationId xmlns:a16="http://schemas.microsoft.com/office/drawing/2014/main" id="{6AC148E2-7064-4A3E-BBD4-A72E9D84A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87" name="Rectangle 39">
                <a:extLst>
                  <a:ext uri="{FF2B5EF4-FFF2-40B4-BE49-F238E27FC236}">
                    <a16:creationId xmlns:a16="http://schemas.microsoft.com/office/drawing/2014/main" id="{B1E9224B-2D58-4999-8278-9BEA1A1B2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88" name="Rectangle 40">
                <a:extLst>
                  <a:ext uri="{FF2B5EF4-FFF2-40B4-BE49-F238E27FC236}">
                    <a16:creationId xmlns:a16="http://schemas.microsoft.com/office/drawing/2014/main" id="{F8870F51-0C9B-433B-BF8A-5E0E4CA43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89" name="Rectangle 41">
                <a:extLst>
                  <a:ext uri="{FF2B5EF4-FFF2-40B4-BE49-F238E27FC236}">
                    <a16:creationId xmlns:a16="http://schemas.microsoft.com/office/drawing/2014/main" id="{CFF91FEB-ADB5-4FAC-B493-1D23A0C46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0" name="Rectangle 42">
                <a:extLst>
                  <a:ext uri="{FF2B5EF4-FFF2-40B4-BE49-F238E27FC236}">
                    <a16:creationId xmlns:a16="http://schemas.microsoft.com/office/drawing/2014/main" id="{5457F1AB-89E3-48F0-A83B-31261BAEF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1" name="Rectangle 43">
                <a:extLst>
                  <a:ext uri="{FF2B5EF4-FFF2-40B4-BE49-F238E27FC236}">
                    <a16:creationId xmlns:a16="http://schemas.microsoft.com/office/drawing/2014/main" id="{C8F96225-6EA9-467F-9A86-CFDC015FA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2" name="Rectangle 44">
                <a:extLst>
                  <a:ext uri="{FF2B5EF4-FFF2-40B4-BE49-F238E27FC236}">
                    <a16:creationId xmlns:a16="http://schemas.microsoft.com/office/drawing/2014/main" id="{8627600C-3869-4102-B8E8-07938BA76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3" name="Rectangle 45">
                <a:extLst>
                  <a:ext uri="{FF2B5EF4-FFF2-40B4-BE49-F238E27FC236}">
                    <a16:creationId xmlns:a16="http://schemas.microsoft.com/office/drawing/2014/main" id="{8EB904F0-3B49-4403-94A2-A1F0B7D92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4" name="Rectangle 46">
                <a:extLst>
                  <a:ext uri="{FF2B5EF4-FFF2-40B4-BE49-F238E27FC236}">
                    <a16:creationId xmlns:a16="http://schemas.microsoft.com/office/drawing/2014/main" id="{04C8D13B-10BA-4670-B7A8-CD50556C8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5" name="Rectangle 47">
                <a:extLst>
                  <a:ext uri="{FF2B5EF4-FFF2-40B4-BE49-F238E27FC236}">
                    <a16:creationId xmlns:a16="http://schemas.microsoft.com/office/drawing/2014/main" id="{CB6A8EB2-AAC2-4634-9C68-346EE7871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052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6" name="Rectangle 48">
                <a:extLst>
                  <a:ext uri="{FF2B5EF4-FFF2-40B4-BE49-F238E27FC236}">
                    <a16:creationId xmlns:a16="http://schemas.microsoft.com/office/drawing/2014/main" id="{706FDFA5-DB8D-428C-B34F-432C8334D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7" name="Rectangle 49">
                <a:extLst>
                  <a:ext uri="{FF2B5EF4-FFF2-40B4-BE49-F238E27FC236}">
                    <a16:creationId xmlns:a16="http://schemas.microsoft.com/office/drawing/2014/main" id="{1AD17F80-C73A-4DD7-B088-84F58E74F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4" y="2052"/>
                <a:ext cx="17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8" name="Rectangle 50">
                <a:extLst>
                  <a:ext uri="{FF2B5EF4-FFF2-40B4-BE49-F238E27FC236}">
                    <a16:creationId xmlns:a16="http://schemas.microsoft.com/office/drawing/2014/main" id="{BF2AF753-344C-454C-843A-186AB344E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12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99" name="Rectangle 51">
                <a:extLst>
                  <a:ext uri="{FF2B5EF4-FFF2-40B4-BE49-F238E27FC236}">
                    <a16:creationId xmlns:a16="http://schemas.microsoft.com/office/drawing/2014/main" id="{501F3CE4-4184-4F08-88F2-0C86B7FB2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13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0" name="Rectangle 52">
                <a:extLst>
                  <a:ext uri="{FF2B5EF4-FFF2-40B4-BE49-F238E27FC236}">
                    <a16:creationId xmlns:a16="http://schemas.microsoft.com/office/drawing/2014/main" id="{EAD0A627-06FA-4805-8FF4-ABA3A786C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3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1" name="Rectangle 53">
                <a:extLst>
                  <a:ext uri="{FF2B5EF4-FFF2-40B4-BE49-F238E27FC236}">
                    <a16:creationId xmlns:a16="http://schemas.microsoft.com/office/drawing/2014/main" id="{73D774E7-4A28-40C2-8811-22522ABA6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5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2" name="Rectangle 54">
                <a:extLst>
                  <a:ext uri="{FF2B5EF4-FFF2-40B4-BE49-F238E27FC236}">
                    <a16:creationId xmlns:a16="http://schemas.microsoft.com/office/drawing/2014/main" id="{FAE08407-0DAB-4673-8CAD-F2AAB3AEB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3" name="Rectangle 55">
                <a:extLst>
                  <a:ext uri="{FF2B5EF4-FFF2-40B4-BE49-F238E27FC236}">
                    <a16:creationId xmlns:a16="http://schemas.microsoft.com/office/drawing/2014/main" id="{6BC6C9B5-726C-4A0A-A986-CC5749959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4" name="Rectangle 56">
                <a:extLst>
                  <a:ext uri="{FF2B5EF4-FFF2-40B4-BE49-F238E27FC236}">
                    <a16:creationId xmlns:a16="http://schemas.microsoft.com/office/drawing/2014/main" id="{CC14D361-0E0E-4615-98AB-DEC34AD8C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18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5" name="Rectangle 57">
                <a:extLst>
                  <a:ext uri="{FF2B5EF4-FFF2-40B4-BE49-F238E27FC236}">
                    <a16:creationId xmlns:a16="http://schemas.microsoft.com/office/drawing/2014/main" id="{82E7BD60-BBBA-4209-945F-62B71668D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1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19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6" name="Rectangle 58">
                <a:extLst>
                  <a:ext uri="{FF2B5EF4-FFF2-40B4-BE49-F238E27FC236}">
                    <a16:creationId xmlns:a16="http://schemas.microsoft.com/office/drawing/2014/main" id="{64D8119D-B1BF-45EE-8E51-2FF8767E1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8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20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7" name="Rectangle 59">
                <a:extLst>
                  <a:ext uri="{FF2B5EF4-FFF2-40B4-BE49-F238E27FC236}">
                    <a16:creationId xmlns:a16="http://schemas.microsoft.com/office/drawing/2014/main" id="{1FACEDC6-525C-4426-8226-1710C849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21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8" name="Rectangle 60">
                <a:extLst>
                  <a:ext uri="{FF2B5EF4-FFF2-40B4-BE49-F238E27FC236}">
                    <a16:creationId xmlns:a16="http://schemas.microsoft.com/office/drawing/2014/main" id="{2C5D5569-522C-4BFA-A8C0-170CE3578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5" y="2052"/>
                <a:ext cx="17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22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09" name="Rectangle 61">
                <a:extLst>
                  <a:ext uri="{FF2B5EF4-FFF2-40B4-BE49-F238E27FC236}">
                    <a16:creationId xmlns:a16="http://schemas.microsoft.com/office/drawing/2014/main" id="{6BA9612B-0FAF-48D4-9D94-A693CA6A8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10" name="Line 62">
                <a:extLst>
                  <a:ext uri="{FF2B5EF4-FFF2-40B4-BE49-F238E27FC236}">
                    <a16:creationId xmlns:a16="http://schemas.microsoft.com/office/drawing/2014/main" id="{036B72DB-6974-4BC8-B718-7E0FCDA0EF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11" name="Line 63">
                <a:extLst>
                  <a:ext uri="{FF2B5EF4-FFF2-40B4-BE49-F238E27FC236}">
                    <a16:creationId xmlns:a16="http://schemas.microsoft.com/office/drawing/2014/main" id="{D95FDD4D-1E44-4611-A69B-5705077A3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12" name="Rectangle 64">
                <a:extLst>
                  <a:ext uri="{FF2B5EF4-FFF2-40B4-BE49-F238E27FC236}">
                    <a16:creationId xmlns:a16="http://schemas.microsoft.com/office/drawing/2014/main" id="{AD343AE8-3F99-4325-81E8-E1179A884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13" name="Line 65">
                <a:extLst>
                  <a:ext uri="{FF2B5EF4-FFF2-40B4-BE49-F238E27FC236}">
                    <a16:creationId xmlns:a16="http://schemas.microsoft.com/office/drawing/2014/main" id="{E7A185EE-6E9D-46BC-AE0A-307AE1CF8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14" name="Line 66">
                <a:extLst>
                  <a:ext uri="{FF2B5EF4-FFF2-40B4-BE49-F238E27FC236}">
                    <a16:creationId xmlns:a16="http://schemas.microsoft.com/office/drawing/2014/main" id="{376E455F-248C-43D4-AFC7-46229B681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15" name="Rectangle 67">
                <a:extLst>
                  <a:ext uri="{FF2B5EF4-FFF2-40B4-BE49-F238E27FC236}">
                    <a16:creationId xmlns:a16="http://schemas.microsoft.com/office/drawing/2014/main" id="{B8CEBE15-8DE5-4130-BEF0-8AF4B71EF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16" name="Line 68">
                <a:extLst>
                  <a:ext uri="{FF2B5EF4-FFF2-40B4-BE49-F238E27FC236}">
                    <a16:creationId xmlns:a16="http://schemas.microsoft.com/office/drawing/2014/main" id="{4EFF70EE-93D6-4EC5-BBC5-C0EB4D058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17" name="Line 69">
                <a:extLst>
                  <a:ext uri="{FF2B5EF4-FFF2-40B4-BE49-F238E27FC236}">
                    <a16:creationId xmlns:a16="http://schemas.microsoft.com/office/drawing/2014/main" id="{0DBA7334-6D59-4C46-B1C4-7A07EDCBB4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18" name="Rectangle 70">
                <a:extLst>
                  <a:ext uri="{FF2B5EF4-FFF2-40B4-BE49-F238E27FC236}">
                    <a16:creationId xmlns:a16="http://schemas.microsoft.com/office/drawing/2014/main" id="{56689372-894F-4D6C-ACFE-1B369AAF9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040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19" name="Line 71">
                <a:extLst>
                  <a:ext uri="{FF2B5EF4-FFF2-40B4-BE49-F238E27FC236}">
                    <a16:creationId xmlns:a16="http://schemas.microsoft.com/office/drawing/2014/main" id="{33259E24-D045-4929-BC19-F938984BE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040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20" name="Rectangle 72">
                <a:extLst>
                  <a:ext uri="{FF2B5EF4-FFF2-40B4-BE49-F238E27FC236}">
                    <a16:creationId xmlns:a16="http://schemas.microsoft.com/office/drawing/2014/main" id="{721121C7-3C50-42F2-A93C-2C131AD01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21" name="Line 73">
                <a:extLst>
                  <a:ext uri="{FF2B5EF4-FFF2-40B4-BE49-F238E27FC236}">
                    <a16:creationId xmlns:a16="http://schemas.microsoft.com/office/drawing/2014/main" id="{57EA57CE-BEA7-4194-8018-348351C80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22" name="Line 74">
                <a:extLst>
                  <a:ext uri="{FF2B5EF4-FFF2-40B4-BE49-F238E27FC236}">
                    <a16:creationId xmlns:a16="http://schemas.microsoft.com/office/drawing/2014/main" id="{2A22F9C6-B36D-46BF-9D1B-2407C68DF9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23" name="Rectangle 75">
                <a:extLst>
                  <a:ext uri="{FF2B5EF4-FFF2-40B4-BE49-F238E27FC236}">
                    <a16:creationId xmlns:a16="http://schemas.microsoft.com/office/drawing/2014/main" id="{848FA11F-C8F5-4B7F-A2EA-45FB9B33D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040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24" name="Line 76">
                <a:extLst>
                  <a:ext uri="{FF2B5EF4-FFF2-40B4-BE49-F238E27FC236}">
                    <a16:creationId xmlns:a16="http://schemas.microsoft.com/office/drawing/2014/main" id="{D1B2FF3B-BF0C-455E-A553-8ECFF1A492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2040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25" name="Rectangle 77">
                <a:extLst>
                  <a:ext uri="{FF2B5EF4-FFF2-40B4-BE49-F238E27FC236}">
                    <a16:creationId xmlns:a16="http://schemas.microsoft.com/office/drawing/2014/main" id="{FBB08B78-B528-48FF-892B-24F9D7575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26" name="Line 78">
                <a:extLst>
                  <a:ext uri="{FF2B5EF4-FFF2-40B4-BE49-F238E27FC236}">
                    <a16:creationId xmlns:a16="http://schemas.microsoft.com/office/drawing/2014/main" id="{C19E3CE2-946F-470A-A783-466D9CB0E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27" name="Line 79">
                <a:extLst>
                  <a:ext uri="{FF2B5EF4-FFF2-40B4-BE49-F238E27FC236}">
                    <a16:creationId xmlns:a16="http://schemas.microsoft.com/office/drawing/2014/main" id="{3A99E711-2840-4D81-B06C-D0A0E4A75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28" name="Rectangle 80">
                <a:extLst>
                  <a:ext uri="{FF2B5EF4-FFF2-40B4-BE49-F238E27FC236}">
                    <a16:creationId xmlns:a16="http://schemas.microsoft.com/office/drawing/2014/main" id="{8C35A531-D7C8-4F53-B07D-4ECBD89A7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29" name="Line 81">
                <a:extLst>
                  <a:ext uri="{FF2B5EF4-FFF2-40B4-BE49-F238E27FC236}">
                    <a16:creationId xmlns:a16="http://schemas.microsoft.com/office/drawing/2014/main" id="{FCE2A2C2-E1A9-498E-9C01-A2737C79B8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30" name="Rectangle 82">
                <a:extLst>
                  <a:ext uri="{FF2B5EF4-FFF2-40B4-BE49-F238E27FC236}">
                    <a16:creationId xmlns:a16="http://schemas.microsoft.com/office/drawing/2014/main" id="{7C3366C6-7F0C-47B8-B123-C2AE26AE4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31" name="Line 83">
                <a:extLst>
                  <a:ext uri="{FF2B5EF4-FFF2-40B4-BE49-F238E27FC236}">
                    <a16:creationId xmlns:a16="http://schemas.microsoft.com/office/drawing/2014/main" id="{93B2128C-FED2-4671-AB47-2E8801F19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32" name="Line 84">
                <a:extLst>
                  <a:ext uri="{FF2B5EF4-FFF2-40B4-BE49-F238E27FC236}">
                    <a16:creationId xmlns:a16="http://schemas.microsoft.com/office/drawing/2014/main" id="{362785EE-AEB1-4F10-BB80-0691F73D9E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33" name="Rectangle 85">
                <a:extLst>
                  <a:ext uri="{FF2B5EF4-FFF2-40B4-BE49-F238E27FC236}">
                    <a16:creationId xmlns:a16="http://schemas.microsoft.com/office/drawing/2014/main" id="{FD05258F-310D-423B-9157-AFDC6ACB0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34" name="Line 86">
                <a:extLst>
                  <a:ext uri="{FF2B5EF4-FFF2-40B4-BE49-F238E27FC236}">
                    <a16:creationId xmlns:a16="http://schemas.microsoft.com/office/drawing/2014/main" id="{13D267FE-07A9-4D89-9AC7-387E43D84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35" name="Rectangle 87">
                <a:extLst>
                  <a:ext uri="{FF2B5EF4-FFF2-40B4-BE49-F238E27FC236}">
                    <a16:creationId xmlns:a16="http://schemas.microsoft.com/office/drawing/2014/main" id="{BECB36F8-A05F-40E8-A6D4-0725555FB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36" name="Line 88">
                <a:extLst>
                  <a:ext uri="{FF2B5EF4-FFF2-40B4-BE49-F238E27FC236}">
                    <a16:creationId xmlns:a16="http://schemas.microsoft.com/office/drawing/2014/main" id="{0CC6144D-44C4-430B-9CF8-8BB792E90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37" name="Line 89">
                <a:extLst>
                  <a:ext uri="{FF2B5EF4-FFF2-40B4-BE49-F238E27FC236}">
                    <a16:creationId xmlns:a16="http://schemas.microsoft.com/office/drawing/2014/main" id="{AB599F70-872E-424A-998D-043430B94A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38" name="Rectangle 90">
                <a:extLst>
                  <a:ext uri="{FF2B5EF4-FFF2-40B4-BE49-F238E27FC236}">
                    <a16:creationId xmlns:a16="http://schemas.microsoft.com/office/drawing/2014/main" id="{42483585-B4A6-4893-8335-BE0007474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39" name="Line 91">
                <a:extLst>
                  <a:ext uri="{FF2B5EF4-FFF2-40B4-BE49-F238E27FC236}">
                    <a16:creationId xmlns:a16="http://schemas.microsoft.com/office/drawing/2014/main" id="{EEA5E17A-3E02-40C0-BA45-33BF2A835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40" name="Rectangle 92">
                <a:extLst>
                  <a:ext uri="{FF2B5EF4-FFF2-40B4-BE49-F238E27FC236}">
                    <a16:creationId xmlns:a16="http://schemas.microsoft.com/office/drawing/2014/main" id="{648C937A-DA6A-4999-B01E-2214EA4EB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41" name="Line 93">
                <a:extLst>
                  <a:ext uri="{FF2B5EF4-FFF2-40B4-BE49-F238E27FC236}">
                    <a16:creationId xmlns:a16="http://schemas.microsoft.com/office/drawing/2014/main" id="{DD495025-386A-48D5-A6FC-D1D822A106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42" name="Line 94">
                <a:extLst>
                  <a:ext uri="{FF2B5EF4-FFF2-40B4-BE49-F238E27FC236}">
                    <a16:creationId xmlns:a16="http://schemas.microsoft.com/office/drawing/2014/main" id="{99FB02DD-9ACC-456D-A492-73521CEE64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43" name="Rectangle 95">
                <a:extLst>
                  <a:ext uri="{FF2B5EF4-FFF2-40B4-BE49-F238E27FC236}">
                    <a16:creationId xmlns:a16="http://schemas.microsoft.com/office/drawing/2014/main" id="{783E237E-EFEA-437B-8ECE-7FBDB0CDA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040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44" name="Line 96">
                <a:extLst>
                  <a:ext uri="{FF2B5EF4-FFF2-40B4-BE49-F238E27FC236}">
                    <a16:creationId xmlns:a16="http://schemas.microsoft.com/office/drawing/2014/main" id="{5AF76664-FDD8-408A-AA41-E82A747C0A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2040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45" name="Rectangle 97">
                <a:extLst>
                  <a:ext uri="{FF2B5EF4-FFF2-40B4-BE49-F238E27FC236}">
                    <a16:creationId xmlns:a16="http://schemas.microsoft.com/office/drawing/2014/main" id="{7FEEA8C6-2F3B-4F49-BBAA-38A17BD46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46" name="Line 98">
                <a:extLst>
                  <a:ext uri="{FF2B5EF4-FFF2-40B4-BE49-F238E27FC236}">
                    <a16:creationId xmlns:a16="http://schemas.microsoft.com/office/drawing/2014/main" id="{14C75C2A-942F-4A80-9496-A095930E51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47" name="Line 99">
                <a:extLst>
                  <a:ext uri="{FF2B5EF4-FFF2-40B4-BE49-F238E27FC236}">
                    <a16:creationId xmlns:a16="http://schemas.microsoft.com/office/drawing/2014/main" id="{89806820-6D5B-4D8F-8CEC-6958015E4B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48" name="Rectangle 100">
                <a:extLst>
                  <a:ext uri="{FF2B5EF4-FFF2-40B4-BE49-F238E27FC236}">
                    <a16:creationId xmlns:a16="http://schemas.microsoft.com/office/drawing/2014/main" id="{510596CB-86F9-4D02-8A6F-7EECB9B1B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49" name="Line 101">
                <a:extLst>
                  <a:ext uri="{FF2B5EF4-FFF2-40B4-BE49-F238E27FC236}">
                    <a16:creationId xmlns:a16="http://schemas.microsoft.com/office/drawing/2014/main" id="{6E020077-33E7-49FD-98C5-17CA726EA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50" name="Rectangle 102">
                <a:extLst>
                  <a:ext uri="{FF2B5EF4-FFF2-40B4-BE49-F238E27FC236}">
                    <a16:creationId xmlns:a16="http://schemas.microsoft.com/office/drawing/2014/main" id="{C4E96450-FFF8-416E-921F-21AE6ECA3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51" name="Line 103">
                <a:extLst>
                  <a:ext uri="{FF2B5EF4-FFF2-40B4-BE49-F238E27FC236}">
                    <a16:creationId xmlns:a16="http://schemas.microsoft.com/office/drawing/2014/main" id="{DD5FA4ED-E4D5-45D1-A2DD-6E55E346BB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52" name="Line 104">
                <a:extLst>
                  <a:ext uri="{FF2B5EF4-FFF2-40B4-BE49-F238E27FC236}">
                    <a16:creationId xmlns:a16="http://schemas.microsoft.com/office/drawing/2014/main" id="{8A7C3BA0-96D3-4DE7-92B6-D9CCD71A0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53" name="Rectangle 105">
                <a:extLst>
                  <a:ext uri="{FF2B5EF4-FFF2-40B4-BE49-F238E27FC236}">
                    <a16:creationId xmlns:a16="http://schemas.microsoft.com/office/drawing/2014/main" id="{F0D29F79-BCC5-4DEC-AEA8-C90EA628D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54" name="Line 106">
                <a:extLst>
                  <a:ext uri="{FF2B5EF4-FFF2-40B4-BE49-F238E27FC236}">
                    <a16:creationId xmlns:a16="http://schemas.microsoft.com/office/drawing/2014/main" id="{167371A1-9540-49FE-AFF0-546D31A464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55" name="Rectangle 107">
                <a:extLst>
                  <a:ext uri="{FF2B5EF4-FFF2-40B4-BE49-F238E27FC236}">
                    <a16:creationId xmlns:a16="http://schemas.microsoft.com/office/drawing/2014/main" id="{B530AFE0-36BA-4933-A03F-4339509DE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56" name="Line 108">
                <a:extLst>
                  <a:ext uri="{FF2B5EF4-FFF2-40B4-BE49-F238E27FC236}">
                    <a16:creationId xmlns:a16="http://schemas.microsoft.com/office/drawing/2014/main" id="{C5A823F0-77D6-4BD5-832A-028141C0A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57" name="Line 109">
                <a:extLst>
                  <a:ext uri="{FF2B5EF4-FFF2-40B4-BE49-F238E27FC236}">
                    <a16:creationId xmlns:a16="http://schemas.microsoft.com/office/drawing/2014/main" id="{245B3194-B7E1-4425-B84A-0659D2E57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58" name="Rectangle 110">
                <a:extLst>
                  <a:ext uri="{FF2B5EF4-FFF2-40B4-BE49-F238E27FC236}">
                    <a16:creationId xmlns:a16="http://schemas.microsoft.com/office/drawing/2014/main" id="{8F628CA3-4DB6-42AA-A375-439452072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59" name="Line 111">
                <a:extLst>
                  <a:ext uri="{FF2B5EF4-FFF2-40B4-BE49-F238E27FC236}">
                    <a16:creationId xmlns:a16="http://schemas.microsoft.com/office/drawing/2014/main" id="{9719E58B-4015-41C5-BF9D-0C22914E4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60" name="Rectangle 112">
                <a:extLst>
                  <a:ext uri="{FF2B5EF4-FFF2-40B4-BE49-F238E27FC236}">
                    <a16:creationId xmlns:a16="http://schemas.microsoft.com/office/drawing/2014/main" id="{F6FBB936-1054-4D22-800F-4E6C7E9B2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61" name="Line 113">
                <a:extLst>
                  <a:ext uri="{FF2B5EF4-FFF2-40B4-BE49-F238E27FC236}">
                    <a16:creationId xmlns:a16="http://schemas.microsoft.com/office/drawing/2014/main" id="{A95875E2-DD44-441B-B2CC-D691FD7667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62" name="Line 114">
                <a:extLst>
                  <a:ext uri="{FF2B5EF4-FFF2-40B4-BE49-F238E27FC236}">
                    <a16:creationId xmlns:a16="http://schemas.microsoft.com/office/drawing/2014/main" id="{A911DCFC-0CD5-41DB-AA96-34FC66239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63" name="Rectangle 115">
                <a:extLst>
                  <a:ext uri="{FF2B5EF4-FFF2-40B4-BE49-F238E27FC236}">
                    <a16:creationId xmlns:a16="http://schemas.microsoft.com/office/drawing/2014/main" id="{1ED7E6A6-FDED-420D-9153-E894CA620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040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64" name="Line 116">
                <a:extLst>
                  <a:ext uri="{FF2B5EF4-FFF2-40B4-BE49-F238E27FC236}">
                    <a16:creationId xmlns:a16="http://schemas.microsoft.com/office/drawing/2014/main" id="{0A8440FB-CAC6-44F3-9FBF-4D7E24F98A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040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65" name="Rectangle 117">
                <a:extLst>
                  <a:ext uri="{FF2B5EF4-FFF2-40B4-BE49-F238E27FC236}">
                    <a16:creationId xmlns:a16="http://schemas.microsoft.com/office/drawing/2014/main" id="{E0E97583-65B0-4D61-B520-1BD8AB73D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66" name="Line 118">
                <a:extLst>
                  <a:ext uri="{FF2B5EF4-FFF2-40B4-BE49-F238E27FC236}">
                    <a16:creationId xmlns:a16="http://schemas.microsoft.com/office/drawing/2014/main" id="{5AB46C07-F756-46A8-8D60-E39EEC8307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67" name="Line 119">
                <a:extLst>
                  <a:ext uri="{FF2B5EF4-FFF2-40B4-BE49-F238E27FC236}">
                    <a16:creationId xmlns:a16="http://schemas.microsoft.com/office/drawing/2014/main" id="{E832C91A-6E62-4E21-A9F7-524112946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68" name="Rectangle 120">
                <a:extLst>
                  <a:ext uri="{FF2B5EF4-FFF2-40B4-BE49-F238E27FC236}">
                    <a16:creationId xmlns:a16="http://schemas.microsoft.com/office/drawing/2014/main" id="{D5435F54-F8EA-46C8-94E3-D835C6877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69" name="Line 121">
                <a:extLst>
                  <a:ext uri="{FF2B5EF4-FFF2-40B4-BE49-F238E27FC236}">
                    <a16:creationId xmlns:a16="http://schemas.microsoft.com/office/drawing/2014/main" id="{D93D2F74-07DC-439E-9871-5CBE736E8E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70" name="Rectangle 122">
                <a:extLst>
                  <a:ext uri="{FF2B5EF4-FFF2-40B4-BE49-F238E27FC236}">
                    <a16:creationId xmlns:a16="http://schemas.microsoft.com/office/drawing/2014/main" id="{7389FC3D-52C1-43C5-8146-93379F287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71" name="Line 123">
                <a:extLst>
                  <a:ext uri="{FF2B5EF4-FFF2-40B4-BE49-F238E27FC236}">
                    <a16:creationId xmlns:a16="http://schemas.microsoft.com/office/drawing/2014/main" id="{07739C10-4AF0-46F2-AA59-4F52FD3E30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72" name="Line 124">
                <a:extLst>
                  <a:ext uri="{FF2B5EF4-FFF2-40B4-BE49-F238E27FC236}">
                    <a16:creationId xmlns:a16="http://schemas.microsoft.com/office/drawing/2014/main" id="{C7364049-7093-41BB-909F-D46C631555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73" name="Rectangle 125">
                <a:extLst>
                  <a:ext uri="{FF2B5EF4-FFF2-40B4-BE49-F238E27FC236}">
                    <a16:creationId xmlns:a16="http://schemas.microsoft.com/office/drawing/2014/main" id="{ACD8AF6F-C68A-48BE-B8D3-8D43B94C8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2040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74" name="Line 126">
                <a:extLst>
                  <a:ext uri="{FF2B5EF4-FFF2-40B4-BE49-F238E27FC236}">
                    <a16:creationId xmlns:a16="http://schemas.microsoft.com/office/drawing/2014/main" id="{F6316759-D386-4441-86E9-15F43A5C3B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2040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75" name="Rectangle 127">
                <a:extLst>
                  <a:ext uri="{FF2B5EF4-FFF2-40B4-BE49-F238E27FC236}">
                    <a16:creationId xmlns:a16="http://schemas.microsoft.com/office/drawing/2014/main" id="{FB121237-5304-405B-8AC6-2F169F057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76" name="Line 128">
                <a:extLst>
                  <a:ext uri="{FF2B5EF4-FFF2-40B4-BE49-F238E27FC236}">
                    <a16:creationId xmlns:a16="http://schemas.microsoft.com/office/drawing/2014/main" id="{1E87507A-3F6B-4F39-94E7-68656D94A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77" name="Line 129">
                <a:extLst>
                  <a:ext uri="{FF2B5EF4-FFF2-40B4-BE49-F238E27FC236}">
                    <a16:creationId xmlns:a16="http://schemas.microsoft.com/office/drawing/2014/main" id="{0DBC7607-599A-4D91-9C62-7DBAEB778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78" name="Rectangle 130">
                <a:extLst>
                  <a:ext uri="{FF2B5EF4-FFF2-40B4-BE49-F238E27FC236}">
                    <a16:creationId xmlns:a16="http://schemas.microsoft.com/office/drawing/2014/main" id="{9F79DEC4-6BB1-4D61-8602-6B033AB22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79" name="Line 131">
                <a:extLst>
                  <a:ext uri="{FF2B5EF4-FFF2-40B4-BE49-F238E27FC236}">
                    <a16:creationId xmlns:a16="http://schemas.microsoft.com/office/drawing/2014/main" id="{CAC9455E-3E9C-49E3-BD7F-775ED48559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80" name="Rectangle 132">
                <a:extLst>
                  <a:ext uri="{FF2B5EF4-FFF2-40B4-BE49-F238E27FC236}">
                    <a16:creationId xmlns:a16="http://schemas.microsoft.com/office/drawing/2014/main" id="{C6DF79A5-C60B-4E84-88B5-405C0E780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81" name="Line 133">
                <a:extLst>
                  <a:ext uri="{FF2B5EF4-FFF2-40B4-BE49-F238E27FC236}">
                    <a16:creationId xmlns:a16="http://schemas.microsoft.com/office/drawing/2014/main" id="{008C654F-7277-4DD1-B3DA-1D81598D6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82" name="Line 134">
                <a:extLst>
                  <a:ext uri="{FF2B5EF4-FFF2-40B4-BE49-F238E27FC236}">
                    <a16:creationId xmlns:a16="http://schemas.microsoft.com/office/drawing/2014/main" id="{2EFA64D0-363D-4E76-8E0A-DE94DE111B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83" name="Rectangle 135">
                <a:extLst>
                  <a:ext uri="{FF2B5EF4-FFF2-40B4-BE49-F238E27FC236}">
                    <a16:creationId xmlns:a16="http://schemas.microsoft.com/office/drawing/2014/main" id="{931805CF-9EE4-4AB0-83FA-8AEE95CB5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84" name="Line 136">
                <a:extLst>
                  <a:ext uri="{FF2B5EF4-FFF2-40B4-BE49-F238E27FC236}">
                    <a16:creationId xmlns:a16="http://schemas.microsoft.com/office/drawing/2014/main" id="{27C52145-3A85-4B36-BC28-C8750D40F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85" name="Rectangle 137">
                <a:extLst>
                  <a:ext uri="{FF2B5EF4-FFF2-40B4-BE49-F238E27FC236}">
                    <a16:creationId xmlns:a16="http://schemas.microsoft.com/office/drawing/2014/main" id="{64BE0A67-9030-4B08-A44C-6AA3BDB01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86" name="Line 138">
                <a:extLst>
                  <a:ext uri="{FF2B5EF4-FFF2-40B4-BE49-F238E27FC236}">
                    <a16:creationId xmlns:a16="http://schemas.microsoft.com/office/drawing/2014/main" id="{A5984F03-88D7-4553-AA51-8E233141DC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87" name="Line 139">
                <a:extLst>
                  <a:ext uri="{FF2B5EF4-FFF2-40B4-BE49-F238E27FC236}">
                    <a16:creationId xmlns:a16="http://schemas.microsoft.com/office/drawing/2014/main" id="{FCE5AECB-3EA5-424E-B1C6-44C6215D34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88" name="Rectangle 140">
                <a:extLst>
                  <a:ext uri="{FF2B5EF4-FFF2-40B4-BE49-F238E27FC236}">
                    <a16:creationId xmlns:a16="http://schemas.microsoft.com/office/drawing/2014/main" id="{5CB37D06-2825-443F-A7D7-60181ABA9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89" name="Line 141">
                <a:extLst>
                  <a:ext uri="{FF2B5EF4-FFF2-40B4-BE49-F238E27FC236}">
                    <a16:creationId xmlns:a16="http://schemas.microsoft.com/office/drawing/2014/main" id="{8CB976E6-3EAA-4223-9755-AEF318E8FC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90" name="Rectangle 142">
                <a:extLst>
                  <a:ext uri="{FF2B5EF4-FFF2-40B4-BE49-F238E27FC236}">
                    <a16:creationId xmlns:a16="http://schemas.microsoft.com/office/drawing/2014/main" id="{DC6705C9-C994-44CD-8B19-489556EA5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91" name="Line 143">
                <a:extLst>
                  <a:ext uri="{FF2B5EF4-FFF2-40B4-BE49-F238E27FC236}">
                    <a16:creationId xmlns:a16="http://schemas.microsoft.com/office/drawing/2014/main" id="{3A4757EC-D9C8-4C00-9E1D-2990E9A795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92" name="Line 144">
                <a:extLst>
                  <a:ext uri="{FF2B5EF4-FFF2-40B4-BE49-F238E27FC236}">
                    <a16:creationId xmlns:a16="http://schemas.microsoft.com/office/drawing/2014/main" id="{5A108128-52D5-49FE-B8F9-BEC544A5D4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93" name="Rectangle 145">
                <a:extLst>
                  <a:ext uri="{FF2B5EF4-FFF2-40B4-BE49-F238E27FC236}">
                    <a16:creationId xmlns:a16="http://schemas.microsoft.com/office/drawing/2014/main" id="{26154B00-F167-44A4-B807-C14F2C557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040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94" name="Line 146">
                <a:extLst>
                  <a:ext uri="{FF2B5EF4-FFF2-40B4-BE49-F238E27FC236}">
                    <a16:creationId xmlns:a16="http://schemas.microsoft.com/office/drawing/2014/main" id="{5E1AD9BE-33AB-42ED-914E-3ABD1E626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2040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95" name="Rectangle 147">
                <a:extLst>
                  <a:ext uri="{FF2B5EF4-FFF2-40B4-BE49-F238E27FC236}">
                    <a16:creationId xmlns:a16="http://schemas.microsoft.com/office/drawing/2014/main" id="{666CF7C4-9F18-4935-A2F1-242044C28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96" name="Line 148">
                <a:extLst>
                  <a:ext uri="{FF2B5EF4-FFF2-40B4-BE49-F238E27FC236}">
                    <a16:creationId xmlns:a16="http://schemas.microsoft.com/office/drawing/2014/main" id="{4BF36048-3B81-40C2-99E2-F22F2F3454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97" name="Line 149">
                <a:extLst>
                  <a:ext uri="{FF2B5EF4-FFF2-40B4-BE49-F238E27FC236}">
                    <a16:creationId xmlns:a16="http://schemas.microsoft.com/office/drawing/2014/main" id="{B687EB8A-8D18-4991-A88D-B80D823F9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98" name="Rectangle 150">
                <a:extLst>
                  <a:ext uri="{FF2B5EF4-FFF2-40B4-BE49-F238E27FC236}">
                    <a16:creationId xmlns:a16="http://schemas.microsoft.com/office/drawing/2014/main" id="{850FC54F-EF1A-4F18-A377-4925417B7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299" name="Line 151">
                <a:extLst>
                  <a:ext uri="{FF2B5EF4-FFF2-40B4-BE49-F238E27FC236}">
                    <a16:creationId xmlns:a16="http://schemas.microsoft.com/office/drawing/2014/main" id="{5AF83ADB-F2B0-4F48-A10D-ACA0ADC322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00" name="Rectangle 152">
                <a:extLst>
                  <a:ext uri="{FF2B5EF4-FFF2-40B4-BE49-F238E27FC236}">
                    <a16:creationId xmlns:a16="http://schemas.microsoft.com/office/drawing/2014/main" id="{6F1DDAF5-E736-4779-8CF7-787EED993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01" name="Line 153">
                <a:extLst>
                  <a:ext uri="{FF2B5EF4-FFF2-40B4-BE49-F238E27FC236}">
                    <a16:creationId xmlns:a16="http://schemas.microsoft.com/office/drawing/2014/main" id="{43FBD47F-41D8-4E3D-9FBE-9B74AA2B57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02" name="Line 154">
                <a:extLst>
                  <a:ext uri="{FF2B5EF4-FFF2-40B4-BE49-F238E27FC236}">
                    <a16:creationId xmlns:a16="http://schemas.microsoft.com/office/drawing/2014/main" id="{3956B30D-210F-417B-BAFA-6E94E0FF54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03" name="Rectangle 155">
                <a:extLst>
                  <a:ext uri="{FF2B5EF4-FFF2-40B4-BE49-F238E27FC236}">
                    <a16:creationId xmlns:a16="http://schemas.microsoft.com/office/drawing/2014/main" id="{4875B1A6-CA3E-4B4B-9CD2-171E44F89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04" name="Line 156">
                <a:extLst>
                  <a:ext uri="{FF2B5EF4-FFF2-40B4-BE49-F238E27FC236}">
                    <a16:creationId xmlns:a16="http://schemas.microsoft.com/office/drawing/2014/main" id="{B6CA4140-867A-4889-A48C-808D41080B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05" name="Rectangle 157">
                <a:extLst>
                  <a:ext uri="{FF2B5EF4-FFF2-40B4-BE49-F238E27FC236}">
                    <a16:creationId xmlns:a16="http://schemas.microsoft.com/office/drawing/2014/main" id="{33D285C6-2A8F-4FF0-823C-ABEE6B538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06" name="Line 158">
                <a:extLst>
                  <a:ext uri="{FF2B5EF4-FFF2-40B4-BE49-F238E27FC236}">
                    <a16:creationId xmlns:a16="http://schemas.microsoft.com/office/drawing/2014/main" id="{4C74B073-E5F9-4F8F-B6BB-4B7224BAE9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07" name="Line 159">
                <a:extLst>
                  <a:ext uri="{FF2B5EF4-FFF2-40B4-BE49-F238E27FC236}">
                    <a16:creationId xmlns:a16="http://schemas.microsoft.com/office/drawing/2014/main" id="{07A0A2F2-68FF-4FCA-8291-E31845BF7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08" name="Rectangle 160">
                <a:extLst>
                  <a:ext uri="{FF2B5EF4-FFF2-40B4-BE49-F238E27FC236}">
                    <a16:creationId xmlns:a16="http://schemas.microsoft.com/office/drawing/2014/main" id="{5E15CC87-E01D-4448-9CCB-053E2152F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09" name="Line 161">
                <a:extLst>
                  <a:ext uri="{FF2B5EF4-FFF2-40B4-BE49-F238E27FC236}">
                    <a16:creationId xmlns:a16="http://schemas.microsoft.com/office/drawing/2014/main" id="{E0F9AF8A-6B64-498A-BF5E-24C358216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10" name="Rectangle 162">
                <a:extLst>
                  <a:ext uri="{FF2B5EF4-FFF2-40B4-BE49-F238E27FC236}">
                    <a16:creationId xmlns:a16="http://schemas.microsoft.com/office/drawing/2014/main" id="{A6FD35A4-2971-4F55-B47D-22B5BDB3A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11" name="Line 163">
                <a:extLst>
                  <a:ext uri="{FF2B5EF4-FFF2-40B4-BE49-F238E27FC236}">
                    <a16:creationId xmlns:a16="http://schemas.microsoft.com/office/drawing/2014/main" id="{53D1496A-FA47-4E36-83B8-B9D97B032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12" name="Line 164">
                <a:extLst>
                  <a:ext uri="{FF2B5EF4-FFF2-40B4-BE49-F238E27FC236}">
                    <a16:creationId xmlns:a16="http://schemas.microsoft.com/office/drawing/2014/main" id="{DEB49439-2664-443C-B1CB-39A6DACF8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13" name="Rectangle 165">
                <a:extLst>
                  <a:ext uri="{FF2B5EF4-FFF2-40B4-BE49-F238E27FC236}">
                    <a16:creationId xmlns:a16="http://schemas.microsoft.com/office/drawing/2014/main" id="{445A1987-9D50-4A97-A577-F4574F19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14" name="Line 166">
                <a:extLst>
                  <a:ext uri="{FF2B5EF4-FFF2-40B4-BE49-F238E27FC236}">
                    <a16:creationId xmlns:a16="http://schemas.microsoft.com/office/drawing/2014/main" id="{4797C736-26AC-4E69-9D5E-0726AE5D41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15" name="Rectangle 167">
                <a:extLst>
                  <a:ext uri="{FF2B5EF4-FFF2-40B4-BE49-F238E27FC236}">
                    <a16:creationId xmlns:a16="http://schemas.microsoft.com/office/drawing/2014/main" id="{4496D0ED-894A-4AE6-85D1-92B289221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16" name="Line 168">
                <a:extLst>
                  <a:ext uri="{FF2B5EF4-FFF2-40B4-BE49-F238E27FC236}">
                    <a16:creationId xmlns:a16="http://schemas.microsoft.com/office/drawing/2014/main" id="{66D6BD97-48CC-4FD5-8944-6088F19B30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17" name="Line 169">
                <a:extLst>
                  <a:ext uri="{FF2B5EF4-FFF2-40B4-BE49-F238E27FC236}">
                    <a16:creationId xmlns:a16="http://schemas.microsoft.com/office/drawing/2014/main" id="{3B69EA5D-4D9E-41EE-9420-D9BEE9B8F6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18" name="Rectangle 170">
                <a:extLst>
                  <a:ext uri="{FF2B5EF4-FFF2-40B4-BE49-F238E27FC236}">
                    <a16:creationId xmlns:a16="http://schemas.microsoft.com/office/drawing/2014/main" id="{AAEBE906-D867-4F7D-8FDC-E13EAA7C3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040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19" name="Line 171">
                <a:extLst>
                  <a:ext uri="{FF2B5EF4-FFF2-40B4-BE49-F238E27FC236}">
                    <a16:creationId xmlns:a16="http://schemas.microsoft.com/office/drawing/2014/main" id="{15099BEE-D395-4499-B6FC-694AF650BE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2040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20" name="Rectangle 172">
                <a:extLst>
                  <a:ext uri="{FF2B5EF4-FFF2-40B4-BE49-F238E27FC236}">
                    <a16:creationId xmlns:a16="http://schemas.microsoft.com/office/drawing/2014/main" id="{B492C5E3-9C5D-4D8E-B253-2D4508D12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04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21" name="Line 173">
                <a:extLst>
                  <a:ext uri="{FF2B5EF4-FFF2-40B4-BE49-F238E27FC236}">
                    <a16:creationId xmlns:a16="http://schemas.microsoft.com/office/drawing/2014/main" id="{3EE19DD4-61B9-4BCB-9C8A-16BE87EF2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040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22" name="Line 174">
                <a:extLst>
                  <a:ext uri="{FF2B5EF4-FFF2-40B4-BE49-F238E27FC236}">
                    <a16:creationId xmlns:a16="http://schemas.microsoft.com/office/drawing/2014/main" id="{5A1C41AE-834D-4DEA-9521-943D4E091B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23" name="Rectangle 175">
                <a:extLst>
                  <a:ext uri="{FF2B5EF4-FFF2-40B4-BE49-F238E27FC236}">
                    <a16:creationId xmlns:a16="http://schemas.microsoft.com/office/drawing/2014/main" id="{AC44580D-A736-4FF4-BF4D-973336129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2040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24" name="Line 176">
                <a:extLst>
                  <a:ext uri="{FF2B5EF4-FFF2-40B4-BE49-F238E27FC236}">
                    <a16:creationId xmlns:a16="http://schemas.microsoft.com/office/drawing/2014/main" id="{AD3F0963-F4A7-49D1-A9ED-5E45F9E014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2040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25" name="Rectangle 177">
                <a:extLst>
                  <a:ext uri="{FF2B5EF4-FFF2-40B4-BE49-F238E27FC236}">
                    <a16:creationId xmlns:a16="http://schemas.microsoft.com/office/drawing/2014/main" id="{A058D903-CB17-41DE-87B6-16E31B730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26" name="Line 178">
                <a:extLst>
                  <a:ext uri="{FF2B5EF4-FFF2-40B4-BE49-F238E27FC236}">
                    <a16:creationId xmlns:a16="http://schemas.microsoft.com/office/drawing/2014/main" id="{2EB9363C-4323-4778-B2EC-DD006344D3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27" name="Line 179">
                <a:extLst>
                  <a:ext uri="{FF2B5EF4-FFF2-40B4-BE49-F238E27FC236}">
                    <a16:creationId xmlns:a16="http://schemas.microsoft.com/office/drawing/2014/main" id="{B64C1660-614F-400C-A376-251BFD629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28" name="Rectangle 180">
                <a:extLst>
                  <a:ext uri="{FF2B5EF4-FFF2-40B4-BE49-F238E27FC236}">
                    <a16:creationId xmlns:a16="http://schemas.microsoft.com/office/drawing/2014/main" id="{F7885488-2A1D-41B7-A07E-60D775011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2040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29" name="Line 181">
                <a:extLst>
                  <a:ext uri="{FF2B5EF4-FFF2-40B4-BE49-F238E27FC236}">
                    <a16:creationId xmlns:a16="http://schemas.microsoft.com/office/drawing/2014/main" id="{08BF36CA-B7C6-4C7D-AE08-0F29C6D7B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2040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30" name="Rectangle 182">
                <a:extLst>
                  <a:ext uri="{FF2B5EF4-FFF2-40B4-BE49-F238E27FC236}">
                    <a16:creationId xmlns:a16="http://schemas.microsoft.com/office/drawing/2014/main" id="{8FCB17EF-61F3-4103-B270-6777EDC85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04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31" name="Line 183">
                <a:extLst>
                  <a:ext uri="{FF2B5EF4-FFF2-40B4-BE49-F238E27FC236}">
                    <a16:creationId xmlns:a16="http://schemas.microsoft.com/office/drawing/2014/main" id="{0E9AFD25-4E7E-4905-9FC6-5EF9ED03F2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040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32" name="Line 184">
                <a:extLst>
                  <a:ext uri="{FF2B5EF4-FFF2-40B4-BE49-F238E27FC236}">
                    <a16:creationId xmlns:a16="http://schemas.microsoft.com/office/drawing/2014/main" id="{1A3198C9-AB59-45C6-AC56-4C44F00446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040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33" name="Rectangle 185">
                <a:extLst>
                  <a:ext uri="{FF2B5EF4-FFF2-40B4-BE49-F238E27FC236}">
                    <a16:creationId xmlns:a16="http://schemas.microsoft.com/office/drawing/2014/main" id="{F0E54E80-9B9F-4976-BB54-09AB334A3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34" name="Line 186">
                <a:extLst>
                  <a:ext uri="{FF2B5EF4-FFF2-40B4-BE49-F238E27FC236}">
                    <a16:creationId xmlns:a16="http://schemas.microsoft.com/office/drawing/2014/main" id="{60B525F6-738B-4F91-BC40-2312A6EF0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35" name="Rectangle 187">
                <a:extLst>
                  <a:ext uri="{FF2B5EF4-FFF2-40B4-BE49-F238E27FC236}">
                    <a16:creationId xmlns:a16="http://schemas.microsoft.com/office/drawing/2014/main" id="{6BC32361-E66D-44DA-A4E7-0423D9E37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36" name="Line 188">
                <a:extLst>
                  <a:ext uri="{FF2B5EF4-FFF2-40B4-BE49-F238E27FC236}">
                    <a16:creationId xmlns:a16="http://schemas.microsoft.com/office/drawing/2014/main" id="{B06568A8-89FC-45B8-9A01-1A3563298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37" name="Rectangle 189">
                <a:extLst>
                  <a:ext uri="{FF2B5EF4-FFF2-40B4-BE49-F238E27FC236}">
                    <a16:creationId xmlns:a16="http://schemas.microsoft.com/office/drawing/2014/main" id="{4929CA6B-7F71-4B77-8109-1DB890178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38" name="Line 190">
                <a:extLst>
                  <a:ext uri="{FF2B5EF4-FFF2-40B4-BE49-F238E27FC236}">
                    <a16:creationId xmlns:a16="http://schemas.microsoft.com/office/drawing/2014/main" id="{504D0C89-5F5B-479D-84DE-E3A339420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39" name="Rectangle 191">
                <a:extLst>
                  <a:ext uri="{FF2B5EF4-FFF2-40B4-BE49-F238E27FC236}">
                    <a16:creationId xmlns:a16="http://schemas.microsoft.com/office/drawing/2014/main" id="{9FFECF62-4DF5-406E-ADB4-532E3D9FF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40" name="Line 192">
                <a:extLst>
                  <a:ext uri="{FF2B5EF4-FFF2-40B4-BE49-F238E27FC236}">
                    <a16:creationId xmlns:a16="http://schemas.microsoft.com/office/drawing/2014/main" id="{6F07DD50-93A7-4367-9B3D-10B8D96E2C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41" name="Rectangle 193">
                <a:extLst>
                  <a:ext uri="{FF2B5EF4-FFF2-40B4-BE49-F238E27FC236}">
                    <a16:creationId xmlns:a16="http://schemas.microsoft.com/office/drawing/2014/main" id="{7A63D042-9701-4E26-BD7C-0B58D336C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42" name="Line 194">
                <a:extLst>
                  <a:ext uri="{FF2B5EF4-FFF2-40B4-BE49-F238E27FC236}">
                    <a16:creationId xmlns:a16="http://schemas.microsoft.com/office/drawing/2014/main" id="{566A8E47-F4BA-46AF-8217-E6C939569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43" name="Rectangle 195">
                <a:extLst>
                  <a:ext uri="{FF2B5EF4-FFF2-40B4-BE49-F238E27FC236}">
                    <a16:creationId xmlns:a16="http://schemas.microsoft.com/office/drawing/2014/main" id="{58202991-7839-48C6-81D9-80DFB37A8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44" name="Line 196">
                <a:extLst>
                  <a:ext uri="{FF2B5EF4-FFF2-40B4-BE49-F238E27FC236}">
                    <a16:creationId xmlns:a16="http://schemas.microsoft.com/office/drawing/2014/main" id="{99E42971-C9AC-4C86-BB67-DC5208F3D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45" name="Rectangle 197">
                <a:extLst>
                  <a:ext uri="{FF2B5EF4-FFF2-40B4-BE49-F238E27FC236}">
                    <a16:creationId xmlns:a16="http://schemas.microsoft.com/office/drawing/2014/main" id="{220AC85E-EB1B-4EBB-B920-FE408DA9C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46" name="Line 198">
                <a:extLst>
                  <a:ext uri="{FF2B5EF4-FFF2-40B4-BE49-F238E27FC236}">
                    <a16:creationId xmlns:a16="http://schemas.microsoft.com/office/drawing/2014/main" id="{CFE1EC6C-904D-48F0-ACEE-2F438184DB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47" name="Rectangle 199">
                <a:extLst>
                  <a:ext uri="{FF2B5EF4-FFF2-40B4-BE49-F238E27FC236}">
                    <a16:creationId xmlns:a16="http://schemas.microsoft.com/office/drawing/2014/main" id="{B0F45CCE-91DD-401A-A79F-AAA76AA15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48" name="Line 200">
                <a:extLst>
                  <a:ext uri="{FF2B5EF4-FFF2-40B4-BE49-F238E27FC236}">
                    <a16:creationId xmlns:a16="http://schemas.microsoft.com/office/drawing/2014/main" id="{43C57F13-F2B7-4112-A967-69DF36D270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49" name="Rectangle 201">
                <a:extLst>
                  <a:ext uri="{FF2B5EF4-FFF2-40B4-BE49-F238E27FC236}">
                    <a16:creationId xmlns:a16="http://schemas.microsoft.com/office/drawing/2014/main" id="{32878C4A-E38B-4319-8FD8-973FC09B4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50" name="Line 202">
                <a:extLst>
                  <a:ext uri="{FF2B5EF4-FFF2-40B4-BE49-F238E27FC236}">
                    <a16:creationId xmlns:a16="http://schemas.microsoft.com/office/drawing/2014/main" id="{6FEC9C6A-1221-4D3F-B269-C544594EBA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51" name="Rectangle 203">
                <a:extLst>
                  <a:ext uri="{FF2B5EF4-FFF2-40B4-BE49-F238E27FC236}">
                    <a16:creationId xmlns:a16="http://schemas.microsoft.com/office/drawing/2014/main" id="{83F8ECE3-0478-4A91-98A9-F067B3DB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52" name="Line 204">
                <a:extLst>
                  <a:ext uri="{FF2B5EF4-FFF2-40B4-BE49-F238E27FC236}">
                    <a16:creationId xmlns:a16="http://schemas.microsoft.com/office/drawing/2014/main" id="{332F1F51-BE84-4343-ACBD-721C8A8B3A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53" name="Rectangle 205">
                <a:extLst>
                  <a:ext uri="{FF2B5EF4-FFF2-40B4-BE49-F238E27FC236}">
                    <a16:creationId xmlns:a16="http://schemas.microsoft.com/office/drawing/2014/main" id="{2D3445EC-2713-4107-BCA4-5CC2675E4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354" name="Line 206">
                <a:extLst>
                  <a:ext uri="{FF2B5EF4-FFF2-40B4-BE49-F238E27FC236}">
                    <a16:creationId xmlns:a16="http://schemas.microsoft.com/office/drawing/2014/main" id="{A34BEC5D-C1BA-4362-A67E-35A5344BB4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55" name="Rectangle 207">
                <a:extLst>
                  <a:ext uri="{FF2B5EF4-FFF2-40B4-BE49-F238E27FC236}">
                    <a16:creationId xmlns:a16="http://schemas.microsoft.com/office/drawing/2014/main" id="{F0B888FF-F796-49B8-B4F9-B6AF04A27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0978" name="Group 208">
              <a:extLst>
                <a:ext uri="{FF2B5EF4-FFF2-40B4-BE49-F238E27FC236}">
                  <a16:creationId xmlns:a16="http://schemas.microsoft.com/office/drawing/2014/main" id="{77F190C8-3E2A-4667-8AD2-1E84988792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046"/>
              <a:ext cx="5491" cy="420"/>
              <a:chOff x="72" y="2046"/>
              <a:chExt cx="5491" cy="420"/>
            </a:xfrm>
          </p:grpSpPr>
          <p:sp>
            <p:nvSpPr>
              <p:cNvPr id="42956" name="Line 209">
                <a:extLst>
                  <a:ext uri="{FF2B5EF4-FFF2-40B4-BE49-F238E27FC236}">
                    <a16:creationId xmlns:a16="http://schemas.microsoft.com/office/drawing/2014/main" id="{966818CD-BC1F-4018-8718-53A443CDFD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57" name="Rectangle 210">
                <a:extLst>
                  <a:ext uri="{FF2B5EF4-FFF2-40B4-BE49-F238E27FC236}">
                    <a16:creationId xmlns:a16="http://schemas.microsoft.com/office/drawing/2014/main" id="{1B22D532-9ACD-499C-8613-EECFB171C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58" name="Line 211">
                <a:extLst>
                  <a:ext uri="{FF2B5EF4-FFF2-40B4-BE49-F238E27FC236}">
                    <a16:creationId xmlns:a16="http://schemas.microsoft.com/office/drawing/2014/main" id="{615CF8AE-6D12-4823-A862-95368044E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59" name="Rectangle 212">
                <a:extLst>
                  <a:ext uri="{FF2B5EF4-FFF2-40B4-BE49-F238E27FC236}">
                    <a16:creationId xmlns:a16="http://schemas.microsoft.com/office/drawing/2014/main" id="{F9F08454-045B-4CC1-B9B3-1C912D531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60" name="Line 213">
                <a:extLst>
                  <a:ext uri="{FF2B5EF4-FFF2-40B4-BE49-F238E27FC236}">
                    <a16:creationId xmlns:a16="http://schemas.microsoft.com/office/drawing/2014/main" id="{01A43BFB-4492-4C7C-8FDD-24C3828389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61" name="Rectangle 214">
                <a:extLst>
                  <a:ext uri="{FF2B5EF4-FFF2-40B4-BE49-F238E27FC236}">
                    <a16:creationId xmlns:a16="http://schemas.microsoft.com/office/drawing/2014/main" id="{03DEC1C1-5DB5-47CF-86F2-0DC89CC7F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62" name="Line 215">
                <a:extLst>
                  <a:ext uri="{FF2B5EF4-FFF2-40B4-BE49-F238E27FC236}">
                    <a16:creationId xmlns:a16="http://schemas.microsoft.com/office/drawing/2014/main" id="{9C37D65C-148F-41F5-81F8-2F5282D6E2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63" name="Rectangle 216">
                <a:extLst>
                  <a:ext uri="{FF2B5EF4-FFF2-40B4-BE49-F238E27FC236}">
                    <a16:creationId xmlns:a16="http://schemas.microsoft.com/office/drawing/2014/main" id="{0EE42205-F933-4EC9-8C08-99F007A62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64" name="Line 217">
                <a:extLst>
                  <a:ext uri="{FF2B5EF4-FFF2-40B4-BE49-F238E27FC236}">
                    <a16:creationId xmlns:a16="http://schemas.microsoft.com/office/drawing/2014/main" id="{FC3AA5C2-4BB8-4C65-B25A-75C8333833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65" name="Rectangle 218">
                <a:extLst>
                  <a:ext uri="{FF2B5EF4-FFF2-40B4-BE49-F238E27FC236}">
                    <a16:creationId xmlns:a16="http://schemas.microsoft.com/office/drawing/2014/main" id="{27AFE188-5AD7-4098-B2C0-8B71E036A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66" name="Line 219">
                <a:extLst>
                  <a:ext uri="{FF2B5EF4-FFF2-40B4-BE49-F238E27FC236}">
                    <a16:creationId xmlns:a16="http://schemas.microsoft.com/office/drawing/2014/main" id="{F8533469-C1E1-4AF3-8F86-BCC3436432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67" name="Rectangle 220">
                <a:extLst>
                  <a:ext uri="{FF2B5EF4-FFF2-40B4-BE49-F238E27FC236}">
                    <a16:creationId xmlns:a16="http://schemas.microsoft.com/office/drawing/2014/main" id="{09960DF9-FF8A-4D3F-9CB3-6A17EEA4B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68" name="Line 221">
                <a:extLst>
                  <a:ext uri="{FF2B5EF4-FFF2-40B4-BE49-F238E27FC236}">
                    <a16:creationId xmlns:a16="http://schemas.microsoft.com/office/drawing/2014/main" id="{07BD2AC4-C62F-4BDB-98A3-99D1A86A8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69" name="Rectangle 222">
                <a:extLst>
                  <a:ext uri="{FF2B5EF4-FFF2-40B4-BE49-F238E27FC236}">
                    <a16:creationId xmlns:a16="http://schemas.microsoft.com/office/drawing/2014/main" id="{1EBFFEF1-00DF-4FD1-9CBA-BD3B1412E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70" name="Line 223">
                <a:extLst>
                  <a:ext uri="{FF2B5EF4-FFF2-40B4-BE49-F238E27FC236}">
                    <a16:creationId xmlns:a16="http://schemas.microsoft.com/office/drawing/2014/main" id="{1190C48C-D6EF-4FFA-B2B1-72FC57E74D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71" name="Rectangle 224">
                <a:extLst>
                  <a:ext uri="{FF2B5EF4-FFF2-40B4-BE49-F238E27FC236}">
                    <a16:creationId xmlns:a16="http://schemas.microsoft.com/office/drawing/2014/main" id="{18FDF6F7-C926-436E-AAFF-2C6006017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72" name="Line 225">
                <a:extLst>
                  <a:ext uri="{FF2B5EF4-FFF2-40B4-BE49-F238E27FC236}">
                    <a16:creationId xmlns:a16="http://schemas.microsoft.com/office/drawing/2014/main" id="{8694C6A8-A01C-4E42-A240-25720362F6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73" name="Rectangle 226">
                <a:extLst>
                  <a:ext uri="{FF2B5EF4-FFF2-40B4-BE49-F238E27FC236}">
                    <a16:creationId xmlns:a16="http://schemas.microsoft.com/office/drawing/2014/main" id="{389ED696-9771-4CFD-9B02-685603B65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74" name="Line 227">
                <a:extLst>
                  <a:ext uri="{FF2B5EF4-FFF2-40B4-BE49-F238E27FC236}">
                    <a16:creationId xmlns:a16="http://schemas.microsoft.com/office/drawing/2014/main" id="{246A4B48-28B7-4D70-AE81-206AE5BFCD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75" name="Rectangle 228">
                <a:extLst>
                  <a:ext uri="{FF2B5EF4-FFF2-40B4-BE49-F238E27FC236}">
                    <a16:creationId xmlns:a16="http://schemas.microsoft.com/office/drawing/2014/main" id="{B727175D-5E81-4F79-8271-D3482ABBD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76" name="Line 229">
                <a:extLst>
                  <a:ext uri="{FF2B5EF4-FFF2-40B4-BE49-F238E27FC236}">
                    <a16:creationId xmlns:a16="http://schemas.microsoft.com/office/drawing/2014/main" id="{89490A80-B885-479B-AF6B-515BA685B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77" name="Rectangle 230">
                <a:extLst>
                  <a:ext uri="{FF2B5EF4-FFF2-40B4-BE49-F238E27FC236}">
                    <a16:creationId xmlns:a16="http://schemas.microsoft.com/office/drawing/2014/main" id="{BBC52E39-201B-4DB6-8F36-853C5BE5F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78" name="Line 231">
                <a:extLst>
                  <a:ext uri="{FF2B5EF4-FFF2-40B4-BE49-F238E27FC236}">
                    <a16:creationId xmlns:a16="http://schemas.microsoft.com/office/drawing/2014/main" id="{A32CEDEE-9473-4ABB-9662-D54078473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79" name="Rectangle 232">
                <a:extLst>
                  <a:ext uri="{FF2B5EF4-FFF2-40B4-BE49-F238E27FC236}">
                    <a16:creationId xmlns:a16="http://schemas.microsoft.com/office/drawing/2014/main" id="{B0F6796F-9F26-4AC8-84A4-DF1927536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046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80" name="Line 233">
                <a:extLst>
                  <a:ext uri="{FF2B5EF4-FFF2-40B4-BE49-F238E27FC236}">
                    <a16:creationId xmlns:a16="http://schemas.microsoft.com/office/drawing/2014/main" id="{17AA043A-E13D-4257-A54F-C6BB5C9AC9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81" name="Rectangle 234">
                <a:extLst>
                  <a:ext uri="{FF2B5EF4-FFF2-40B4-BE49-F238E27FC236}">
                    <a16:creationId xmlns:a16="http://schemas.microsoft.com/office/drawing/2014/main" id="{66927EB9-8E23-4FF4-8826-C10744B79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82" name="Line 235">
                <a:extLst>
                  <a:ext uri="{FF2B5EF4-FFF2-40B4-BE49-F238E27FC236}">
                    <a16:creationId xmlns:a16="http://schemas.microsoft.com/office/drawing/2014/main" id="{15DB0F71-2236-4465-A5E8-C2154C6620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83" name="Rectangle 236">
                <a:extLst>
                  <a:ext uri="{FF2B5EF4-FFF2-40B4-BE49-F238E27FC236}">
                    <a16:creationId xmlns:a16="http://schemas.microsoft.com/office/drawing/2014/main" id="{139297C1-2AD3-410B-9DC1-A33EB8DCB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046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84" name="Line 237">
                <a:extLst>
                  <a:ext uri="{FF2B5EF4-FFF2-40B4-BE49-F238E27FC236}">
                    <a16:creationId xmlns:a16="http://schemas.microsoft.com/office/drawing/2014/main" id="{8810F9D3-E5AB-4993-92AC-D947AF9ED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046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85" name="Rectangle 238">
                <a:extLst>
                  <a:ext uri="{FF2B5EF4-FFF2-40B4-BE49-F238E27FC236}">
                    <a16:creationId xmlns:a16="http://schemas.microsoft.com/office/drawing/2014/main" id="{E8251D49-399E-4658-8F00-3E874CA57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" y="2258"/>
                <a:ext cx="94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+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86" name="Rectangle 239">
                <a:extLst>
                  <a:ext uri="{FF2B5EF4-FFF2-40B4-BE49-F238E27FC236}">
                    <a16:creationId xmlns:a16="http://schemas.microsoft.com/office/drawing/2014/main" id="{A5E17924-5004-423B-9C5F-0ECC37E61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252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S3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87" name="Rectangle 240">
                <a:extLst>
                  <a:ext uri="{FF2B5EF4-FFF2-40B4-BE49-F238E27FC236}">
                    <a16:creationId xmlns:a16="http://schemas.microsoft.com/office/drawing/2014/main" id="{017E770E-964F-42FC-85BF-EBF4CB3DE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88" name="Rectangle 241">
                <a:extLst>
                  <a:ext uri="{FF2B5EF4-FFF2-40B4-BE49-F238E27FC236}">
                    <a16:creationId xmlns:a16="http://schemas.microsoft.com/office/drawing/2014/main" id="{100E59DB-F07A-44BE-BAD1-E5B8B86C2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89" name="Rectangle 242">
                <a:extLst>
                  <a:ext uri="{FF2B5EF4-FFF2-40B4-BE49-F238E27FC236}">
                    <a16:creationId xmlns:a16="http://schemas.microsoft.com/office/drawing/2014/main" id="{4D4FD8CD-3526-4927-9883-523A11CBD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R3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0" name="Rectangle 243">
                <a:extLst>
                  <a:ext uri="{FF2B5EF4-FFF2-40B4-BE49-F238E27FC236}">
                    <a16:creationId xmlns:a16="http://schemas.microsoft.com/office/drawing/2014/main" id="{E3365E1C-BE33-4956-BB9E-ADC08C213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1" name="Rectangle 244">
                <a:extLst>
                  <a:ext uri="{FF2B5EF4-FFF2-40B4-BE49-F238E27FC236}">
                    <a16:creationId xmlns:a16="http://schemas.microsoft.com/office/drawing/2014/main" id="{418C69E5-2563-4411-BBCB-7DB6591FE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2" name="Rectangle 245">
                <a:extLst>
                  <a:ext uri="{FF2B5EF4-FFF2-40B4-BE49-F238E27FC236}">
                    <a16:creationId xmlns:a16="http://schemas.microsoft.com/office/drawing/2014/main" id="{FCD4A322-EBA4-4ADF-8582-C66DF7298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7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R2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3" name="Rectangle 246">
                <a:extLst>
                  <a:ext uri="{FF2B5EF4-FFF2-40B4-BE49-F238E27FC236}">
                    <a16:creationId xmlns:a16="http://schemas.microsoft.com/office/drawing/2014/main" id="{F3C15370-6149-472B-9EBE-F0FDD52CE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5" y="2252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4" name="Rectangle 247">
                <a:extLst>
                  <a:ext uri="{FF2B5EF4-FFF2-40B4-BE49-F238E27FC236}">
                    <a16:creationId xmlns:a16="http://schemas.microsoft.com/office/drawing/2014/main" id="{CB794A74-3D5F-4C23-ACF4-01C9441CF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5" name="Rectangle 248">
                <a:extLst>
                  <a:ext uri="{FF2B5EF4-FFF2-40B4-BE49-F238E27FC236}">
                    <a16:creationId xmlns:a16="http://schemas.microsoft.com/office/drawing/2014/main" id="{2F161E93-5409-4BFD-A5B2-6C8A10491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6" name="Rectangle 249">
                <a:extLst>
                  <a:ext uri="{FF2B5EF4-FFF2-40B4-BE49-F238E27FC236}">
                    <a16:creationId xmlns:a16="http://schemas.microsoft.com/office/drawing/2014/main" id="{010CC9C6-1AC1-4A9B-9D00-D7FEFECCB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7" name="Rectangle 250">
                <a:extLst>
                  <a:ext uri="{FF2B5EF4-FFF2-40B4-BE49-F238E27FC236}">
                    <a16:creationId xmlns:a16="http://schemas.microsoft.com/office/drawing/2014/main" id="{9969F3F2-5FCB-42B3-9F7E-5BF3F201F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2252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8" name="Rectangle 251">
                <a:extLst>
                  <a:ext uri="{FF2B5EF4-FFF2-40B4-BE49-F238E27FC236}">
                    <a16:creationId xmlns:a16="http://schemas.microsoft.com/office/drawing/2014/main" id="{A80D47C6-93F1-4614-8DDD-EFC3DE7CC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R3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99" name="Rectangle 252">
                <a:extLst>
                  <a:ext uri="{FF2B5EF4-FFF2-40B4-BE49-F238E27FC236}">
                    <a16:creationId xmlns:a16="http://schemas.microsoft.com/office/drawing/2014/main" id="{3209249C-D943-42B5-873E-8C5E7B650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R2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00" name="Rectangle 253">
                <a:extLst>
                  <a:ext uri="{FF2B5EF4-FFF2-40B4-BE49-F238E27FC236}">
                    <a16:creationId xmlns:a16="http://schemas.microsoft.com/office/drawing/2014/main" id="{599EF663-9863-452B-A3FA-BABA12531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9" y="2252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01" name="Rectangle 254">
                <a:extLst>
                  <a:ext uri="{FF2B5EF4-FFF2-40B4-BE49-F238E27FC236}">
                    <a16:creationId xmlns:a16="http://schemas.microsoft.com/office/drawing/2014/main" id="{6B318E09-4487-4083-BDE6-CCCAAE67B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235"/>
                <a:ext cx="5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02" name="Line 255">
                <a:extLst>
                  <a:ext uri="{FF2B5EF4-FFF2-40B4-BE49-F238E27FC236}">
                    <a16:creationId xmlns:a16="http://schemas.microsoft.com/office/drawing/2014/main" id="{0C1D521B-DDC3-4CE9-BFA1-4218C737F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235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03" name="Rectangle 256">
                <a:extLst>
                  <a:ext uri="{FF2B5EF4-FFF2-40B4-BE49-F238E27FC236}">
                    <a16:creationId xmlns:a16="http://schemas.microsoft.com/office/drawing/2014/main" id="{AE39FDB4-294E-43FA-B24F-1124B05DF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235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04" name="Line 257">
                <a:extLst>
                  <a:ext uri="{FF2B5EF4-FFF2-40B4-BE49-F238E27FC236}">
                    <a16:creationId xmlns:a16="http://schemas.microsoft.com/office/drawing/2014/main" id="{62ECB020-5E6C-49C7-BA12-C8E2D8D83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235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05" name="Rectangle 258">
                <a:extLst>
                  <a:ext uri="{FF2B5EF4-FFF2-40B4-BE49-F238E27FC236}">
                    <a16:creationId xmlns:a16="http://schemas.microsoft.com/office/drawing/2014/main" id="{3AB8CCFD-EBC7-4928-A06E-C48304931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247"/>
                <a:ext cx="39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06" name="Line 259">
                <a:extLst>
                  <a:ext uri="{FF2B5EF4-FFF2-40B4-BE49-F238E27FC236}">
                    <a16:creationId xmlns:a16="http://schemas.microsoft.com/office/drawing/2014/main" id="{7A5DDE44-FCBE-47D1-B2E0-036282A6C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247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07" name="Rectangle 260">
                <a:extLst>
                  <a:ext uri="{FF2B5EF4-FFF2-40B4-BE49-F238E27FC236}">
                    <a16:creationId xmlns:a16="http://schemas.microsoft.com/office/drawing/2014/main" id="{84D9A4CB-56A5-46E4-A480-8A628A784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23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08" name="Line 261">
                <a:extLst>
                  <a:ext uri="{FF2B5EF4-FFF2-40B4-BE49-F238E27FC236}">
                    <a16:creationId xmlns:a16="http://schemas.microsoft.com/office/drawing/2014/main" id="{0C829B2B-628A-47E6-BE40-2AEFD68C29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35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09" name="Line 262">
                <a:extLst>
                  <a:ext uri="{FF2B5EF4-FFF2-40B4-BE49-F238E27FC236}">
                    <a16:creationId xmlns:a16="http://schemas.microsoft.com/office/drawing/2014/main" id="{604800CF-495D-4D57-89AF-EA9F68EE73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3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10" name="Rectangle 263">
                <a:extLst>
                  <a:ext uri="{FF2B5EF4-FFF2-40B4-BE49-F238E27FC236}">
                    <a16:creationId xmlns:a16="http://schemas.microsoft.com/office/drawing/2014/main" id="{B285E750-313E-4A59-BD51-ACD4C33F3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24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11" name="Line 264">
                <a:extLst>
                  <a:ext uri="{FF2B5EF4-FFF2-40B4-BE49-F238E27FC236}">
                    <a16:creationId xmlns:a16="http://schemas.microsoft.com/office/drawing/2014/main" id="{FEDEBA4B-E10F-4E9A-84E2-E54236396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12" name="Line 265">
                <a:extLst>
                  <a:ext uri="{FF2B5EF4-FFF2-40B4-BE49-F238E27FC236}">
                    <a16:creationId xmlns:a16="http://schemas.microsoft.com/office/drawing/2014/main" id="{C27408D5-075C-43F2-86C3-927D34812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47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13" name="Rectangle 266">
                <a:extLst>
                  <a:ext uri="{FF2B5EF4-FFF2-40B4-BE49-F238E27FC236}">
                    <a16:creationId xmlns:a16="http://schemas.microsoft.com/office/drawing/2014/main" id="{363B9D2A-23D2-44A6-8794-69E4C7D8E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23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14" name="Line 267">
                <a:extLst>
                  <a:ext uri="{FF2B5EF4-FFF2-40B4-BE49-F238E27FC236}">
                    <a16:creationId xmlns:a16="http://schemas.microsoft.com/office/drawing/2014/main" id="{D0D85D6F-C2CC-43BB-A67D-01F1B00848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35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15" name="Line 268">
                <a:extLst>
                  <a:ext uri="{FF2B5EF4-FFF2-40B4-BE49-F238E27FC236}">
                    <a16:creationId xmlns:a16="http://schemas.microsoft.com/office/drawing/2014/main" id="{5C938F46-07EE-48BE-8867-7C37F3BA3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35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16" name="Rectangle 269">
                <a:extLst>
                  <a:ext uri="{FF2B5EF4-FFF2-40B4-BE49-F238E27FC236}">
                    <a16:creationId xmlns:a16="http://schemas.microsoft.com/office/drawing/2014/main" id="{E5B253E1-E8D6-4B5D-AD99-28C1D90CC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24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17" name="Line 270">
                <a:extLst>
                  <a:ext uri="{FF2B5EF4-FFF2-40B4-BE49-F238E27FC236}">
                    <a16:creationId xmlns:a16="http://schemas.microsoft.com/office/drawing/2014/main" id="{88AE19B3-EAE8-4FD6-98A5-54DEF2189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18" name="Line 271">
                <a:extLst>
                  <a:ext uri="{FF2B5EF4-FFF2-40B4-BE49-F238E27FC236}">
                    <a16:creationId xmlns:a16="http://schemas.microsoft.com/office/drawing/2014/main" id="{D66CEE1C-6199-4204-A346-FC7EC6B2B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47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19" name="Rectangle 272">
                <a:extLst>
                  <a:ext uri="{FF2B5EF4-FFF2-40B4-BE49-F238E27FC236}">
                    <a16:creationId xmlns:a16="http://schemas.microsoft.com/office/drawing/2014/main" id="{32B93EDF-B706-49A8-80FC-38F323995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235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20" name="Line 273">
                <a:extLst>
                  <a:ext uri="{FF2B5EF4-FFF2-40B4-BE49-F238E27FC236}">
                    <a16:creationId xmlns:a16="http://schemas.microsoft.com/office/drawing/2014/main" id="{D8AAA34B-A8DC-40D8-A7C9-53195DEDF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235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21" name="Rectangle 274">
                <a:extLst>
                  <a:ext uri="{FF2B5EF4-FFF2-40B4-BE49-F238E27FC236}">
                    <a16:creationId xmlns:a16="http://schemas.microsoft.com/office/drawing/2014/main" id="{EE475502-8CD6-4486-8834-F8141FBDD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247"/>
                <a:ext cx="18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22" name="Line 275">
                <a:extLst>
                  <a:ext uri="{FF2B5EF4-FFF2-40B4-BE49-F238E27FC236}">
                    <a16:creationId xmlns:a16="http://schemas.microsoft.com/office/drawing/2014/main" id="{9B56AC24-32EA-430E-9744-B5DD134E34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247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23" name="Rectangle 276">
                <a:extLst>
                  <a:ext uri="{FF2B5EF4-FFF2-40B4-BE49-F238E27FC236}">
                    <a16:creationId xmlns:a16="http://schemas.microsoft.com/office/drawing/2014/main" id="{32BA72F7-C901-4499-90D0-44E70D45E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24" name="Line 277">
                <a:extLst>
                  <a:ext uri="{FF2B5EF4-FFF2-40B4-BE49-F238E27FC236}">
                    <a16:creationId xmlns:a16="http://schemas.microsoft.com/office/drawing/2014/main" id="{9AF2C414-7F22-41FE-97D8-849B43BB8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25" name="Rectangle 278">
                <a:extLst>
                  <a:ext uri="{FF2B5EF4-FFF2-40B4-BE49-F238E27FC236}">
                    <a16:creationId xmlns:a16="http://schemas.microsoft.com/office/drawing/2014/main" id="{02B2ED5C-A480-46B1-9791-783717C1C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26" name="Line 279">
                <a:extLst>
                  <a:ext uri="{FF2B5EF4-FFF2-40B4-BE49-F238E27FC236}">
                    <a16:creationId xmlns:a16="http://schemas.microsoft.com/office/drawing/2014/main" id="{4DAB911A-CCC6-4295-99C5-F183C2F69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27" name="Rectangle 280">
                <a:extLst>
                  <a:ext uri="{FF2B5EF4-FFF2-40B4-BE49-F238E27FC236}">
                    <a16:creationId xmlns:a16="http://schemas.microsoft.com/office/drawing/2014/main" id="{0C0F67AE-F2D4-4223-929B-194B443E7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28" name="Line 281">
                <a:extLst>
                  <a:ext uri="{FF2B5EF4-FFF2-40B4-BE49-F238E27FC236}">
                    <a16:creationId xmlns:a16="http://schemas.microsoft.com/office/drawing/2014/main" id="{7B754277-459A-4DA9-B3BA-6C248442C3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6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29" name="Rectangle 282">
                <a:extLst>
                  <a:ext uri="{FF2B5EF4-FFF2-40B4-BE49-F238E27FC236}">
                    <a16:creationId xmlns:a16="http://schemas.microsoft.com/office/drawing/2014/main" id="{91E039BC-7D40-476B-A800-2609D7564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30" name="Line 283">
                <a:extLst>
                  <a:ext uri="{FF2B5EF4-FFF2-40B4-BE49-F238E27FC236}">
                    <a16:creationId xmlns:a16="http://schemas.microsoft.com/office/drawing/2014/main" id="{C3CB26EF-E960-4953-994C-1382D21397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6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31" name="Rectangle 284">
                <a:extLst>
                  <a:ext uri="{FF2B5EF4-FFF2-40B4-BE49-F238E27FC236}">
                    <a16:creationId xmlns:a16="http://schemas.microsoft.com/office/drawing/2014/main" id="{62CAD209-0E67-41CC-9A96-476823C40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32" name="Line 285">
                <a:extLst>
                  <a:ext uri="{FF2B5EF4-FFF2-40B4-BE49-F238E27FC236}">
                    <a16:creationId xmlns:a16="http://schemas.microsoft.com/office/drawing/2014/main" id="{A68AF1E2-182D-4F8B-83DB-5C57B35285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33" name="Rectangle 286">
                <a:extLst>
                  <a:ext uri="{FF2B5EF4-FFF2-40B4-BE49-F238E27FC236}">
                    <a16:creationId xmlns:a16="http://schemas.microsoft.com/office/drawing/2014/main" id="{4DC914BC-58B2-490F-BA47-A9CF6CE7E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34" name="Line 287">
                <a:extLst>
                  <a:ext uri="{FF2B5EF4-FFF2-40B4-BE49-F238E27FC236}">
                    <a16:creationId xmlns:a16="http://schemas.microsoft.com/office/drawing/2014/main" id="{4493B919-237B-4DD5-B746-252033E496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35" name="Rectangle 288">
                <a:extLst>
                  <a:ext uri="{FF2B5EF4-FFF2-40B4-BE49-F238E27FC236}">
                    <a16:creationId xmlns:a16="http://schemas.microsoft.com/office/drawing/2014/main" id="{17DE27EB-9DB6-41E1-80A1-D3F0DAE74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36" name="Line 289">
                <a:extLst>
                  <a:ext uri="{FF2B5EF4-FFF2-40B4-BE49-F238E27FC236}">
                    <a16:creationId xmlns:a16="http://schemas.microsoft.com/office/drawing/2014/main" id="{86640998-8014-4243-A551-530FE9F89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8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37" name="Rectangle 290">
                <a:extLst>
                  <a:ext uri="{FF2B5EF4-FFF2-40B4-BE49-F238E27FC236}">
                    <a16:creationId xmlns:a16="http://schemas.microsoft.com/office/drawing/2014/main" id="{69D3BC6D-86A0-4128-9C60-A7F9D2C63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38" name="Line 291">
                <a:extLst>
                  <a:ext uri="{FF2B5EF4-FFF2-40B4-BE49-F238E27FC236}">
                    <a16:creationId xmlns:a16="http://schemas.microsoft.com/office/drawing/2014/main" id="{F59D566F-B102-43DF-A2A9-A22E891B6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8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39" name="Rectangle 292">
                <a:extLst>
                  <a:ext uri="{FF2B5EF4-FFF2-40B4-BE49-F238E27FC236}">
                    <a16:creationId xmlns:a16="http://schemas.microsoft.com/office/drawing/2014/main" id="{226D468B-21B5-4E10-A1EE-8453F27D2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40" name="Line 293">
                <a:extLst>
                  <a:ext uri="{FF2B5EF4-FFF2-40B4-BE49-F238E27FC236}">
                    <a16:creationId xmlns:a16="http://schemas.microsoft.com/office/drawing/2014/main" id="{18E5495A-9839-40DF-B47F-1BBAC53DE8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41" name="Rectangle 294">
                <a:extLst>
                  <a:ext uri="{FF2B5EF4-FFF2-40B4-BE49-F238E27FC236}">
                    <a16:creationId xmlns:a16="http://schemas.microsoft.com/office/drawing/2014/main" id="{22B03B9B-A228-4FD5-AA66-561D3A5CE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42" name="Line 295">
                <a:extLst>
                  <a:ext uri="{FF2B5EF4-FFF2-40B4-BE49-F238E27FC236}">
                    <a16:creationId xmlns:a16="http://schemas.microsoft.com/office/drawing/2014/main" id="{78995412-CF8F-40F9-8E4B-B002005F9D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43" name="Rectangle 296">
                <a:extLst>
                  <a:ext uri="{FF2B5EF4-FFF2-40B4-BE49-F238E27FC236}">
                    <a16:creationId xmlns:a16="http://schemas.microsoft.com/office/drawing/2014/main" id="{82C0FA76-9898-43CB-959B-81D9F6A3D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2235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44" name="Line 297">
                <a:extLst>
                  <a:ext uri="{FF2B5EF4-FFF2-40B4-BE49-F238E27FC236}">
                    <a16:creationId xmlns:a16="http://schemas.microsoft.com/office/drawing/2014/main" id="{2D642BE1-0B66-4866-9CBE-C038E6B54F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" y="2235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45" name="Rectangle 298">
                <a:extLst>
                  <a:ext uri="{FF2B5EF4-FFF2-40B4-BE49-F238E27FC236}">
                    <a16:creationId xmlns:a16="http://schemas.microsoft.com/office/drawing/2014/main" id="{3318FCD3-1F9D-4FC5-BBE7-87053F934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2247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46" name="Line 299">
                <a:extLst>
                  <a:ext uri="{FF2B5EF4-FFF2-40B4-BE49-F238E27FC236}">
                    <a16:creationId xmlns:a16="http://schemas.microsoft.com/office/drawing/2014/main" id="{4F771A78-8550-44F8-A336-19A021A3B8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" y="224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47" name="Rectangle 300">
                <a:extLst>
                  <a:ext uri="{FF2B5EF4-FFF2-40B4-BE49-F238E27FC236}">
                    <a16:creationId xmlns:a16="http://schemas.microsoft.com/office/drawing/2014/main" id="{8256265D-D36F-462F-8BEC-986BE9EEC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48" name="Line 301">
                <a:extLst>
                  <a:ext uri="{FF2B5EF4-FFF2-40B4-BE49-F238E27FC236}">
                    <a16:creationId xmlns:a16="http://schemas.microsoft.com/office/drawing/2014/main" id="{48C137F5-DD6E-44BF-BF1F-283F13A992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49" name="Rectangle 302">
                <a:extLst>
                  <a:ext uri="{FF2B5EF4-FFF2-40B4-BE49-F238E27FC236}">
                    <a16:creationId xmlns:a16="http://schemas.microsoft.com/office/drawing/2014/main" id="{CBB0749C-6E81-4C97-A2D0-668AE2BA7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50" name="Line 303">
                <a:extLst>
                  <a:ext uri="{FF2B5EF4-FFF2-40B4-BE49-F238E27FC236}">
                    <a16:creationId xmlns:a16="http://schemas.microsoft.com/office/drawing/2014/main" id="{15644C53-2E49-4E03-B9C0-DFC848B105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51" name="Rectangle 304">
                <a:extLst>
                  <a:ext uri="{FF2B5EF4-FFF2-40B4-BE49-F238E27FC236}">
                    <a16:creationId xmlns:a16="http://schemas.microsoft.com/office/drawing/2014/main" id="{EB25C73D-B5E4-4140-917D-07BB48B99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52" name="Line 305">
                <a:extLst>
                  <a:ext uri="{FF2B5EF4-FFF2-40B4-BE49-F238E27FC236}">
                    <a16:creationId xmlns:a16="http://schemas.microsoft.com/office/drawing/2014/main" id="{9CBD38A4-D42E-4A52-A1DC-0FE5917C8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6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53" name="Rectangle 306">
                <a:extLst>
                  <a:ext uri="{FF2B5EF4-FFF2-40B4-BE49-F238E27FC236}">
                    <a16:creationId xmlns:a16="http://schemas.microsoft.com/office/drawing/2014/main" id="{960CD2C3-49FB-4C86-9BAA-543E1E72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54" name="Line 307">
                <a:extLst>
                  <a:ext uri="{FF2B5EF4-FFF2-40B4-BE49-F238E27FC236}">
                    <a16:creationId xmlns:a16="http://schemas.microsoft.com/office/drawing/2014/main" id="{42136097-C2F7-49FE-9E30-D4C0EE0BE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6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55" name="Rectangle 308">
                <a:extLst>
                  <a:ext uri="{FF2B5EF4-FFF2-40B4-BE49-F238E27FC236}">
                    <a16:creationId xmlns:a16="http://schemas.microsoft.com/office/drawing/2014/main" id="{7CB7F1D8-B540-4450-998B-5A1F6023D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56" name="Line 309">
                <a:extLst>
                  <a:ext uri="{FF2B5EF4-FFF2-40B4-BE49-F238E27FC236}">
                    <a16:creationId xmlns:a16="http://schemas.microsoft.com/office/drawing/2014/main" id="{E00A22A5-7B7A-4627-B44E-7BFAF793DA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57" name="Rectangle 310">
                <a:extLst>
                  <a:ext uri="{FF2B5EF4-FFF2-40B4-BE49-F238E27FC236}">
                    <a16:creationId xmlns:a16="http://schemas.microsoft.com/office/drawing/2014/main" id="{5B4F9C5F-F973-40B2-9AE3-197E12C70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58" name="Line 311">
                <a:extLst>
                  <a:ext uri="{FF2B5EF4-FFF2-40B4-BE49-F238E27FC236}">
                    <a16:creationId xmlns:a16="http://schemas.microsoft.com/office/drawing/2014/main" id="{5692F266-4DF7-494D-8C83-406BE76573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59" name="Rectangle 312">
                <a:extLst>
                  <a:ext uri="{FF2B5EF4-FFF2-40B4-BE49-F238E27FC236}">
                    <a16:creationId xmlns:a16="http://schemas.microsoft.com/office/drawing/2014/main" id="{87D3216B-4A51-4EA1-BF07-757E386CA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60" name="Line 313">
                <a:extLst>
                  <a:ext uri="{FF2B5EF4-FFF2-40B4-BE49-F238E27FC236}">
                    <a16:creationId xmlns:a16="http://schemas.microsoft.com/office/drawing/2014/main" id="{FEEFF800-8132-461E-BEAC-EEDBDF6B5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7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61" name="Rectangle 314">
                <a:extLst>
                  <a:ext uri="{FF2B5EF4-FFF2-40B4-BE49-F238E27FC236}">
                    <a16:creationId xmlns:a16="http://schemas.microsoft.com/office/drawing/2014/main" id="{7B27CC15-7A05-4FFC-801E-129CC504E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62" name="Line 315">
                <a:extLst>
                  <a:ext uri="{FF2B5EF4-FFF2-40B4-BE49-F238E27FC236}">
                    <a16:creationId xmlns:a16="http://schemas.microsoft.com/office/drawing/2014/main" id="{0E67058C-79EB-40FE-A8E0-EA5E26214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7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63" name="Rectangle 316">
                <a:extLst>
                  <a:ext uri="{FF2B5EF4-FFF2-40B4-BE49-F238E27FC236}">
                    <a16:creationId xmlns:a16="http://schemas.microsoft.com/office/drawing/2014/main" id="{C4819868-791E-40FB-9AA2-8A8BF0BAD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64" name="Line 317">
                <a:extLst>
                  <a:ext uri="{FF2B5EF4-FFF2-40B4-BE49-F238E27FC236}">
                    <a16:creationId xmlns:a16="http://schemas.microsoft.com/office/drawing/2014/main" id="{C99A7A22-9CE6-439C-B9C2-5769723CE7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65" name="Rectangle 318">
                <a:extLst>
                  <a:ext uri="{FF2B5EF4-FFF2-40B4-BE49-F238E27FC236}">
                    <a16:creationId xmlns:a16="http://schemas.microsoft.com/office/drawing/2014/main" id="{D9F052E4-8FEC-4275-85D3-9C215FB35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66" name="Line 319">
                <a:extLst>
                  <a:ext uri="{FF2B5EF4-FFF2-40B4-BE49-F238E27FC236}">
                    <a16:creationId xmlns:a16="http://schemas.microsoft.com/office/drawing/2014/main" id="{80815F6A-CDB8-48CA-96C7-946FF0F462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67" name="Rectangle 320">
                <a:extLst>
                  <a:ext uri="{FF2B5EF4-FFF2-40B4-BE49-F238E27FC236}">
                    <a16:creationId xmlns:a16="http://schemas.microsoft.com/office/drawing/2014/main" id="{9E940DBB-BE39-47F2-813C-4A239CA38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68" name="Line 321">
                <a:extLst>
                  <a:ext uri="{FF2B5EF4-FFF2-40B4-BE49-F238E27FC236}">
                    <a16:creationId xmlns:a16="http://schemas.microsoft.com/office/drawing/2014/main" id="{94BB2C77-FCA6-44E8-B976-DC6A752C3E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69" name="Rectangle 322">
                <a:extLst>
                  <a:ext uri="{FF2B5EF4-FFF2-40B4-BE49-F238E27FC236}">
                    <a16:creationId xmlns:a16="http://schemas.microsoft.com/office/drawing/2014/main" id="{E7979E27-83D4-4E75-A5A6-6FF892D54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70" name="Line 323">
                <a:extLst>
                  <a:ext uri="{FF2B5EF4-FFF2-40B4-BE49-F238E27FC236}">
                    <a16:creationId xmlns:a16="http://schemas.microsoft.com/office/drawing/2014/main" id="{4AF3AF99-0979-4C7A-A7D4-3576BFF76D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71" name="Rectangle 324">
                <a:extLst>
                  <a:ext uri="{FF2B5EF4-FFF2-40B4-BE49-F238E27FC236}">
                    <a16:creationId xmlns:a16="http://schemas.microsoft.com/office/drawing/2014/main" id="{F5542A81-9921-4DA9-BE22-CEFF18394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72" name="Line 325">
                <a:extLst>
                  <a:ext uri="{FF2B5EF4-FFF2-40B4-BE49-F238E27FC236}">
                    <a16:creationId xmlns:a16="http://schemas.microsoft.com/office/drawing/2014/main" id="{4A97ECF8-4BBF-4644-99AC-4C46B6630B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73" name="Rectangle 326">
                <a:extLst>
                  <a:ext uri="{FF2B5EF4-FFF2-40B4-BE49-F238E27FC236}">
                    <a16:creationId xmlns:a16="http://schemas.microsoft.com/office/drawing/2014/main" id="{665BCCD3-5FA9-4EB9-9ABE-F6526D8C8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74" name="Line 327">
                <a:extLst>
                  <a:ext uri="{FF2B5EF4-FFF2-40B4-BE49-F238E27FC236}">
                    <a16:creationId xmlns:a16="http://schemas.microsoft.com/office/drawing/2014/main" id="{7C95F652-481B-4391-B83A-14922A1BB0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75" name="Rectangle 328">
                <a:extLst>
                  <a:ext uri="{FF2B5EF4-FFF2-40B4-BE49-F238E27FC236}">
                    <a16:creationId xmlns:a16="http://schemas.microsoft.com/office/drawing/2014/main" id="{3073E5E0-4C91-43D6-BBC9-3BD273DBA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76" name="Line 329">
                <a:extLst>
                  <a:ext uri="{FF2B5EF4-FFF2-40B4-BE49-F238E27FC236}">
                    <a16:creationId xmlns:a16="http://schemas.microsoft.com/office/drawing/2014/main" id="{1F1168AA-797D-44FC-BB74-6B2624DB96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6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77" name="Rectangle 330">
                <a:extLst>
                  <a:ext uri="{FF2B5EF4-FFF2-40B4-BE49-F238E27FC236}">
                    <a16:creationId xmlns:a16="http://schemas.microsoft.com/office/drawing/2014/main" id="{97929B10-0FCB-429F-9979-1D91D069F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78" name="Line 331">
                <a:extLst>
                  <a:ext uri="{FF2B5EF4-FFF2-40B4-BE49-F238E27FC236}">
                    <a16:creationId xmlns:a16="http://schemas.microsoft.com/office/drawing/2014/main" id="{D4A0F0F1-44E8-4C0E-A434-FC5B2D0F8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6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79" name="Rectangle 332">
                <a:extLst>
                  <a:ext uri="{FF2B5EF4-FFF2-40B4-BE49-F238E27FC236}">
                    <a16:creationId xmlns:a16="http://schemas.microsoft.com/office/drawing/2014/main" id="{DADE6396-CF72-4186-B6AE-C6748C414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80" name="Line 333">
                <a:extLst>
                  <a:ext uri="{FF2B5EF4-FFF2-40B4-BE49-F238E27FC236}">
                    <a16:creationId xmlns:a16="http://schemas.microsoft.com/office/drawing/2014/main" id="{7370EA28-5002-4069-AC5C-EAA6679A01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81" name="Rectangle 334">
                <a:extLst>
                  <a:ext uri="{FF2B5EF4-FFF2-40B4-BE49-F238E27FC236}">
                    <a16:creationId xmlns:a16="http://schemas.microsoft.com/office/drawing/2014/main" id="{BCAC060D-B691-4C17-AA4F-579FB9290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82" name="Line 335">
                <a:extLst>
                  <a:ext uri="{FF2B5EF4-FFF2-40B4-BE49-F238E27FC236}">
                    <a16:creationId xmlns:a16="http://schemas.microsoft.com/office/drawing/2014/main" id="{48FC6BD5-6B9C-4957-9A84-9A65CD1CB1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83" name="Rectangle 336">
                <a:extLst>
                  <a:ext uri="{FF2B5EF4-FFF2-40B4-BE49-F238E27FC236}">
                    <a16:creationId xmlns:a16="http://schemas.microsoft.com/office/drawing/2014/main" id="{5488D3AA-5583-4DD7-8787-3B32B8A7E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84" name="Line 337">
                <a:extLst>
                  <a:ext uri="{FF2B5EF4-FFF2-40B4-BE49-F238E27FC236}">
                    <a16:creationId xmlns:a16="http://schemas.microsoft.com/office/drawing/2014/main" id="{78A915A2-9C01-412B-9F72-508946BD67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7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85" name="Rectangle 338">
                <a:extLst>
                  <a:ext uri="{FF2B5EF4-FFF2-40B4-BE49-F238E27FC236}">
                    <a16:creationId xmlns:a16="http://schemas.microsoft.com/office/drawing/2014/main" id="{9447F299-856F-440D-BC94-1B6EA2EE3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86" name="Line 339">
                <a:extLst>
                  <a:ext uri="{FF2B5EF4-FFF2-40B4-BE49-F238E27FC236}">
                    <a16:creationId xmlns:a16="http://schemas.microsoft.com/office/drawing/2014/main" id="{DD338570-93BE-44C6-983F-45E95FE05D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7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87" name="Rectangle 340">
                <a:extLst>
                  <a:ext uri="{FF2B5EF4-FFF2-40B4-BE49-F238E27FC236}">
                    <a16:creationId xmlns:a16="http://schemas.microsoft.com/office/drawing/2014/main" id="{8747FE5C-396D-4562-9A50-6B1417C79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88" name="Line 341">
                <a:extLst>
                  <a:ext uri="{FF2B5EF4-FFF2-40B4-BE49-F238E27FC236}">
                    <a16:creationId xmlns:a16="http://schemas.microsoft.com/office/drawing/2014/main" id="{E001B0A4-60B1-457F-8D64-DC3E485691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89" name="Rectangle 342">
                <a:extLst>
                  <a:ext uri="{FF2B5EF4-FFF2-40B4-BE49-F238E27FC236}">
                    <a16:creationId xmlns:a16="http://schemas.microsoft.com/office/drawing/2014/main" id="{4AF44B76-10FB-4F99-B18E-3B8849564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90" name="Line 343">
                <a:extLst>
                  <a:ext uri="{FF2B5EF4-FFF2-40B4-BE49-F238E27FC236}">
                    <a16:creationId xmlns:a16="http://schemas.microsoft.com/office/drawing/2014/main" id="{BABFB2BD-4AD7-4ED0-B1C4-5CC1C079D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91" name="Rectangle 344">
                <a:extLst>
                  <a:ext uri="{FF2B5EF4-FFF2-40B4-BE49-F238E27FC236}">
                    <a16:creationId xmlns:a16="http://schemas.microsoft.com/office/drawing/2014/main" id="{AE32D5AE-6AF3-4318-8559-09F7C67E0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92" name="Line 345">
                <a:extLst>
                  <a:ext uri="{FF2B5EF4-FFF2-40B4-BE49-F238E27FC236}">
                    <a16:creationId xmlns:a16="http://schemas.microsoft.com/office/drawing/2014/main" id="{0520BA30-43D7-4318-A2FD-4770DC51F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93" name="Rectangle 346">
                <a:extLst>
                  <a:ext uri="{FF2B5EF4-FFF2-40B4-BE49-F238E27FC236}">
                    <a16:creationId xmlns:a16="http://schemas.microsoft.com/office/drawing/2014/main" id="{9FAC14EA-F425-4C71-9236-BD3C8A7C2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94" name="Line 347">
                <a:extLst>
                  <a:ext uri="{FF2B5EF4-FFF2-40B4-BE49-F238E27FC236}">
                    <a16:creationId xmlns:a16="http://schemas.microsoft.com/office/drawing/2014/main" id="{385A0898-DE30-482B-A7F2-7AB3D5DA0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95" name="Rectangle 348">
                <a:extLst>
                  <a:ext uri="{FF2B5EF4-FFF2-40B4-BE49-F238E27FC236}">
                    <a16:creationId xmlns:a16="http://schemas.microsoft.com/office/drawing/2014/main" id="{A5A4BDF5-E4EE-4864-B964-90DE9ED60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96" name="Line 349">
                <a:extLst>
                  <a:ext uri="{FF2B5EF4-FFF2-40B4-BE49-F238E27FC236}">
                    <a16:creationId xmlns:a16="http://schemas.microsoft.com/office/drawing/2014/main" id="{EB1EE465-9D1A-420E-8555-A7BCCB25F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97" name="Rectangle 350">
                <a:extLst>
                  <a:ext uri="{FF2B5EF4-FFF2-40B4-BE49-F238E27FC236}">
                    <a16:creationId xmlns:a16="http://schemas.microsoft.com/office/drawing/2014/main" id="{C6E93168-7D90-4068-A0C8-44BC2DBD9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098" name="Line 351">
                <a:extLst>
                  <a:ext uri="{FF2B5EF4-FFF2-40B4-BE49-F238E27FC236}">
                    <a16:creationId xmlns:a16="http://schemas.microsoft.com/office/drawing/2014/main" id="{7D2A0D96-8983-4B88-8FFC-1142E32C8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99" name="Rectangle 352">
                <a:extLst>
                  <a:ext uri="{FF2B5EF4-FFF2-40B4-BE49-F238E27FC236}">
                    <a16:creationId xmlns:a16="http://schemas.microsoft.com/office/drawing/2014/main" id="{BCA55C19-CB6F-4FFA-BADE-83BABE5D5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00" name="Line 353">
                <a:extLst>
                  <a:ext uri="{FF2B5EF4-FFF2-40B4-BE49-F238E27FC236}">
                    <a16:creationId xmlns:a16="http://schemas.microsoft.com/office/drawing/2014/main" id="{EEC27F8F-6B62-4065-BB4F-5BDD5A9D1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0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01" name="Rectangle 354">
                <a:extLst>
                  <a:ext uri="{FF2B5EF4-FFF2-40B4-BE49-F238E27FC236}">
                    <a16:creationId xmlns:a16="http://schemas.microsoft.com/office/drawing/2014/main" id="{E42BB2A2-002D-48FA-85B1-0E5A86ACF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02" name="Line 355">
                <a:extLst>
                  <a:ext uri="{FF2B5EF4-FFF2-40B4-BE49-F238E27FC236}">
                    <a16:creationId xmlns:a16="http://schemas.microsoft.com/office/drawing/2014/main" id="{BBD3FED9-DBF5-4BAF-8DE1-5994E7AEE7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0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03" name="Rectangle 356">
                <a:extLst>
                  <a:ext uri="{FF2B5EF4-FFF2-40B4-BE49-F238E27FC236}">
                    <a16:creationId xmlns:a16="http://schemas.microsoft.com/office/drawing/2014/main" id="{E6994C51-463C-45C0-A4B3-52E953047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04" name="Line 357">
                <a:extLst>
                  <a:ext uri="{FF2B5EF4-FFF2-40B4-BE49-F238E27FC236}">
                    <a16:creationId xmlns:a16="http://schemas.microsoft.com/office/drawing/2014/main" id="{E7E4B253-3B6A-419F-B1A2-2EA9439CC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05" name="Rectangle 358">
                <a:extLst>
                  <a:ext uri="{FF2B5EF4-FFF2-40B4-BE49-F238E27FC236}">
                    <a16:creationId xmlns:a16="http://schemas.microsoft.com/office/drawing/2014/main" id="{827281D3-7201-4F59-BE96-9DB7820E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06" name="Line 359">
                <a:extLst>
                  <a:ext uri="{FF2B5EF4-FFF2-40B4-BE49-F238E27FC236}">
                    <a16:creationId xmlns:a16="http://schemas.microsoft.com/office/drawing/2014/main" id="{39603977-1CA1-4B2D-B05B-28947E347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07" name="Rectangle 360">
                <a:extLst>
                  <a:ext uri="{FF2B5EF4-FFF2-40B4-BE49-F238E27FC236}">
                    <a16:creationId xmlns:a16="http://schemas.microsoft.com/office/drawing/2014/main" id="{5CEC0CA9-7A60-4F9F-8BD9-298509D19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08" name="Line 361">
                <a:extLst>
                  <a:ext uri="{FF2B5EF4-FFF2-40B4-BE49-F238E27FC236}">
                    <a16:creationId xmlns:a16="http://schemas.microsoft.com/office/drawing/2014/main" id="{65F97872-638F-4E1E-8523-2679F57FF3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09" name="Rectangle 362">
                <a:extLst>
                  <a:ext uri="{FF2B5EF4-FFF2-40B4-BE49-F238E27FC236}">
                    <a16:creationId xmlns:a16="http://schemas.microsoft.com/office/drawing/2014/main" id="{812CAD52-477E-4DFF-80AC-9910E97F6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10" name="Line 363">
                <a:extLst>
                  <a:ext uri="{FF2B5EF4-FFF2-40B4-BE49-F238E27FC236}">
                    <a16:creationId xmlns:a16="http://schemas.microsoft.com/office/drawing/2014/main" id="{9013D7B2-6698-4767-84CF-EF1945AE3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11" name="Rectangle 364">
                <a:extLst>
                  <a:ext uri="{FF2B5EF4-FFF2-40B4-BE49-F238E27FC236}">
                    <a16:creationId xmlns:a16="http://schemas.microsoft.com/office/drawing/2014/main" id="{8580D995-5A1F-4D8F-887B-0FF793ED5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12" name="Line 365">
                <a:extLst>
                  <a:ext uri="{FF2B5EF4-FFF2-40B4-BE49-F238E27FC236}">
                    <a16:creationId xmlns:a16="http://schemas.microsoft.com/office/drawing/2014/main" id="{F0DE1E74-3F54-49D3-81D3-3321D0A942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13" name="Rectangle 366">
                <a:extLst>
                  <a:ext uri="{FF2B5EF4-FFF2-40B4-BE49-F238E27FC236}">
                    <a16:creationId xmlns:a16="http://schemas.microsoft.com/office/drawing/2014/main" id="{F79E67DE-93B8-4191-BA9B-C3E79EAA0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14" name="Line 367">
                <a:extLst>
                  <a:ext uri="{FF2B5EF4-FFF2-40B4-BE49-F238E27FC236}">
                    <a16:creationId xmlns:a16="http://schemas.microsoft.com/office/drawing/2014/main" id="{F1132142-5BCA-4A29-AD56-9E609EB9A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15" name="Rectangle 368">
                <a:extLst>
                  <a:ext uri="{FF2B5EF4-FFF2-40B4-BE49-F238E27FC236}">
                    <a16:creationId xmlns:a16="http://schemas.microsoft.com/office/drawing/2014/main" id="{755BCB54-B878-4A2D-AD5E-681007756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16" name="Line 369">
                <a:extLst>
                  <a:ext uri="{FF2B5EF4-FFF2-40B4-BE49-F238E27FC236}">
                    <a16:creationId xmlns:a16="http://schemas.microsoft.com/office/drawing/2014/main" id="{9885DBB5-2CEB-418F-AFDF-494893568D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3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17" name="Rectangle 370">
                <a:extLst>
                  <a:ext uri="{FF2B5EF4-FFF2-40B4-BE49-F238E27FC236}">
                    <a16:creationId xmlns:a16="http://schemas.microsoft.com/office/drawing/2014/main" id="{2A192766-63DA-495B-BCFA-2AA129768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18" name="Line 371">
                <a:extLst>
                  <a:ext uri="{FF2B5EF4-FFF2-40B4-BE49-F238E27FC236}">
                    <a16:creationId xmlns:a16="http://schemas.microsoft.com/office/drawing/2014/main" id="{9863C8D2-2583-4112-89FE-5371A33D8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3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19" name="Rectangle 372">
                <a:extLst>
                  <a:ext uri="{FF2B5EF4-FFF2-40B4-BE49-F238E27FC236}">
                    <a16:creationId xmlns:a16="http://schemas.microsoft.com/office/drawing/2014/main" id="{48CB8772-ABDF-4AEE-9820-17A37CF10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20" name="Line 373">
                <a:extLst>
                  <a:ext uri="{FF2B5EF4-FFF2-40B4-BE49-F238E27FC236}">
                    <a16:creationId xmlns:a16="http://schemas.microsoft.com/office/drawing/2014/main" id="{49C42FAC-56FD-4A01-9DAA-C79EC2F08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21" name="Rectangle 374">
                <a:extLst>
                  <a:ext uri="{FF2B5EF4-FFF2-40B4-BE49-F238E27FC236}">
                    <a16:creationId xmlns:a16="http://schemas.microsoft.com/office/drawing/2014/main" id="{2ABFADFC-D7B5-4A4D-924A-C99D41658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22" name="Line 375">
                <a:extLst>
                  <a:ext uri="{FF2B5EF4-FFF2-40B4-BE49-F238E27FC236}">
                    <a16:creationId xmlns:a16="http://schemas.microsoft.com/office/drawing/2014/main" id="{6F2C91B5-CD0A-420E-BBE2-26F864314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23" name="Rectangle 376">
                <a:extLst>
                  <a:ext uri="{FF2B5EF4-FFF2-40B4-BE49-F238E27FC236}">
                    <a16:creationId xmlns:a16="http://schemas.microsoft.com/office/drawing/2014/main" id="{E73014BA-B996-4E89-AF0D-E1D2566D2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24" name="Line 377">
                <a:extLst>
                  <a:ext uri="{FF2B5EF4-FFF2-40B4-BE49-F238E27FC236}">
                    <a16:creationId xmlns:a16="http://schemas.microsoft.com/office/drawing/2014/main" id="{4EAFF6CD-D47B-4EF0-922F-E4D06544F1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0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25" name="Rectangle 378">
                <a:extLst>
                  <a:ext uri="{FF2B5EF4-FFF2-40B4-BE49-F238E27FC236}">
                    <a16:creationId xmlns:a16="http://schemas.microsoft.com/office/drawing/2014/main" id="{7410BD2D-6EC6-4399-94F8-B799791FD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26" name="Line 379">
                <a:extLst>
                  <a:ext uri="{FF2B5EF4-FFF2-40B4-BE49-F238E27FC236}">
                    <a16:creationId xmlns:a16="http://schemas.microsoft.com/office/drawing/2014/main" id="{202B84B5-36CC-4CBA-9705-F4715A884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0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27" name="Rectangle 380">
                <a:extLst>
                  <a:ext uri="{FF2B5EF4-FFF2-40B4-BE49-F238E27FC236}">
                    <a16:creationId xmlns:a16="http://schemas.microsoft.com/office/drawing/2014/main" id="{22F5F9E6-51FB-4E39-8B83-893E31C0F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28" name="Line 381">
                <a:extLst>
                  <a:ext uri="{FF2B5EF4-FFF2-40B4-BE49-F238E27FC236}">
                    <a16:creationId xmlns:a16="http://schemas.microsoft.com/office/drawing/2014/main" id="{E1208F98-8A11-4A45-A118-93F4181939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29" name="Rectangle 382">
                <a:extLst>
                  <a:ext uri="{FF2B5EF4-FFF2-40B4-BE49-F238E27FC236}">
                    <a16:creationId xmlns:a16="http://schemas.microsoft.com/office/drawing/2014/main" id="{B91B7962-965B-4975-8F6C-CED51A7FA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30" name="Line 383">
                <a:extLst>
                  <a:ext uri="{FF2B5EF4-FFF2-40B4-BE49-F238E27FC236}">
                    <a16:creationId xmlns:a16="http://schemas.microsoft.com/office/drawing/2014/main" id="{4D9DA639-637E-4517-8CA5-95B548B8C3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31" name="Rectangle 384">
                <a:extLst>
                  <a:ext uri="{FF2B5EF4-FFF2-40B4-BE49-F238E27FC236}">
                    <a16:creationId xmlns:a16="http://schemas.microsoft.com/office/drawing/2014/main" id="{E24F95BD-F4D5-44C8-8777-D898E88F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32" name="Line 385">
                <a:extLst>
                  <a:ext uri="{FF2B5EF4-FFF2-40B4-BE49-F238E27FC236}">
                    <a16:creationId xmlns:a16="http://schemas.microsoft.com/office/drawing/2014/main" id="{AA37689D-A969-4D1F-A428-239915C4BA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1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33" name="Rectangle 386">
                <a:extLst>
                  <a:ext uri="{FF2B5EF4-FFF2-40B4-BE49-F238E27FC236}">
                    <a16:creationId xmlns:a16="http://schemas.microsoft.com/office/drawing/2014/main" id="{55D63F6C-65FB-4481-8CF8-B141A10C3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34" name="Line 387">
                <a:extLst>
                  <a:ext uri="{FF2B5EF4-FFF2-40B4-BE49-F238E27FC236}">
                    <a16:creationId xmlns:a16="http://schemas.microsoft.com/office/drawing/2014/main" id="{CD771385-AEF9-4B41-908C-F580EF6B94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1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35" name="Rectangle 388">
                <a:extLst>
                  <a:ext uri="{FF2B5EF4-FFF2-40B4-BE49-F238E27FC236}">
                    <a16:creationId xmlns:a16="http://schemas.microsoft.com/office/drawing/2014/main" id="{91DDB6D3-1D87-419B-85EE-F5B502B3D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36" name="Line 389">
                <a:extLst>
                  <a:ext uri="{FF2B5EF4-FFF2-40B4-BE49-F238E27FC236}">
                    <a16:creationId xmlns:a16="http://schemas.microsoft.com/office/drawing/2014/main" id="{50899FBD-07CA-40B8-ABD6-98E5858DC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37" name="Rectangle 390">
                <a:extLst>
                  <a:ext uri="{FF2B5EF4-FFF2-40B4-BE49-F238E27FC236}">
                    <a16:creationId xmlns:a16="http://schemas.microsoft.com/office/drawing/2014/main" id="{8FBB1E3F-0BFE-45F6-98E2-454054CA7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38" name="Line 391">
                <a:extLst>
                  <a:ext uri="{FF2B5EF4-FFF2-40B4-BE49-F238E27FC236}">
                    <a16:creationId xmlns:a16="http://schemas.microsoft.com/office/drawing/2014/main" id="{F9552944-127B-4A96-931F-1CA30AF67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39" name="Rectangle 392">
                <a:extLst>
                  <a:ext uri="{FF2B5EF4-FFF2-40B4-BE49-F238E27FC236}">
                    <a16:creationId xmlns:a16="http://schemas.microsoft.com/office/drawing/2014/main" id="{6C5CFDD7-DC0B-4A7C-817C-9018DC7F6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235"/>
                <a:ext cx="17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40" name="Line 393">
                <a:extLst>
                  <a:ext uri="{FF2B5EF4-FFF2-40B4-BE49-F238E27FC236}">
                    <a16:creationId xmlns:a16="http://schemas.microsoft.com/office/drawing/2014/main" id="{99B6055A-4B8D-4108-BEC1-BA9259D959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2235"/>
                <a:ext cx="17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41" name="Rectangle 394">
                <a:extLst>
                  <a:ext uri="{FF2B5EF4-FFF2-40B4-BE49-F238E27FC236}">
                    <a16:creationId xmlns:a16="http://schemas.microsoft.com/office/drawing/2014/main" id="{0C34F056-AE1D-4C78-971D-45EEF927B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247"/>
                <a:ext cx="17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42" name="Line 395">
                <a:extLst>
                  <a:ext uri="{FF2B5EF4-FFF2-40B4-BE49-F238E27FC236}">
                    <a16:creationId xmlns:a16="http://schemas.microsoft.com/office/drawing/2014/main" id="{6F11C1CA-DFC3-436D-85F6-5176F9AE78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2247"/>
                <a:ext cx="17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43" name="Rectangle 396">
                <a:extLst>
                  <a:ext uri="{FF2B5EF4-FFF2-40B4-BE49-F238E27FC236}">
                    <a16:creationId xmlns:a16="http://schemas.microsoft.com/office/drawing/2014/main" id="{23A5B320-3184-4038-809A-18771242E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44" name="Line 397">
                <a:extLst>
                  <a:ext uri="{FF2B5EF4-FFF2-40B4-BE49-F238E27FC236}">
                    <a16:creationId xmlns:a16="http://schemas.microsoft.com/office/drawing/2014/main" id="{73967476-AC1E-4411-BB1F-F461BE0E0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45" name="Rectangle 398">
                <a:extLst>
                  <a:ext uri="{FF2B5EF4-FFF2-40B4-BE49-F238E27FC236}">
                    <a16:creationId xmlns:a16="http://schemas.microsoft.com/office/drawing/2014/main" id="{263EE147-46D4-457A-A33C-7CF30B176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46" name="Line 399">
                <a:extLst>
                  <a:ext uri="{FF2B5EF4-FFF2-40B4-BE49-F238E27FC236}">
                    <a16:creationId xmlns:a16="http://schemas.microsoft.com/office/drawing/2014/main" id="{9E6E2454-3B9F-4F8E-9ADC-74971B8EB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47" name="Rectangle 400">
                <a:extLst>
                  <a:ext uri="{FF2B5EF4-FFF2-40B4-BE49-F238E27FC236}">
                    <a16:creationId xmlns:a16="http://schemas.microsoft.com/office/drawing/2014/main" id="{A4C1D1B4-17CD-465B-B1A5-99E2C8325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48" name="Line 401">
                <a:extLst>
                  <a:ext uri="{FF2B5EF4-FFF2-40B4-BE49-F238E27FC236}">
                    <a16:creationId xmlns:a16="http://schemas.microsoft.com/office/drawing/2014/main" id="{313BB66D-0D42-49CD-800D-D3F26F3442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49" name="Rectangle 402">
                <a:extLst>
                  <a:ext uri="{FF2B5EF4-FFF2-40B4-BE49-F238E27FC236}">
                    <a16:creationId xmlns:a16="http://schemas.microsoft.com/office/drawing/2014/main" id="{F8CC2737-165A-40B4-81AD-F70D272CC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50" name="Line 403">
                <a:extLst>
                  <a:ext uri="{FF2B5EF4-FFF2-40B4-BE49-F238E27FC236}">
                    <a16:creationId xmlns:a16="http://schemas.microsoft.com/office/drawing/2014/main" id="{A111E254-26AE-4CC0-B16C-B1388384D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51" name="Rectangle 404">
                <a:extLst>
                  <a:ext uri="{FF2B5EF4-FFF2-40B4-BE49-F238E27FC236}">
                    <a16:creationId xmlns:a16="http://schemas.microsoft.com/office/drawing/2014/main" id="{BBDAB355-88CF-4D97-A1B3-8538C0DF9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52" name="Line 405">
                <a:extLst>
                  <a:ext uri="{FF2B5EF4-FFF2-40B4-BE49-F238E27FC236}">
                    <a16:creationId xmlns:a16="http://schemas.microsoft.com/office/drawing/2014/main" id="{E91BE725-450D-4539-88C7-4B4DF8428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53" name="Rectangle 406">
                <a:extLst>
                  <a:ext uri="{FF2B5EF4-FFF2-40B4-BE49-F238E27FC236}">
                    <a16:creationId xmlns:a16="http://schemas.microsoft.com/office/drawing/2014/main" id="{A837EBFB-F10A-4693-B0D5-362E34BF2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54" name="Line 407">
                <a:extLst>
                  <a:ext uri="{FF2B5EF4-FFF2-40B4-BE49-F238E27FC236}">
                    <a16:creationId xmlns:a16="http://schemas.microsoft.com/office/drawing/2014/main" id="{8E52A1D7-FD9D-4A09-8D68-C12DBF1D3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55" name="Rectangle 408">
                <a:extLst>
                  <a:ext uri="{FF2B5EF4-FFF2-40B4-BE49-F238E27FC236}">
                    <a16:creationId xmlns:a16="http://schemas.microsoft.com/office/drawing/2014/main" id="{1E03F41F-E7B8-418F-A23A-2B2927311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0979" name="Group 409">
              <a:extLst>
                <a:ext uri="{FF2B5EF4-FFF2-40B4-BE49-F238E27FC236}">
                  <a16:creationId xmlns:a16="http://schemas.microsoft.com/office/drawing/2014/main" id="{31DF32A6-DF78-4C7E-986D-5896913FAF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235"/>
              <a:ext cx="5491" cy="426"/>
              <a:chOff x="72" y="2235"/>
              <a:chExt cx="5491" cy="426"/>
            </a:xfrm>
          </p:grpSpPr>
          <p:sp>
            <p:nvSpPr>
              <p:cNvPr id="42756" name="Line 410">
                <a:extLst>
                  <a:ext uri="{FF2B5EF4-FFF2-40B4-BE49-F238E27FC236}">
                    <a16:creationId xmlns:a16="http://schemas.microsoft.com/office/drawing/2014/main" id="{37E316D3-3572-4280-8CE2-704DF3B6BB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9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57" name="Rectangle 411">
                <a:extLst>
                  <a:ext uri="{FF2B5EF4-FFF2-40B4-BE49-F238E27FC236}">
                    <a16:creationId xmlns:a16="http://schemas.microsoft.com/office/drawing/2014/main" id="{0C61C1BF-1317-43D3-9326-2F25F35A1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58" name="Line 412">
                <a:extLst>
                  <a:ext uri="{FF2B5EF4-FFF2-40B4-BE49-F238E27FC236}">
                    <a16:creationId xmlns:a16="http://schemas.microsoft.com/office/drawing/2014/main" id="{0002F3E8-8EFA-48F7-86B8-AEDBDE34B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9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59" name="Rectangle 413">
                <a:extLst>
                  <a:ext uri="{FF2B5EF4-FFF2-40B4-BE49-F238E27FC236}">
                    <a16:creationId xmlns:a16="http://schemas.microsoft.com/office/drawing/2014/main" id="{28A6DB0A-3B7A-4C6C-85E6-2B9A9AB07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60" name="Line 414">
                <a:extLst>
                  <a:ext uri="{FF2B5EF4-FFF2-40B4-BE49-F238E27FC236}">
                    <a16:creationId xmlns:a16="http://schemas.microsoft.com/office/drawing/2014/main" id="{2C4FE1DF-A718-405E-8069-55B356CAB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61" name="Rectangle 415">
                <a:extLst>
                  <a:ext uri="{FF2B5EF4-FFF2-40B4-BE49-F238E27FC236}">
                    <a16:creationId xmlns:a16="http://schemas.microsoft.com/office/drawing/2014/main" id="{8628C900-A82F-4A4D-8D6B-3B11AEF92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62" name="Line 416">
                <a:extLst>
                  <a:ext uri="{FF2B5EF4-FFF2-40B4-BE49-F238E27FC236}">
                    <a16:creationId xmlns:a16="http://schemas.microsoft.com/office/drawing/2014/main" id="{05E43B2E-AC55-4E24-9747-69E9DF707F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63" name="Rectangle 417">
                <a:extLst>
                  <a:ext uri="{FF2B5EF4-FFF2-40B4-BE49-F238E27FC236}">
                    <a16:creationId xmlns:a16="http://schemas.microsoft.com/office/drawing/2014/main" id="{0299E95A-B74A-466E-B979-622C1903C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235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64" name="Line 418">
                <a:extLst>
                  <a:ext uri="{FF2B5EF4-FFF2-40B4-BE49-F238E27FC236}">
                    <a16:creationId xmlns:a16="http://schemas.microsoft.com/office/drawing/2014/main" id="{93BE7A64-D595-4169-9FDD-AFB6674B6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15" y="2235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65" name="Rectangle 419">
                <a:extLst>
                  <a:ext uri="{FF2B5EF4-FFF2-40B4-BE49-F238E27FC236}">
                    <a16:creationId xmlns:a16="http://schemas.microsoft.com/office/drawing/2014/main" id="{3C920FF8-8ED6-4509-BFC9-55A3A843A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247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66" name="Line 420">
                <a:extLst>
                  <a:ext uri="{FF2B5EF4-FFF2-40B4-BE49-F238E27FC236}">
                    <a16:creationId xmlns:a16="http://schemas.microsoft.com/office/drawing/2014/main" id="{25E59A42-DE0E-41B4-AF57-CD44E79CA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15" y="224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67" name="Rectangle 421">
                <a:extLst>
                  <a:ext uri="{FF2B5EF4-FFF2-40B4-BE49-F238E27FC236}">
                    <a16:creationId xmlns:a16="http://schemas.microsoft.com/office/drawing/2014/main" id="{D4B87E2A-1A3B-497F-BA6C-AD11A1645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68" name="Line 422">
                <a:extLst>
                  <a:ext uri="{FF2B5EF4-FFF2-40B4-BE49-F238E27FC236}">
                    <a16:creationId xmlns:a16="http://schemas.microsoft.com/office/drawing/2014/main" id="{2B6A0EBE-F127-4CF8-BFF8-96E1F6BD94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69" name="Rectangle 423">
                <a:extLst>
                  <a:ext uri="{FF2B5EF4-FFF2-40B4-BE49-F238E27FC236}">
                    <a16:creationId xmlns:a16="http://schemas.microsoft.com/office/drawing/2014/main" id="{2777FA9B-FD53-4CF1-B463-2C7A5EC58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70" name="Line 424">
                <a:extLst>
                  <a:ext uri="{FF2B5EF4-FFF2-40B4-BE49-F238E27FC236}">
                    <a16:creationId xmlns:a16="http://schemas.microsoft.com/office/drawing/2014/main" id="{E356D3E0-D425-4943-865F-4BAC7544A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71" name="Rectangle 425">
                <a:extLst>
                  <a:ext uri="{FF2B5EF4-FFF2-40B4-BE49-F238E27FC236}">
                    <a16:creationId xmlns:a16="http://schemas.microsoft.com/office/drawing/2014/main" id="{075FA9A0-9EA9-4558-9763-CDF7FCB64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2235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72" name="Line 426">
                <a:extLst>
                  <a:ext uri="{FF2B5EF4-FFF2-40B4-BE49-F238E27FC236}">
                    <a16:creationId xmlns:a16="http://schemas.microsoft.com/office/drawing/2014/main" id="{79934D42-8EEC-4414-81F0-72B865D20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2" y="2235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73" name="Rectangle 427">
                <a:extLst>
                  <a:ext uri="{FF2B5EF4-FFF2-40B4-BE49-F238E27FC236}">
                    <a16:creationId xmlns:a16="http://schemas.microsoft.com/office/drawing/2014/main" id="{FDF00AC8-0BFF-4569-A3FE-E20E856AC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2247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74" name="Line 428">
                <a:extLst>
                  <a:ext uri="{FF2B5EF4-FFF2-40B4-BE49-F238E27FC236}">
                    <a16:creationId xmlns:a16="http://schemas.microsoft.com/office/drawing/2014/main" id="{049AA050-3D08-45B5-A8FC-DF29DBA74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2" y="224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75" name="Rectangle 429">
                <a:extLst>
                  <a:ext uri="{FF2B5EF4-FFF2-40B4-BE49-F238E27FC236}">
                    <a16:creationId xmlns:a16="http://schemas.microsoft.com/office/drawing/2014/main" id="{2C06771A-1C87-4CB7-9D49-38A2DE2E8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76" name="Line 430">
                <a:extLst>
                  <a:ext uri="{FF2B5EF4-FFF2-40B4-BE49-F238E27FC236}">
                    <a16:creationId xmlns:a16="http://schemas.microsoft.com/office/drawing/2014/main" id="{7A540E09-7C32-48BB-A18C-2655046D97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77" name="Rectangle 431">
                <a:extLst>
                  <a:ext uri="{FF2B5EF4-FFF2-40B4-BE49-F238E27FC236}">
                    <a16:creationId xmlns:a16="http://schemas.microsoft.com/office/drawing/2014/main" id="{DE74BC06-BB0E-4B82-836B-CA2397E4B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78" name="Line 432">
                <a:extLst>
                  <a:ext uri="{FF2B5EF4-FFF2-40B4-BE49-F238E27FC236}">
                    <a16:creationId xmlns:a16="http://schemas.microsoft.com/office/drawing/2014/main" id="{E75EEBE4-05DC-4E68-9504-910672BBFD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79" name="Rectangle 433">
                <a:extLst>
                  <a:ext uri="{FF2B5EF4-FFF2-40B4-BE49-F238E27FC236}">
                    <a16:creationId xmlns:a16="http://schemas.microsoft.com/office/drawing/2014/main" id="{C6DAFCE4-C806-4E16-9331-033D0FC30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2235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80" name="Line 434">
                <a:extLst>
                  <a:ext uri="{FF2B5EF4-FFF2-40B4-BE49-F238E27FC236}">
                    <a16:creationId xmlns:a16="http://schemas.microsoft.com/office/drawing/2014/main" id="{FE6F3D14-D39D-4396-8BED-AE1B4E379A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49" y="2235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81" name="Rectangle 435">
                <a:extLst>
                  <a:ext uri="{FF2B5EF4-FFF2-40B4-BE49-F238E27FC236}">
                    <a16:creationId xmlns:a16="http://schemas.microsoft.com/office/drawing/2014/main" id="{761244EE-C04D-4074-A0AE-9F6B216BB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2247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82" name="Line 436">
                <a:extLst>
                  <a:ext uri="{FF2B5EF4-FFF2-40B4-BE49-F238E27FC236}">
                    <a16:creationId xmlns:a16="http://schemas.microsoft.com/office/drawing/2014/main" id="{93C4EDA9-D035-43DF-A56B-B54AB32697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49" y="224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83" name="Rectangle 437">
                <a:extLst>
                  <a:ext uri="{FF2B5EF4-FFF2-40B4-BE49-F238E27FC236}">
                    <a16:creationId xmlns:a16="http://schemas.microsoft.com/office/drawing/2014/main" id="{9FA92163-A8BA-4036-9B53-1ABDA1791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235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84" name="Line 438">
                <a:extLst>
                  <a:ext uri="{FF2B5EF4-FFF2-40B4-BE49-F238E27FC236}">
                    <a16:creationId xmlns:a16="http://schemas.microsoft.com/office/drawing/2014/main" id="{8D078DD3-1502-45E3-96CD-11E97DF49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23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85" name="Rectangle 439">
                <a:extLst>
                  <a:ext uri="{FF2B5EF4-FFF2-40B4-BE49-F238E27FC236}">
                    <a16:creationId xmlns:a16="http://schemas.microsoft.com/office/drawing/2014/main" id="{C9AA9A82-64B0-497E-BA0A-309BD5DA3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247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86" name="Line 440">
                <a:extLst>
                  <a:ext uri="{FF2B5EF4-FFF2-40B4-BE49-F238E27FC236}">
                    <a16:creationId xmlns:a16="http://schemas.microsoft.com/office/drawing/2014/main" id="{0472CE36-A58A-4016-B017-99B93C64F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24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87" name="Rectangle 441">
                <a:extLst>
                  <a:ext uri="{FF2B5EF4-FFF2-40B4-BE49-F238E27FC236}">
                    <a16:creationId xmlns:a16="http://schemas.microsoft.com/office/drawing/2014/main" id="{FEC036EE-0E18-47AD-A35D-1D4749B91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2235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88" name="Line 442">
                <a:extLst>
                  <a:ext uri="{FF2B5EF4-FFF2-40B4-BE49-F238E27FC236}">
                    <a16:creationId xmlns:a16="http://schemas.microsoft.com/office/drawing/2014/main" id="{F4052B36-DD29-47FC-81AF-116D98E279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16" y="2235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89" name="Rectangle 443">
                <a:extLst>
                  <a:ext uri="{FF2B5EF4-FFF2-40B4-BE49-F238E27FC236}">
                    <a16:creationId xmlns:a16="http://schemas.microsoft.com/office/drawing/2014/main" id="{B97021A4-9078-4C68-B0DD-333B01805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2247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90" name="Line 444">
                <a:extLst>
                  <a:ext uri="{FF2B5EF4-FFF2-40B4-BE49-F238E27FC236}">
                    <a16:creationId xmlns:a16="http://schemas.microsoft.com/office/drawing/2014/main" id="{8468D2EE-EA82-44F2-974C-9E42A35401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16" y="224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91" name="Rectangle 445">
                <a:extLst>
                  <a:ext uri="{FF2B5EF4-FFF2-40B4-BE49-F238E27FC236}">
                    <a16:creationId xmlns:a16="http://schemas.microsoft.com/office/drawing/2014/main" id="{F95AFD8B-2CCE-4DCD-8351-07ABBD1CB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235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92" name="Line 446">
                <a:extLst>
                  <a:ext uri="{FF2B5EF4-FFF2-40B4-BE49-F238E27FC236}">
                    <a16:creationId xmlns:a16="http://schemas.microsoft.com/office/drawing/2014/main" id="{FF245C6D-C920-4B89-A7FB-FF45704972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23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93" name="Rectangle 447">
                <a:extLst>
                  <a:ext uri="{FF2B5EF4-FFF2-40B4-BE49-F238E27FC236}">
                    <a16:creationId xmlns:a16="http://schemas.microsoft.com/office/drawing/2014/main" id="{A935741C-C011-4749-AB5F-761D89D14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247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94" name="Line 448">
                <a:extLst>
                  <a:ext uri="{FF2B5EF4-FFF2-40B4-BE49-F238E27FC236}">
                    <a16:creationId xmlns:a16="http://schemas.microsoft.com/office/drawing/2014/main" id="{0FAD6CEE-8F47-43AA-B4FC-2CF4ECBB7D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24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95" name="Rectangle 449">
                <a:extLst>
                  <a:ext uri="{FF2B5EF4-FFF2-40B4-BE49-F238E27FC236}">
                    <a16:creationId xmlns:a16="http://schemas.microsoft.com/office/drawing/2014/main" id="{5E7C962E-19DF-42A6-B8E0-E7E1B2D07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3" y="2235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96" name="Line 450">
                <a:extLst>
                  <a:ext uri="{FF2B5EF4-FFF2-40B4-BE49-F238E27FC236}">
                    <a16:creationId xmlns:a16="http://schemas.microsoft.com/office/drawing/2014/main" id="{0CA9AF98-3AB8-4097-95A8-79506EB2FD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" y="2235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97" name="Rectangle 451">
                <a:extLst>
                  <a:ext uri="{FF2B5EF4-FFF2-40B4-BE49-F238E27FC236}">
                    <a16:creationId xmlns:a16="http://schemas.microsoft.com/office/drawing/2014/main" id="{5CB0DBDB-D8DF-4E3A-933B-CE845594E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3" y="2247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98" name="Line 452">
                <a:extLst>
                  <a:ext uri="{FF2B5EF4-FFF2-40B4-BE49-F238E27FC236}">
                    <a16:creationId xmlns:a16="http://schemas.microsoft.com/office/drawing/2014/main" id="{1EA093BD-A152-4774-AA49-6CA9BAC4D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" y="224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99" name="Rectangle 453">
                <a:extLst>
                  <a:ext uri="{FF2B5EF4-FFF2-40B4-BE49-F238E27FC236}">
                    <a16:creationId xmlns:a16="http://schemas.microsoft.com/office/drawing/2014/main" id="{BC90746B-58D3-41CF-9A79-134414F01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235"/>
                <a:ext cx="6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00" name="Line 454">
                <a:extLst>
                  <a:ext uri="{FF2B5EF4-FFF2-40B4-BE49-F238E27FC236}">
                    <a16:creationId xmlns:a16="http://schemas.microsoft.com/office/drawing/2014/main" id="{58F0DA98-69D0-45E2-A53F-ED48B2F83E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235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01" name="Rectangle 455">
                <a:extLst>
                  <a:ext uri="{FF2B5EF4-FFF2-40B4-BE49-F238E27FC236}">
                    <a16:creationId xmlns:a16="http://schemas.microsoft.com/office/drawing/2014/main" id="{6819B769-5374-430A-B4F3-127433007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02" name="Line 456">
                <a:extLst>
                  <a:ext uri="{FF2B5EF4-FFF2-40B4-BE49-F238E27FC236}">
                    <a16:creationId xmlns:a16="http://schemas.microsoft.com/office/drawing/2014/main" id="{9BD1D91D-0196-49DD-9504-8FFC4A642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03" name="Rectangle 457">
                <a:extLst>
                  <a:ext uri="{FF2B5EF4-FFF2-40B4-BE49-F238E27FC236}">
                    <a16:creationId xmlns:a16="http://schemas.microsoft.com/office/drawing/2014/main" id="{B21BF083-1B69-4E46-9E55-06ACC25C0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04" name="Line 458">
                <a:extLst>
                  <a:ext uri="{FF2B5EF4-FFF2-40B4-BE49-F238E27FC236}">
                    <a16:creationId xmlns:a16="http://schemas.microsoft.com/office/drawing/2014/main" id="{D000D2ED-CE88-4731-8E76-DF5AE106A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05" name="Rectangle 459">
                <a:extLst>
                  <a:ext uri="{FF2B5EF4-FFF2-40B4-BE49-F238E27FC236}">
                    <a16:creationId xmlns:a16="http://schemas.microsoft.com/office/drawing/2014/main" id="{4C220E60-B44D-4116-8897-143A64DA4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06" name="Line 460">
                <a:extLst>
                  <a:ext uri="{FF2B5EF4-FFF2-40B4-BE49-F238E27FC236}">
                    <a16:creationId xmlns:a16="http://schemas.microsoft.com/office/drawing/2014/main" id="{63850B1D-BBAE-4CBB-8842-378C97B806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07" name="Rectangle 461">
                <a:extLst>
                  <a:ext uri="{FF2B5EF4-FFF2-40B4-BE49-F238E27FC236}">
                    <a16:creationId xmlns:a16="http://schemas.microsoft.com/office/drawing/2014/main" id="{90A9BD9F-317F-45D4-B7D4-5FD4F1480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08" name="Line 462">
                <a:extLst>
                  <a:ext uri="{FF2B5EF4-FFF2-40B4-BE49-F238E27FC236}">
                    <a16:creationId xmlns:a16="http://schemas.microsoft.com/office/drawing/2014/main" id="{A042B40A-BA51-4720-BE58-847A07DC6B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09" name="Rectangle 463">
                <a:extLst>
                  <a:ext uri="{FF2B5EF4-FFF2-40B4-BE49-F238E27FC236}">
                    <a16:creationId xmlns:a16="http://schemas.microsoft.com/office/drawing/2014/main" id="{F5114D9A-B18E-4224-A944-148E096AF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10" name="Line 464">
                <a:extLst>
                  <a:ext uri="{FF2B5EF4-FFF2-40B4-BE49-F238E27FC236}">
                    <a16:creationId xmlns:a16="http://schemas.microsoft.com/office/drawing/2014/main" id="{C2EC4225-0F34-4E2E-9092-207B4B1939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11" name="Rectangle 465">
                <a:extLst>
                  <a:ext uri="{FF2B5EF4-FFF2-40B4-BE49-F238E27FC236}">
                    <a16:creationId xmlns:a16="http://schemas.microsoft.com/office/drawing/2014/main" id="{6A281FA5-D466-4F7E-9F8F-AB44C9517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12" name="Line 466">
                <a:extLst>
                  <a:ext uri="{FF2B5EF4-FFF2-40B4-BE49-F238E27FC236}">
                    <a16:creationId xmlns:a16="http://schemas.microsoft.com/office/drawing/2014/main" id="{C0503DA7-24E9-40BD-98AD-294439E17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13" name="Rectangle 467">
                <a:extLst>
                  <a:ext uri="{FF2B5EF4-FFF2-40B4-BE49-F238E27FC236}">
                    <a16:creationId xmlns:a16="http://schemas.microsoft.com/office/drawing/2014/main" id="{FFDFFDC0-911C-4E62-A2E7-E0FF5D17A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14" name="Line 468">
                <a:extLst>
                  <a:ext uri="{FF2B5EF4-FFF2-40B4-BE49-F238E27FC236}">
                    <a16:creationId xmlns:a16="http://schemas.microsoft.com/office/drawing/2014/main" id="{729B71F6-24CE-49FC-9E76-71CA2E0263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15" name="Rectangle 469">
                <a:extLst>
                  <a:ext uri="{FF2B5EF4-FFF2-40B4-BE49-F238E27FC236}">
                    <a16:creationId xmlns:a16="http://schemas.microsoft.com/office/drawing/2014/main" id="{27ACA005-128F-4802-A9E5-A6A6079FD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16" name="Line 470">
                <a:extLst>
                  <a:ext uri="{FF2B5EF4-FFF2-40B4-BE49-F238E27FC236}">
                    <a16:creationId xmlns:a16="http://schemas.microsoft.com/office/drawing/2014/main" id="{02A76E19-835F-4B3D-BF67-81E1F2CF5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17" name="Rectangle 471">
                <a:extLst>
                  <a:ext uri="{FF2B5EF4-FFF2-40B4-BE49-F238E27FC236}">
                    <a16:creationId xmlns:a16="http://schemas.microsoft.com/office/drawing/2014/main" id="{187A6C56-83DE-45E4-A853-E3A5C6877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18" name="Line 472">
                <a:extLst>
                  <a:ext uri="{FF2B5EF4-FFF2-40B4-BE49-F238E27FC236}">
                    <a16:creationId xmlns:a16="http://schemas.microsoft.com/office/drawing/2014/main" id="{671B4F82-CDD6-437A-BBFA-4A38E0AF7C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19" name="Rectangle 473">
                <a:extLst>
                  <a:ext uri="{FF2B5EF4-FFF2-40B4-BE49-F238E27FC236}">
                    <a16:creationId xmlns:a16="http://schemas.microsoft.com/office/drawing/2014/main" id="{897E6F2F-DB33-4D2E-B2DC-103FFC78C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20" name="Line 474">
                <a:extLst>
                  <a:ext uri="{FF2B5EF4-FFF2-40B4-BE49-F238E27FC236}">
                    <a16:creationId xmlns:a16="http://schemas.microsoft.com/office/drawing/2014/main" id="{DA9EFA30-D307-45AA-A670-04AB71CAE9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21" name="Rectangle 475">
                <a:extLst>
                  <a:ext uri="{FF2B5EF4-FFF2-40B4-BE49-F238E27FC236}">
                    <a16:creationId xmlns:a16="http://schemas.microsoft.com/office/drawing/2014/main" id="{5F65DAF2-4A75-459C-8E17-664124E8B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22" name="Line 476">
                <a:extLst>
                  <a:ext uri="{FF2B5EF4-FFF2-40B4-BE49-F238E27FC236}">
                    <a16:creationId xmlns:a16="http://schemas.microsoft.com/office/drawing/2014/main" id="{DAE0A222-3A9D-4F67-9ADB-48DD800F85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23" name="Rectangle 477">
                <a:extLst>
                  <a:ext uri="{FF2B5EF4-FFF2-40B4-BE49-F238E27FC236}">
                    <a16:creationId xmlns:a16="http://schemas.microsoft.com/office/drawing/2014/main" id="{3CC38DB7-900D-4CED-86B2-AD2578D8B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24" name="Line 478">
                <a:extLst>
                  <a:ext uri="{FF2B5EF4-FFF2-40B4-BE49-F238E27FC236}">
                    <a16:creationId xmlns:a16="http://schemas.microsoft.com/office/drawing/2014/main" id="{03AD481D-10FE-4B7B-845B-2BB6EDA564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25" name="Rectangle 479">
                <a:extLst>
                  <a:ext uri="{FF2B5EF4-FFF2-40B4-BE49-F238E27FC236}">
                    <a16:creationId xmlns:a16="http://schemas.microsoft.com/office/drawing/2014/main" id="{E25A7F20-721E-4CA7-806F-412E0837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26" name="Line 480">
                <a:extLst>
                  <a:ext uri="{FF2B5EF4-FFF2-40B4-BE49-F238E27FC236}">
                    <a16:creationId xmlns:a16="http://schemas.microsoft.com/office/drawing/2014/main" id="{C4D1DD57-081F-4EDF-AB16-5C6B831CE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27" name="Rectangle 481">
                <a:extLst>
                  <a:ext uri="{FF2B5EF4-FFF2-40B4-BE49-F238E27FC236}">
                    <a16:creationId xmlns:a16="http://schemas.microsoft.com/office/drawing/2014/main" id="{DD2FC5E5-6ADE-4F2F-B265-42A19E80C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28" name="Line 482">
                <a:extLst>
                  <a:ext uri="{FF2B5EF4-FFF2-40B4-BE49-F238E27FC236}">
                    <a16:creationId xmlns:a16="http://schemas.microsoft.com/office/drawing/2014/main" id="{456D9C16-FDAD-447E-BA0B-B1995A731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29" name="Rectangle 483">
                <a:extLst>
                  <a:ext uri="{FF2B5EF4-FFF2-40B4-BE49-F238E27FC236}">
                    <a16:creationId xmlns:a16="http://schemas.microsoft.com/office/drawing/2014/main" id="{765D3C3C-33BF-48F8-AA5E-61F08F9E1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30" name="Line 484">
                <a:extLst>
                  <a:ext uri="{FF2B5EF4-FFF2-40B4-BE49-F238E27FC236}">
                    <a16:creationId xmlns:a16="http://schemas.microsoft.com/office/drawing/2014/main" id="{4613472C-556E-4826-98F5-DEC2691BC7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31" name="Rectangle 485">
                <a:extLst>
                  <a:ext uri="{FF2B5EF4-FFF2-40B4-BE49-F238E27FC236}">
                    <a16:creationId xmlns:a16="http://schemas.microsoft.com/office/drawing/2014/main" id="{6AD13F57-79A5-477A-B29F-6BA58F274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32" name="Line 486">
                <a:extLst>
                  <a:ext uri="{FF2B5EF4-FFF2-40B4-BE49-F238E27FC236}">
                    <a16:creationId xmlns:a16="http://schemas.microsoft.com/office/drawing/2014/main" id="{DBFD96E6-127C-43D1-A697-56FE8A0FBB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33" name="Rectangle 487">
                <a:extLst>
                  <a:ext uri="{FF2B5EF4-FFF2-40B4-BE49-F238E27FC236}">
                    <a16:creationId xmlns:a16="http://schemas.microsoft.com/office/drawing/2014/main" id="{2770B8FD-5572-45B6-A791-7790AA389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34" name="Line 488">
                <a:extLst>
                  <a:ext uri="{FF2B5EF4-FFF2-40B4-BE49-F238E27FC236}">
                    <a16:creationId xmlns:a16="http://schemas.microsoft.com/office/drawing/2014/main" id="{9D8D3752-B12D-4990-9AD9-8A3ECAC83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35" name="Rectangle 489">
                <a:extLst>
                  <a:ext uri="{FF2B5EF4-FFF2-40B4-BE49-F238E27FC236}">
                    <a16:creationId xmlns:a16="http://schemas.microsoft.com/office/drawing/2014/main" id="{2B9934BA-FFA4-48EB-AA2F-94613BF67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36" name="Line 490">
                <a:extLst>
                  <a:ext uri="{FF2B5EF4-FFF2-40B4-BE49-F238E27FC236}">
                    <a16:creationId xmlns:a16="http://schemas.microsoft.com/office/drawing/2014/main" id="{0BCBEE87-4A59-421D-844F-0324C0F8D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37" name="Rectangle 491">
                <a:extLst>
                  <a:ext uri="{FF2B5EF4-FFF2-40B4-BE49-F238E27FC236}">
                    <a16:creationId xmlns:a16="http://schemas.microsoft.com/office/drawing/2014/main" id="{ADFC8C44-B40C-40F9-98B3-17EC7A49E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38" name="Line 492">
                <a:extLst>
                  <a:ext uri="{FF2B5EF4-FFF2-40B4-BE49-F238E27FC236}">
                    <a16:creationId xmlns:a16="http://schemas.microsoft.com/office/drawing/2014/main" id="{F9EF38B0-2C03-4A69-85C4-80A0AE93D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39" name="Rectangle 493">
                <a:extLst>
                  <a:ext uri="{FF2B5EF4-FFF2-40B4-BE49-F238E27FC236}">
                    <a16:creationId xmlns:a16="http://schemas.microsoft.com/office/drawing/2014/main" id="{3A5E1E98-1040-419B-A990-43880FDB4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40" name="Line 494">
                <a:extLst>
                  <a:ext uri="{FF2B5EF4-FFF2-40B4-BE49-F238E27FC236}">
                    <a16:creationId xmlns:a16="http://schemas.microsoft.com/office/drawing/2014/main" id="{F5B60F1D-0B12-4331-8EA2-EDE632639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41" name="Rectangle 495">
                <a:extLst>
                  <a:ext uri="{FF2B5EF4-FFF2-40B4-BE49-F238E27FC236}">
                    <a16:creationId xmlns:a16="http://schemas.microsoft.com/office/drawing/2014/main" id="{A9E9B00E-61E0-47C2-912C-5437C47F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42" name="Line 496">
                <a:extLst>
                  <a:ext uri="{FF2B5EF4-FFF2-40B4-BE49-F238E27FC236}">
                    <a16:creationId xmlns:a16="http://schemas.microsoft.com/office/drawing/2014/main" id="{F77F88E9-B5C0-4132-9D20-B1129F5F3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43" name="Rectangle 497">
                <a:extLst>
                  <a:ext uri="{FF2B5EF4-FFF2-40B4-BE49-F238E27FC236}">
                    <a16:creationId xmlns:a16="http://schemas.microsoft.com/office/drawing/2014/main" id="{635242B4-11FE-45C4-BC94-ED5CB6FB4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44" name="Line 498">
                <a:extLst>
                  <a:ext uri="{FF2B5EF4-FFF2-40B4-BE49-F238E27FC236}">
                    <a16:creationId xmlns:a16="http://schemas.microsoft.com/office/drawing/2014/main" id="{1F9ADC0E-3C12-4D7B-80BA-1D55F5B50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45" name="Rectangle 499">
                <a:extLst>
                  <a:ext uri="{FF2B5EF4-FFF2-40B4-BE49-F238E27FC236}">
                    <a16:creationId xmlns:a16="http://schemas.microsoft.com/office/drawing/2014/main" id="{58C1BF92-BEF5-401B-B47B-22542E23D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46" name="Line 500">
                <a:extLst>
                  <a:ext uri="{FF2B5EF4-FFF2-40B4-BE49-F238E27FC236}">
                    <a16:creationId xmlns:a16="http://schemas.microsoft.com/office/drawing/2014/main" id="{F9F58051-276A-431A-8823-31CBD51722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47" name="Rectangle 501">
                <a:extLst>
                  <a:ext uri="{FF2B5EF4-FFF2-40B4-BE49-F238E27FC236}">
                    <a16:creationId xmlns:a16="http://schemas.microsoft.com/office/drawing/2014/main" id="{5632DB40-73EC-4B15-8062-6B33F4583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252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48" name="Line 502">
                <a:extLst>
                  <a:ext uri="{FF2B5EF4-FFF2-40B4-BE49-F238E27FC236}">
                    <a16:creationId xmlns:a16="http://schemas.microsoft.com/office/drawing/2014/main" id="{120B0685-D0CC-4F73-BBD2-A1A21293B8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49" name="Rectangle 503">
                <a:extLst>
                  <a:ext uri="{FF2B5EF4-FFF2-40B4-BE49-F238E27FC236}">
                    <a16:creationId xmlns:a16="http://schemas.microsoft.com/office/drawing/2014/main" id="{BBCFC6D1-13DA-4046-B348-14F300E94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50" name="Line 504">
                <a:extLst>
                  <a:ext uri="{FF2B5EF4-FFF2-40B4-BE49-F238E27FC236}">
                    <a16:creationId xmlns:a16="http://schemas.microsoft.com/office/drawing/2014/main" id="{D0CAD643-6573-4C7E-B50E-48A7D98A6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51" name="Rectangle 505">
                <a:extLst>
                  <a:ext uri="{FF2B5EF4-FFF2-40B4-BE49-F238E27FC236}">
                    <a16:creationId xmlns:a16="http://schemas.microsoft.com/office/drawing/2014/main" id="{F74052A7-ED1D-4BBA-B4CF-773F735AA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252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52" name="Line 506">
                <a:extLst>
                  <a:ext uri="{FF2B5EF4-FFF2-40B4-BE49-F238E27FC236}">
                    <a16:creationId xmlns:a16="http://schemas.microsoft.com/office/drawing/2014/main" id="{D583DEED-8EB0-4963-B746-56F4819B7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252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53" name="Rectangle 507">
                <a:extLst>
                  <a:ext uri="{FF2B5EF4-FFF2-40B4-BE49-F238E27FC236}">
                    <a16:creationId xmlns:a16="http://schemas.microsoft.com/office/drawing/2014/main" id="{87A1DDA8-5CCD-40FB-AD26-B75C1487F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2453"/>
                <a:ext cx="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*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54" name="Rectangle 508">
                <a:extLst>
                  <a:ext uri="{FF2B5EF4-FFF2-40B4-BE49-F238E27FC236}">
                    <a16:creationId xmlns:a16="http://schemas.microsoft.com/office/drawing/2014/main" id="{52E4983C-6E57-41BC-B498-E0612FB79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44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55" name="Rectangle 509">
                <a:extLst>
                  <a:ext uri="{FF2B5EF4-FFF2-40B4-BE49-F238E27FC236}">
                    <a16:creationId xmlns:a16="http://schemas.microsoft.com/office/drawing/2014/main" id="{0CD7870F-88B4-40CE-AF48-6B42E9B55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44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56" name="Rectangle 510">
                <a:extLst>
                  <a:ext uri="{FF2B5EF4-FFF2-40B4-BE49-F238E27FC236}">
                    <a16:creationId xmlns:a16="http://schemas.microsoft.com/office/drawing/2014/main" id="{C18C4218-F1BD-4D00-9BEC-6A936375A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2447"/>
                <a:ext cx="226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S8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57" name="Rectangle 511">
                <a:extLst>
                  <a:ext uri="{FF2B5EF4-FFF2-40B4-BE49-F238E27FC236}">
                    <a16:creationId xmlns:a16="http://schemas.microsoft.com/office/drawing/2014/main" id="{06B2C075-9EC8-4177-AEF4-16C4D834A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44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58" name="Rectangle 512">
                <a:extLst>
                  <a:ext uri="{FF2B5EF4-FFF2-40B4-BE49-F238E27FC236}">
                    <a16:creationId xmlns:a16="http://schemas.microsoft.com/office/drawing/2014/main" id="{CDAE4541-9F9D-41C1-8F6B-5AFDF83C4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44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59" name="Rectangle 513">
                <a:extLst>
                  <a:ext uri="{FF2B5EF4-FFF2-40B4-BE49-F238E27FC236}">
                    <a16:creationId xmlns:a16="http://schemas.microsoft.com/office/drawing/2014/main" id="{852C3DC7-9DBF-42B6-AF5F-B63D9A928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2448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S8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60" name="Rectangle 514">
                <a:extLst>
                  <a:ext uri="{FF2B5EF4-FFF2-40B4-BE49-F238E27FC236}">
                    <a16:creationId xmlns:a16="http://schemas.microsoft.com/office/drawing/2014/main" id="{9E58492D-FCBD-400B-8D64-4EC12C434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244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61" name="Rectangle 515">
                <a:extLst>
                  <a:ext uri="{FF2B5EF4-FFF2-40B4-BE49-F238E27FC236}">
                    <a16:creationId xmlns:a16="http://schemas.microsoft.com/office/drawing/2014/main" id="{2413F9B9-A656-446B-B285-F3DCE343E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44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62" name="Rectangle 516">
                <a:extLst>
                  <a:ext uri="{FF2B5EF4-FFF2-40B4-BE49-F238E27FC236}">
                    <a16:creationId xmlns:a16="http://schemas.microsoft.com/office/drawing/2014/main" id="{4E6E54CF-325D-436D-ACCA-A7B35FFA3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44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63" name="Rectangle 517">
                <a:extLst>
                  <a:ext uri="{FF2B5EF4-FFF2-40B4-BE49-F238E27FC236}">
                    <a16:creationId xmlns:a16="http://schemas.microsoft.com/office/drawing/2014/main" id="{7FE9EFFE-4CE6-4BFA-9A84-99E64DA89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448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S21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64" name="Rectangle 518">
                <a:extLst>
                  <a:ext uri="{FF2B5EF4-FFF2-40B4-BE49-F238E27FC236}">
                    <a16:creationId xmlns:a16="http://schemas.microsoft.com/office/drawing/2014/main" id="{5D0E9FD8-D2DC-412C-97D2-491A57DE7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2448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S21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65" name="Rectangle 519">
                <a:extLst>
                  <a:ext uri="{FF2B5EF4-FFF2-40B4-BE49-F238E27FC236}">
                    <a16:creationId xmlns:a16="http://schemas.microsoft.com/office/drawing/2014/main" id="{2DE0EDCE-862F-4234-940A-4CEAD32C1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9" y="244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66" name="Rectangle 520">
                <a:extLst>
                  <a:ext uri="{FF2B5EF4-FFF2-40B4-BE49-F238E27FC236}">
                    <a16:creationId xmlns:a16="http://schemas.microsoft.com/office/drawing/2014/main" id="{BCBEB495-7E6D-4CBC-BFB6-9C2CCEBFC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67" name="Line 521">
                <a:extLst>
                  <a:ext uri="{FF2B5EF4-FFF2-40B4-BE49-F238E27FC236}">
                    <a16:creationId xmlns:a16="http://schemas.microsoft.com/office/drawing/2014/main" id="{C25715BD-5742-4953-BC7E-9E91B6D4D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68" name="Line 522">
                <a:extLst>
                  <a:ext uri="{FF2B5EF4-FFF2-40B4-BE49-F238E27FC236}">
                    <a16:creationId xmlns:a16="http://schemas.microsoft.com/office/drawing/2014/main" id="{0E3AC6C2-B6B7-4F4C-96D6-B7B83BE498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69" name="Rectangle 523">
                <a:extLst>
                  <a:ext uri="{FF2B5EF4-FFF2-40B4-BE49-F238E27FC236}">
                    <a16:creationId xmlns:a16="http://schemas.microsoft.com/office/drawing/2014/main" id="{231639B4-406E-4558-9ECF-7015250C5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442"/>
                <a:ext cx="39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70" name="Line 524">
                <a:extLst>
                  <a:ext uri="{FF2B5EF4-FFF2-40B4-BE49-F238E27FC236}">
                    <a16:creationId xmlns:a16="http://schemas.microsoft.com/office/drawing/2014/main" id="{93A905D5-53D8-46F3-8C01-A870AB30D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442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71" name="Rectangle 525">
                <a:extLst>
                  <a:ext uri="{FF2B5EF4-FFF2-40B4-BE49-F238E27FC236}">
                    <a16:creationId xmlns:a16="http://schemas.microsoft.com/office/drawing/2014/main" id="{6C13FD9C-7C4F-4824-B6E4-8106B7789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72" name="Line 526">
                <a:extLst>
                  <a:ext uri="{FF2B5EF4-FFF2-40B4-BE49-F238E27FC236}">
                    <a16:creationId xmlns:a16="http://schemas.microsoft.com/office/drawing/2014/main" id="{C8C2FC1B-FDA6-4AF9-AF2F-871F0D445D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73" name="Line 527">
                <a:extLst>
                  <a:ext uri="{FF2B5EF4-FFF2-40B4-BE49-F238E27FC236}">
                    <a16:creationId xmlns:a16="http://schemas.microsoft.com/office/drawing/2014/main" id="{45D2FCD4-D63D-442B-A4E7-6363EF8419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74" name="Rectangle 528">
                <a:extLst>
                  <a:ext uri="{FF2B5EF4-FFF2-40B4-BE49-F238E27FC236}">
                    <a16:creationId xmlns:a16="http://schemas.microsoft.com/office/drawing/2014/main" id="{A83928B2-4517-45C3-88E7-ED8ECE795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75" name="Line 529">
                <a:extLst>
                  <a:ext uri="{FF2B5EF4-FFF2-40B4-BE49-F238E27FC236}">
                    <a16:creationId xmlns:a16="http://schemas.microsoft.com/office/drawing/2014/main" id="{2C751922-CF45-4120-9DDE-000091FAFC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76" name="Line 530">
                <a:extLst>
                  <a:ext uri="{FF2B5EF4-FFF2-40B4-BE49-F238E27FC236}">
                    <a16:creationId xmlns:a16="http://schemas.microsoft.com/office/drawing/2014/main" id="{B2487B6C-6EEF-4DE3-ACAD-5BD35E4BD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77" name="Rectangle 531">
                <a:extLst>
                  <a:ext uri="{FF2B5EF4-FFF2-40B4-BE49-F238E27FC236}">
                    <a16:creationId xmlns:a16="http://schemas.microsoft.com/office/drawing/2014/main" id="{9C29E945-138B-48B6-B9D0-2977C98BB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442"/>
                <a:ext cx="18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78" name="Line 532">
                <a:extLst>
                  <a:ext uri="{FF2B5EF4-FFF2-40B4-BE49-F238E27FC236}">
                    <a16:creationId xmlns:a16="http://schemas.microsoft.com/office/drawing/2014/main" id="{FC13BAD2-4CF5-45BA-A369-82B3AA581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442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79" name="Rectangle 533">
                <a:extLst>
                  <a:ext uri="{FF2B5EF4-FFF2-40B4-BE49-F238E27FC236}">
                    <a16:creationId xmlns:a16="http://schemas.microsoft.com/office/drawing/2014/main" id="{E68CE2CD-F88B-4E12-8AE6-577658E7F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80" name="Line 534">
                <a:extLst>
                  <a:ext uri="{FF2B5EF4-FFF2-40B4-BE49-F238E27FC236}">
                    <a16:creationId xmlns:a16="http://schemas.microsoft.com/office/drawing/2014/main" id="{56609663-FAF1-4E0F-A300-EEC51384B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81" name="Line 535">
                <a:extLst>
                  <a:ext uri="{FF2B5EF4-FFF2-40B4-BE49-F238E27FC236}">
                    <a16:creationId xmlns:a16="http://schemas.microsoft.com/office/drawing/2014/main" id="{21094169-D0EE-4D24-ADBB-C76A5CE48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82" name="Rectangle 536">
                <a:extLst>
                  <a:ext uri="{FF2B5EF4-FFF2-40B4-BE49-F238E27FC236}">
                    <a16:creationId xmlns:a16="http://schemas.microsoft.com/office/drawing/2014/main" id="{A7389791-15CB-4E96-A0A5-0C45F378F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442"/>
                <a:ext cx="18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83" name="Line 537">
                <a:extLst>
                  <a:ext uri="{FF2B5EF4-FFF2-40B4-BE49-F238E27FC236}">
                    <a16:creationId xmlns:a16="http://schemas.microsoft.com/office/drawing/2014/main" id="{69F11AC1-F783-45C7-BBCE-4E7E00DBED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244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84" name="Rectangle 538">
                <a:extLst>
                  <a:ext uri="{FF2B5EF4-FFF2-40B4-BE49-F238E27FC236}">
                    <a16:creationId xmlns:a16="http://schemas.microsoft.com/office/drawing/2014/main" id="{FDC91E2F-8D7B-41E5-AA3C-16F6FE852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85" name="Line 539">
                <a:extLst>
                  <a:ext uri="{FF2B5EF4-FFF2-40B4-BE49-F238E27FC236}">
                    <a16:creationId xmlns:a16="http://schemas.microsoft.com/office/drawing/2014/main" id="{6D46A2E6-BA24-448A-B09D-3DE46E8C0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86" name="Line 540">
                <a:extLst>
                  <a:ext uri="{FF2B5EF4-FFF2-40B4-BE49-F238E27FC236}">
                    <a16:creationId xmlns:a16="http://schemas.microsoft.com/office/drawing/2014/main" id="{F41A900E-2DE8-47CE-A46E-D761440AAD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87" name="Rectangle 541">
                <a:extLst>
                  <a:ext uri="{FF2B5EF4-FFF2-40B4-BE49-F238E27FC236}">
                    <a16:creationId xmlns:a16="http://schemas.microsoft.com/office/drawing/2014/main" id="{7C99D5C4-2F0F-4515-B9DA-83260A2C0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88" name="Line 542">
                <a:extLst>
                  <a:ext uri="{FF2B5EF4-FFF2-40B4-BE49-F238E27FC236}">
                    <a16:creationId xmlns:a16="http://schemas.microsoft.com/office/drawing/2014/main" id="{7112BC8A-8A4E-43ED-B6D6-A5EF6502F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89" name="Rectangle 543">
                <a:extLst>
                  <a:ext uri="{FF2B5EF4-FFF2-40B4-BE49-F238E27FC236}">
                    <a16:creationId xmlns:a16="http://schemas.microsoft.com/office/drawing/2014/main" id="{798371E0-3CD1-48B6-850A-8606B1E24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90" name="Line 544">
                <a:extLst>
                  <a:ext uri="{FF2B5EF4-FFF2-40B4-BE49-F238E27FC236}">
                    <a16:creationId xmlns:a16="http://schemas.microsoft.com/office/drawing/2014/main" id="{8A6585FA-75A2-486A-B0C2-47B1DA400E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91" name="Line 545">
                <a:extLst>
                  <a:ext uri="{FF2B5EF4-FFF2-40B4-BE49-F238E27FC236}">
                    <a16:creationId xmlns:a16="http://schemas.microsoft.com/office/drawing/2014/main" id="{60D9F5BB-A3DA-440D-BAC7-3F170BF69E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92" name="Rectangle 546">
                <a:extLst>
                  <a:ext uri="{FF2B5EF4-FFF2-40B4-BE49-F238E27FC236}">
                    <a16:creationId xmlns:a16="http://schemas.microsoft.com/office/drawing/2014/main" id="{34DA8833-0C9C-4C64-89BA-5EDA2E44E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93" name="Line 547">
                <a:extLst>
                  <a:ext uri="{FF2B5EF4-FFF2-40B4-BE49-F238E27FC236}">
                    <a16:creationId xmlns:a16="http://schemas.microsoft.com/office/drawing/2014/main" id="{A829CC12-F6A9-4A63-8B15-689C3BA9C9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94" name="Rectangle 548">
                <a:extLst>
                  <a:ext uri="{FF2B5EF4-FFF2-40B4-BE49-F238E27FC236}">
                    <a16:creationId xmlns:a16="http://schemas.microsoft.com/office/drawing/2014/main" id="{CAD264C8-EE6F-4035-BD28-C026E972D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95" name="Line 549">
                <a:extLst>
                  <a:ext uri="{FF2B5EF4-FFF2-40B4-BE49-F238E27FC236}">
                    <a16:creationId xmlns:a16="http://schemas.microsoft.com/office/drawing/2014/main" id="{E17420A9-AB3D-4CC9-8307-1CD9728240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96" name="Line 550">
                <a:extLst>
                  <a:ext uri="{FF2B5EF4-FFF2-40B4-BE49-F238E27FC236}">
                    <a16:creationId xmlns:a16="http://schemas.microsoft.com/office/drawing/2014/main" id="{6ACB1D92-205F-42A5-B79D-116D3CD92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97" name="Rectangle 551">
                <a:extLst>
                  <a:ext uri="{FF2B5EF4-FFF2-40B4-BE49-F238E27FC236}">
                    <a16:creationId xmlns:a16="http://schemas.microsoft.com/office/drawing/2014/main" id="{F7457D95-9577-4311-917F-80DE5E9B6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898" name="Line 552">
                <a:extLst>
                  <a:ext uri="{FF2B5EF4-FFF2-40B4-BE49-F238E27FC236}">
                    <a16:creationId xmlns:a16="http://schemas.microsoft.com/office/drawing/2014/main" id="{520553DE-C60A-4D8B-AE02-105CC7F93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99" name="Rectangle 553">
                <a:extLst>
                  <a:ext uri="{FF2B5EF4-FFF2-40B4-BE49-F238E27FC236}">
                    <a16:creationId xmlns:a16="http://schemas.microsoft.com/office/drawing/2014/main" id="{EAB85A9A-C1C7-410F-A1A8-37FCB94E0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00" name="Line 554">
                <a:extLst>
                  <a:ext uri="{FF2B5EF4-FFF2-40B4-BE49-F238E27FC236}">
                    <a16:creationId xmlns:a16="http://schemas.microsoft.com/office/drawing/2014/main" id="{B48BFB93-222A-4CD3-AD56-872658B67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01" name="Line 555">
                <a:extLst>
                  <a:ext uri="{FF2B5EF4-FFF2-40B4-BE49-F238E27FC236}">
                    <a16:creationId xmlns:a16="http://schemas.microsoft.com/office/drawing/2014/main" id="{AFBB0591-5984-4824-BAD5-1C116BBEC3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02" name="Rectangle 556">
                <a:extLst>
                  <a:ext uri="{FF2B5EF4-FFF2-40B4-BE49-F238E27FC236}">
                    <a16:creationId xmlns:a16="http://schemas.microsoft.com/office/drawing/2014/main" id="{1816FF8A-A795-48B5-BA01-B3B353988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442"/>
                <a:ext cx="18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03" name="Line 557">
                <a:extLst>
                  <a:ext uri="{FF2B5EF4-FFF2-40B4-BE49-F238E27FC236}">
                    <a16:creationId xmlns:a16="http://schemas.microsoft.com/office/drawing/2014/main" id="{58698764-30EA-49EC-A87B-60AC75B41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244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04" name="Rectangle 558">
                <a:extLst>
                  <a:ext uri="{FF2B5EF4-FFF2-40B4-BE49-F238E27FC236}">
                    <a16:creationId xmlns:a16="http://schemas.microsoft.com/office/drawing/2014/main" id="{D0EB0FB0-EB6F-495B-B3BB-54B2F671F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05" name="Line 559">
                <a:extLst>
                  <a:ext uri="{FF2B5EF4-FFF2-40B4-BE49-F238E27FC236}">
                    <a16:creationId xmlns:a16="http://schemas.microsoft.com/office/drawing/2014/main" id="{24437EB2-F274-4E79-B31E-97A5BBC351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06" name="Line 560">
                <a:extLst>
                  <a:ext uri="{FF2B5EF4-FFF2-40B4-BE49-F238E27FC236}">
                    <a16:creationId xmlns:a16="http://schemas.microsoft.com/office/drawing/2014/main" id="{94FDBD02-B7AD-4C2F-9A09-FEC3396165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07" name="Rectangle 561">
                <a:extLst>
                  <a:ext uri="{FF2B5EF4-FFF2-40B4-BE49-F238E27FC236}">
                    <a16:creationId xmlns:a16="http://schemas.microsoft.com/office/drawing/2014/main" id="{B5208D63-BC29-4CAD-9E3B-55191B6BD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08" name="Line 562">
                <a:extLst>
                  <a:ext uri="{FF2B5EF4-FFF2-40B4-BE49-F238E27FC236}">
                    <a16:creationId xmlns:a16="http://schemas.microsoft.com/office/drawing/2014/main" id="{3CB4864C-A9F9-4A74-8A55-5090A38756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09" name="Rectangle 563">
                <a:extLst>
                  <a:ext uri="{FF2B5EF4-FFF2-40B4-BE49-F238E27FC236}">
                    <a16:creationId xmlns:a16="http://schemas.microsoft.com/office/drawing/2014/main" id="{CEF566D3-AD8B-4508-ACF9-08BB58017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10" name="Line 564">
                <a:extLst>
                  <a:ext uri="{FF2B5EF4-FFF2-40B4-BE49-F238E27FC236}">
                    <a16:creationId xmlns:a16="http://schemas.microsoft.com/office/drawing/2014/main" id="{87679A63-540F-4ECC-9DAB-1E2141A34E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11" name="Line 565">
                <a:extLst>
                  <a:ext uri="{FF2B5EF4-FFF2-40B4-BE49-F238E27FC236}">
                    <a16:creationId xmlns:a16="http://schemas.microsoft.com/office/drawing/2014/main" id="{88BF36BE-D59C-4896-8883-7D12671BEC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12" name="Rectangle 566">
                <a:extLst>
                  <a:ext uri="{FF2B5EF4-FFF2-40B4-BE49-F238E27FC236}">
                    <a16:creationId xmlns:a16="http://schemas.microsoft.com/office/drawing/2014/main" id="{1776345E-474C-4BED-8D1F-53E206417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13" name="Line 567">
                <a:extLst>
                  <a:ext uri="{FF2B5EF4-FFF2-40B4-BE49-F238E27FC236}">
                    <a16:creationId xmlns:a16="http://schemas.microsoft.com/office/drawing/2014/main" id="{B93034FF-9974-49A8-8F07-1EB87AB1A8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14" name="Rectangle 568">
                <a:extLst>
                  <a:ext uri="{FF2B5EF4-FFF2-40B4-BE49-F238E27FC236}">
                    <a16:creationId xmlns:a16="http://schemas.microsoft.com/office/drawing/2014/main" id="{F4C48D87-2602-425D-900B-4F038201E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15" name="Line 569">
                <a:extLst>
                  <a:ext uri="{FF2B5EF4-FFF2-40B4-BE49-F238E27FC236}">
                    <a16:creationId xmlns:a16="http://schemas.microsoft.com/office/drawing/2014/main" id="{E3C08539-1FA4-4CE2-88ED-52E2E00DC6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16" name="Line 570">
                <a:extLst>
                  <a:ext uri="{FF2B5EF4-FFF2-40B4-BE49-F238E27FC236}">
                    <a16:creationId xmlns:a16="http://schemas.microsoft.com/office/drawing/2014/main" id="{92753180-412F-4F04-8860-3F5E9B3E6F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17" name="Rectangle 571">
                <a:extLst>
                  <a:ext uri="{FF2B5EF4-FFF2-40B4-BE49-F238E27FC236}">
                    <a16:creationId xmlns:a16="http://schemas.microsoft.com/office/drawing/2014/main" id="{0686D475-24B9-469C-9516-F58FF90CD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18" name="Line 572">
                <a:extLst>
                  <a:ext uri="{FF2B5EF4-FFF2-40B4-BE49-F238E27FC236}">
                    <a16:creationId xmlns:a16="http://schemas.microsoft.com/office/drawing/2014/main" id="{E9C8C635-4D7D-4847-A9C0-3930E6971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19" name="Rectangle 573">
                <a:extLst>
                  <a:ext uri="{FF2B5EF4-FFF2-40B4-BE49-F238E27FC236}">
                    <a16:creationId xmlns:a16="http://schemas.microsoft.com/office/drawing/2014/main" id="{38A25406-C5D6-4AB5-A735-B23A8BA17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20" name="Line 574">
                <a:extLst>
                  <a:ext uri="{FF2B5EF4-FFF2-40B4-BE49-F238E27FC236}">
                    <a16:creationId xmlns:a16="http://schemas.microsoft.com/office/drawing/2014/main" id="{08513217-E278-4D9D-BB36-476D5CC32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21" name="Line 575">
                <a:extLst>
                  <a:ext uri="{FF2B5EF4-FFF2-40B4-BE49-F238E27FC236}">
                    <a16:creationId xmlns:a16="http://schemas.microsoft.com/office/drawing/2014/main" id="{48DC997E-34F3-48C9-A70C-DBE286865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22" name="Rectangle 576">
                <a:extLst>
                  <a:ext uri="{FF2B5EF4-FFF2-40B4-BE49-F238E27FC236}">
                    <a16:creationId xmlns:a16="http://schemas.microsoft.com/office/drawing/2014/main" id="{1710DDBE-7A98-4D30-A539-F95AC5E67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442"/>
                <a:ext cx="18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23" name="Line 577">
                <a:extLst>
                  <a:ext uri="{FF2B5EF4-FFF2-40B4-BE49-F238E27FC236}">
                    <a16:creationId xmlns:a16="http://schemas.microsoft.com/office/drawing/2014/main" id="{7B3ED4ED-AD2F-4B04-9F35-AF3779F7E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44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24" name="Rectangle 578">
                <a:extLst>
                  <a:ext uri="{FF2B5EF4-FFF2-40B4-BE49-F238E27FC236}">
                    <a16:creationId xmlns:a16="http://schemas.microsoft.com/office/drawing/2014/main" id="{B3A04C2A-7A70-4600-872C-3660B8491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25" name="Line 579">
                <a:extLst>
                  <a:ext uri="{FF2B5EF4-FFF2-40B4-BE49-F238E27FC236}">
                    <a16:creationId xmlns:a16="http://schemas.microsoft.com/office/drawing/2014/main" id="{2979F3D9-C86C-4636-A39E-E094BF84D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26" name="Line 580">
                <a:extLst>
                  <a:ext uri="{FF2B5EF4-FFF2-40B4-BE49-F238E27FC236}">
                    <a16:creationId xmlns:a16="http://schemas.microsoft.com/office/drawing/2014/main" id="{53DE8FB9-A188-430A-84E1-E2D6FE6270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27" name="Rectangle 581">
                <a:extLst>
                  <a:ext uri="{FF2B5EF4-FFF2-40B4-BE49-F238E27FC236}">
                    <a16:creationId xmlns:a16="http://schemas.microsoft.com/office/drawing/2014/main" id="{34A72637-7CBD-440A-AF87-214964BC8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28" name="Line 582">
                <a:extLst>
                  <a:ext uri="{FF2B5EF4-FFF2-40B4-BE49-F238E27FC236}">
                    <a16:creationId xmlns:a16="http://schemas.microsoft.com/office/drawing/2014/main" id="{D878E6A0-80CB-467A-A704-0C5957F93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29" name="Rectangle 583">
                <a:extLst>
                  <a:ext uri="{FF2B5EF4-FFF2-40B4-BE49-F238E27FC236}">
                    <a16:creationId xmlns:a16="http://schemas.microsoft.com/office/drawing/2014/main" id="{EE664674-04A8-436B-B44A-2968234E5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30" name="Line 584">
                <a:extLst>
                  <a:ext uri="{FF2B5EF4-FFF2-40B4-BE49-F238E27FC236}">
                    <a16:creationId xmlns:a16="http://schemas.microsoft.com/office/drawing/2014/main" id="{8AF98BFE-7F64-4D67-BB19-94A78F916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31" name="Line 585">
                <a:extLst>
                  <a:ext uri="{FF2B5EF4-FFF2-40B4-BE49-F238E27FC236}">
                    <a16:creationId xmlns:a16="http://schemas.microsoft.com/office/drawing/2014/main" id="{460C3FFA-94F9-465B-9FE5-977BC35A9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32" name="Rectangle 586">
                <a:extLst>
                  <a:ext uri="{FF2B5EF4-FFF2-40B4-BE49-F238E27FC236}">
                    <a16:creationId xmlns:a16="http://schemas.microsoft.com/office/drawing/2014/main" id="{E3E80F04-2071-4E1E-A1F3-73F4E48F4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2442"/>
                <a:ext cx="18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33" name="Line 587">
                <a:extLst>
                  <a:ext uri="{FF2B5EF4-FFF2-40B4-BE49-F238E27FC236}">
                    <a16:creationId xmlns:a16="http://schemas.microsoft.com/office/drawing/2014/main" id="{54CBE080-7F91-47A1-9F9E-342A6159A5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244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34" name="Rectangle 588">
                <a:extLst>
                  <a:ext uri="{FF2B5EF4-FFF2-40B4-BE49-F238E27FC236}">
                    <a16:creationId xmlns:a16="http://schemas.microsoft.com/office/drawing/2014/main" id="{387FFF4A-5336-4D6F-B09D-893771B69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35" name="Line 589">
                <a:extLst>
                  <a:ext uri="{FF2B5EF4-FFF2-40B4-BE49-F238E27FC236}">
                    <a16:creationId xmlns:a16="http://schemas.microsoft.com/office/drawing/2014/main" id="{3C397A93-3B1D-4B82-B302-F2369E736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36" name="Line 590">
                <a:extLst>
                  <a:ext uri="{FF2B5EF4-FFF2-40B4-BE49-F238E27FC236}">
                    <a16:creationId xmlns:a16="http://schemas.microsoft.com/office/drawing/2014/main" id="{C562F66F-4B29-47D1-8693-5B584F0029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37" name="Rectangle 591">
                <a:extLst>
                  <a:ext uri="{FF2B5EF4-FFF2-40B4-BE49-F238E27FC236}">
                    <a16:creationId xmlns:a16="http://schemas.microsoft.com/office/drawing/2014/main" id="{B859EF6B-227B-4A6E-92E1-EB9080808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38" name="Line 592">
                <a:extLst>
                  <a:ext uri="{FF2B5EF4-FFF2-40B4-BE49-F238E27FC236}">
                    <a16:creationId xmlns:a16="http://schemas.microsoft.com/office/drawing/2014/main" id="{B4E3A14E-FA17-456D-9B5A-6F5FEDEA5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39" name="Rectangle 593">
                <a:extLst>
                  <a:ext uri="{FF2B5EF4-FFF2-40B4-BE49-F238E27FC236}">
                    <a16:creationId xmlns:a16="http://schemas.microsoft.com/office/drawing/2014/main" id="{3BEA0A84-8488-463E-8AD2-0FAD18806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40" name="Line 594">
                <a:extLst>
                  <a:ext uri="{FF2B5EF4-FFF2-40B4-BE49-F238E27FC236}">
                    <a16:creationId xmlns:a16="http://schemas.microsoft.com/office/drawing/2014/main" id="{E1BF20A4-CACB-4C61-8652-DB2F4BAA6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41" name="Line 595">
                <a:extLst>
                  <a:ext uri="{FF2B5EF4-FFF2-40B4-BE49-F238E27FC236}">
                    <a16:creationId xmlns:a16="http://schemas.microsoft.com/office/drawing/2014/main" id="{8996C34E-87CA-4573-9AB9-9823BDA117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42" name="Rectangle 596">
                <a:extLst>
                  <a:ext uri="{FF2B5EF4-FFF2-40B4-BE49-F238E27FC236}">
                    <a16:creationId xmlns:a16="http://schemas.microsoft.com/office/drawing/2014/main" id="{9821E5ED-5CD4-41F3-B266-3EA06F5E0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43" name="Line 597">
                <a:extLst>
                  <a:ext uri="{FF2B5EF4-FFF2-40B4-BE49-F238E27FC236}">
                    <a16:creationId xmlns:a16="http://schemas.microsoft.com/office/drawing/2014/main" id="{D4557D9D-B658-4D6D-B337-92956684C7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44" name="Rectangle 598">
                <a:extLst>
                  <a:ext uri="{FF2B5EF4-FFF2-40B4-BE49-F238E27FC236}">
                    <a16:creationId xmlns:a16="http://schemas.microsoft.com/office/drawing/2014/main" id="{C1403A93-66D1-4DEF-BE40-BFDA6AAB9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45" name="Line 599">
                <a:extLst>
                  <a:ext uri="{FF2B5EF4-FFF2-40B4-BE49-F238E27FC236}">
                    <a16:creationId xmlns:a16="http://schemas.microsoft.com/office/drawing/2014/main" id="{9687C31A-6007-4973-9CFC-8B4937B1D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46" name="Line 600">
                <a:extLst>
                  <a:ext uri="{FF2B5EF4-FFF2-40B4-BE49-F238E27FC236}">
                    <a16:creationId xmlns:a16="http://schemas.microsoft.com/office/drawing/2014/main" id="{0F37397E-F072-41FF-A45B-E70D4AC3BF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47" name="Rectangle 601">
                <a:extLst>
                  <a:ext uri="{FF2B5EF4-FFF2-40B4-BE49-F238E27FC236}">
                    <a16:creationId xmlns:a16="http://schemas.microsoft.com/office/drawing/2014/main" id="{F0929506-C542-4541-963C-ADCC70F8B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48" name="Line 602">
                <a:extLst>
                  <a:ext uri="{FF2B5EF4-FFF2-40B4-BE49-F238E27FC236}">
                    <a16:creationId xmlns:a16="http://schemas.microsoft.com/office/drawing/2014/main" id="{E7937BC7-F7AF-45A8-A0B7-B7A253360F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49" name="Rectangle 603">
                <a:extLst>
                  <a:ext uri="{FF2B5EF4-FFF2-40B4-BE49-F238E27FC236}">
                    <a16:creationId xmlns:a16="http://schemas.microsoft.com/office/drawing/2014/main" id="{083A835C-6A47-4772-BEC7-62140D70E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50" name="Line 604">
                <a:extLst>
                  <a:ext uri="{FF2B5EF4-FFF2-40B4-BE49-F238E27FC236}">
                    <a16:creationId xmlns:a16="http://schemas.microsoft.com/office/drawing/2014/main" id="{5E97590E-A987-49AD-A233-CD9429E375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51" name="Line 605">
                <a:extLst>
                  <a:ext uri="{FF2B5EF4-FFF2-40B4-BE49-F238E27FC236}">
                    <a16:creationId xmlns:a16="http://schemas.microsoft.com/office/drawing/2014/main" id="{00B801C0-BA9B-4486-BC52-2B2D35DE66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52" name="Rectangle 606">
                <a:extLst>
                  <a:ext uri="{FF2B5EF4-FFF2-40B4-BE49-F238E27FC236}">
                    <a16:creationId xmlns:a16="http://schemas.microsoft.com/office/drawing/2014/main" id="{E4C54972-2C42-449A-A6B4-8A02E3322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442"/>
                <a:ext cx="183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53" name="Line 607">
                <a:extLst>
                  <a:ext uri="{FF2B5EF4-FFF2-40B4-BE49-F238E27FC236}">
                    <a16:creationId xmlns:a16="http://schemas.microsoft.com/office/drawing/2014/main" id="{84089E80-D6C0-4CF9-9EC1-15DBFFD032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2442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54" name="Rectangle 608">
                <a:extLst>
                  <a:ext uri="{FF2B5EF4-FFF2-40B4-BE49-F238E27FC236}">
                    <a16:creationId xmlns:a16="http://schemas.microsoft.com/office/drawing/2014/main" id="{E9D41BC6-8347-4A97-8AB1-7E55FA342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955" name="Line 609">
                <a:extLst>
                  <a:ext uri="{FF2B5EF4-FFF2-40B4-BE49-F238E27FC236}">
                    <a16:creationId xmlns:a16="http://schemas.microsoft.com/office/drawing/2014/main" id="{3DD385C9-376D-4AC4-B948-342E9E4FF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0980" name="Group 610">
              <a:extLst>
                <a:ext uri="{FF2B5EF4-FFF2-40B4-BE49-F238E27FC236}">
                  <a16:creationId xmlns:a16="http://schemas.microsoft.com/office/drawing/2014/main" id="{22290948-32AD-4FF9-AE1F-87DB949F17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442"/>
              <a:ext cx="5491" cy="414"/>
              <a:chOff x="72" y="2442"/>
              <a:chExt cx="5491" cy="414"/>
            </a:xfrm>
          </p:grpSpPr>
          <p:sp>
            <p:nvSpPr>
              <p:cNvPr id="42556" name="Line 611">
                <a:extLst>
                  <a:ext uri="{FF2B5EF4-FFF2-40B4-BE49-F238E27FC236}">
                    <a16:creationId xmlns:a16="http://schemas.microsoft.com/office/drawing/2014/main" id="{09982AD0-83C1-4C2B-BF77-00A92445A8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57" name="Rectangle 612">
                <a:extLst>
                  <a:ext uri="{FF2B5EF4-FFF2-40B4-BE49-F238E27FC236}">
                    <a16:creationId xmlns:a16="http://schemas.microsoft.com/office/drawing/2014/main" id="{81265E41-2375-4256-B585-CAB4E5DE2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58" name="Line 613">
                <a:extLst>
                  <a:ext uri="{FF2B5EF4-FFF2-40B4-BE49-F238E27FC236}">
                    <a16:creationId xmlns:a16="http://schemas.microsoft.com/office/drawing/2014/main" id="{39664B14-57F0-4514-B569-AF6EEDFC8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59" name="Rectangle 614">
                <a:extLst>
                  <a:ext uri="{FF2B5EF4-FFF2-40B4-BE49-F238E27FC236}">
                    <a16:creationId xmlns:a16="http://schemas.microsoft.com/office/drawing/2014/main" id="{FE718177-D25B-4F8C-9DD7-C5C943C30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60" name="Line 615">
                <a:extLst>
                  <a:ext uri="{FF2B5EF4-FFF2-40B4-BE49-F238E27FC236}">
                    <a16:creationId xmlns:a16="http://schemas.microsoft.com/office/drawing/2014/main" id="{009EAB34-093B-4A3E-9D4F-7E4B77A84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61" name="Line 616">
                <a:extLst>
                  <a:ext uri="{FF2B5EF4-FFF2-40B4-BE49-F238E27FC236}">
                    <a16:creationId xmlns:a16="http://schemas.microsoft.com/office/drawing/2014/main" id="{6E111A29-03E3-4502-8CBE-262B4B2D61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62" name="Rectangle 617">
                <a:extLst>
                  <a:ext uri="{FF2B5EF4-FFF2-40B4-BE49-F238E27FC236}">
                    <a16:creationId xmlns:a16="http://schemas.microsoft.com/office/drawing/2014/main" id="{1321D0ED-A349-4368-9E33-2109B670F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63" name="Line 618">
                <a:extLst>
                  <a:ext uri="{FF2B5EF4-FFF2-40B4-BE49-F238E27FC236}">
                    <a16:creationId xmlns:a16="http://schemas.microsoft.com/office/drawing/2014/main" id="{C237FD35-18B7-4F53-AC30-503E4430BC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64" name="Rectangle 619">
                <a:extLst>
                  <a:ext uri="{FF2B5EF4-FFF2-40B4-BE49-F238E27FC236}">
                    <a16:creationId xmlns:a16="http://schemas.microsoft.com/office/drawing/2014/main" id="{B69F4F83-72A2-4F43-AAE4-ACDCE64B8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65" name="Line 620">
                <a:extLst>
                  <a:ext uri="{FF2B5EF4-FFF2-40B4-BE49-F238E27FC236}">
                    <a16:creationId xmlns:a16="http://schemas.microsoft.com/office/drawing/2014/main" id="{A61D35A6-77C8-42E0-ABB5-BBA8BF03ED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66" name="Line 621">
                <a:extLst>
                  <a:ext uri="{FF2B5EF4-FFF2-40B4-BE49-F238E27FC236}">
                    <a16:creationId xmlns:a16="http://schemas.microsoft.com/office/drawing/2014/main" id="{2A70DD1F-AA9F-4B11-BD8F-30D6F1D5A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67" name="Rectangle 622">
                <a:extLst>
                  <a:ext uri="{FF2B5EF4-FFF2-40B4-BE49-F238E27FC236}">
                    <a16:creationId xmlns:a16="http://schemas.microsoft.com/office/drawing/2014/main" id="{B82440C6-A55A-4D01-9DBF-65DE705C6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68" name="Line 623">
                <a:extLst>
                  <a:ext uri="{FF2B5EF4-FFF2-40B4-BE49-F238E27FC236}">
                    <a16:creationId xmlns:a16="http://schemas.microsoft.com/office/drawing/2014/main" id="{C9D46C39-D131-4A1A-B872-FBBE65CF8E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69" name="Rectangle 624">
                <a:extLst>
                  <a:ext uri="{FF2B5EF4-FFF2-40B4-BE49-F238E27FC236}">
                    <a16:creationId xmlns:a16="http://schemas.microsoft.com/office/drawing/2014/main" id="{E37AEF21-F5C3-4C4F-AC88-057B92DA4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70" name="Line 625">
                <a:extLst>
                  <a:ext uri="{FF2B5EF4-FFF2-40B4-BE49-F238E27FC236}">
                    <a16:creationId xmlns:a16="http://schemas.microsoft.com/office/drawing/2014/main" id="{E8077FF0-BC21-45C6-BFCB-4900A512A9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71" name="Line 626">
                <a:extLst>
                  <a:ext uri="{FF2B5EF4-FFF2-40B4-BE49-F238E27FC236}">
                    <a16:creationId xmlns:a16="http://schemas.microsoft.com/office/drawing/2014/main" id="{A29B326D-425F-406C-B935-43509E94F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72" name="Rectangle 627">
                <a:extLst>
                  <a:ext uri="{FF2B5EF4-FFF2-40B4-BE49-F238E27FC236}">
                    <a16:creationId xmlns:a16="http://schemas.microsoft.com/office/drawing/2014/main" id="{C889E650-EA6F-4D9C-87FE-7E963B8D5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73" name="Line 628">
                <a:extLst>
                  <a:ext uri="{FF2B5EF4-FFF2-40B4-BE49-F238E27FC236}">
                    <a16:creationId xmlns:a16="http://schemas.microsoft.com/office/drawing/2014/main" id="{7289E8D0-C079-46F1-98FE-B90CEEEDA6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74" name="Rectangle 629">
                <a:extLst>
                  <a:ext uri="{FF2B5EF4-FFF2-40B4-BE49-F238E27FC236}">
                    <a16:creationId xmlns:a16="http://schemas.microsoft.com/office/drawing/2014/main" id="{6FB1FCB2-9283-40A0-8055-7BEC70090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75" name="Line 630">
                <a:extLst>
                  <a:ext uri="{FF2B5EF4-FFF2-40B4-BE49-F238E27FC236}">
                    <a16:creationId xmlns:a16="http://schemas.microsoft.com/office/drawing/2014/main" id="{B2CC3086-7F28-4AC9-A036-FDAA3A81F1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76" name="Line 631">
                <a:extLst>
                  <a:ext uri="{FF2B5EF4-FFF2-40B4-BE49-F238E27FC236}">
                    <a16:creationId xmlns:a16="http://schemas.microsoft.com/office/drawing/2014/main" id="{CCCFF8CD-FDA9-4021-9623-2E3FD6370F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77" name="Rectangle 632">
                <a:extLst>
                  <a:ext uri="{FF2B5EF4-FFF2-40B4-BE49-F238E27FC236}">
                    <a16:creationId xmlns:a16="http://schemas.microsoft.com/office/drawing/2014/main" id="{7B62FFA5-F365-4B3C-A7CF-B53490CFD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442"/>
                <a:ext cx="26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78" name="Line 633">
                <a:extLst>
                  <a:ext uri="{FF2B5EF4-FFF2-40B4-BE49-F238E27FC236}">
                    <a16:creationId xmlns:a16="http://schemas.microsoft.com/office/drawing/2014/main" id="{F404C323-517E-449D-BE17-14E4C42274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2442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79" name="Rectangle 634">
                <a:extLst>
                  <a:ext uri="{FF2B5EF4-FFF2-40B4-BE49-F238E27FC236}">
                    <a16:creationId xmlns:a16="http://schemas.microsoft.com/office/drawing/2014/main" id="{EEB204C7-8554-4CBE-85A6-A3C0EA398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4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80" name="Line 635">
                <a:extLst>
                  <a:ext uri="{FF2B5EF4-FFF2-40B4-BE49-F238E27FC236}">
                    <a16:creationId xmlns:a16="http://schemas.microsoft.com/office/drawing/2014/main" id="{C545927C-4417-4BC7-A94E-1E5FE029A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44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81" name="Line 636">
                <a:extLst>
                  <a:ext uri="{FF2B5EF4-FFF2-40B4-BE49-F238E27FC236}">
                    <a16:creationId xmlns:a16="http://schemas.microsoft.com/office/drawing/2014/main" id="{31BA7E09-7CF6-44E4-952A-759D773326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82" name="Rectangle 637">
                <a:extLst>
                  <a:ext uri="{FF2B5EF4-FFF2-40B4-BE49-F238E27FC236}">
                    <a16:creationId xmlns:a16="http://schemas.microsoft.com/office/drawing/2014/main" id="{DEE74109-09A3-42AA-9F15-DF43C7101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2442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83" name="Line 638">
                <a:extLst>
                  <a:ext uri="{FF2B5EF4-FFF2-40B4-BE49-F238E27FC236}">
                    <a16:creationId xmlns:a16="http://schemas.microsoft.com/office/drawing/2014/main" id="{453F1F83-4371-45EE-8914-FAC3FE8C3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244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84" name="Rectangle 639">
                <a:extLst>
                  <a:ext uri="{FF2B5EF4-FFF2-40B4-BE49-F238E27FC236}">
                    <a16:creationId xmlns:a16="http://schemas.microsoft.com/office/drawing/2014/main" id="{FC722193-DE77-4127-B605-88B8DF670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85" name="Line 640">
                <a:extLst>
                  <a:ext uri="{FF2B5EF4-FFF2-40B4-BE49-F238E27FC236}">
                    <a16:creationId xmlns:a16="http://schemas.microsoft.com/office/drawing/2014/main" id="{0DBB8449-A5FD-49EA-A27A-95D22C4073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86" name="Line 641">
                <a:extLst>
                  <a:ext uri="{FF2B5EF4-FFF2-40B4-BE49-F238E27FC236}">
                    <a16:creationId xmlns:a16="http://schemas.microsoft.com/office/drawing/2014/main" id="{5FACE803-682E-4CDE-AC35-9A44F1AA02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87" name="Rectangle 642">
                <a:extLst>
                  <a:ext uri="{FF2B5EF4-FFF2-40B4-BE49-F238E27FC236}">
                    <a16:creationId xmlns:a16="http://schemas.microsoft.com/office/drawing/2014/main" id="{BB403D0B-6030-4A51-B3BC-EDCB18EE0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2442"/>
                <a:ext cx="18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88" name="Line 643">
                <a:extLst>
                  <a:ext uri="{FF2B5EF4-FFF2-40B4-BE49-F238E27FC236}">
                    <a16:creationId xmlns:a16="http://schemas.microsoft.com/office/drawing/2014/main" id="{928010BD-75CA-465F-ABF6-6746097593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244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89" name="Rectangle 644">
                <a:extLst>
                  <a:ext uri="{FF2B5EF4-FFF2-40B4-BE49-F238E27FC236}">
                    <a16:creationId xmlns:a16="http://schemas.microsoft.com/office/drawing/2014/main" id="{FFC30A9D-DC1B-47A7-BE41-89CBFD158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44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90" name="Line 645">
                <a:extLst>
                  <a:ext uri="{FF2B5EF4-FFF2-40B4-BE49-F238E27FC236}">
                    <a16:creationId xmlns:a16="http://schemas.microsoft.com/office/drawing/2014/main" id="{027FC39F-F0EE-4414-9361-24996FC1FD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44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91" name="Line 646">
                <a:extLst>
                  <a:ext uri="{FF2B5EF4-FFF2-40B4-BE49-F238E27FC236}">
                    <a16:creationId xmlns:a16="http://schemas.microsoft.com/office/drawing/2014/main" id="{8D0BCD00-597A-4B56-B691-50E33F6F02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442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92" name="Rectangle 647">
                <a:extLst>
                  <a:ext uri="{FF2B5EF4-FFF2-40B4-BE49-F238E27FC236}">
                    <a16:creationId xmlns:a16="http://schemas.microsoft.com/office/drawing/2014/main" id="{AC862248-7791-459F-8000-89089AB99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93" name="Line 648">
                <a:extLst>
                  <a:ext uri="{FF2B5EF4-FFF2-40B4-BE49-F238E27FC236}">
                    <a16:creationId xmlns:a16="http://schemas.microsoft.com/office/drawing/2014/main" id="{89EA5BC0-8B0B-4C94-8B11-6C85EBAE56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94" name="Rectangle 649">
                <a:extLst>
                  <a:ext uri="{FF2B5EF4-FFF2-40B4-BE49-F238E27FC236}">
                    <a16:creationId xmlns:a16="http://schemas.microsoft.com/office/drawing/2014/main" id="{5504F193-F7E1-471F-A184-66E1D6C2C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95" name="Line 650">
                <a:extLst>
                  <a:ext uri="{FF2B5EF4-FFF2-40B4-BE49-F238E27FC236}">
                    <a16:creationId xmlns:a16="http://schemas.microsoft.com/office/drawing/2014/main" id="{7F647D90-9C3C-4C7F-9053-FD54E083DD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96" name="Rectangle 651">
                <a:extLst>
                  <a:ext uri="{FF2B5EF4-FFF2-40B4-BE49-F238E27FC236}">
                    <a16:creationId xmlns:a16="http://schemas.microsoft.com/office/drawing/2014/main" id="{F1DD5B25-D97C-4C74-A957-65667CBAA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97" name="Line 652">
                <a:extLst>
                  <a:ext uri="{FF2B5EF4-FFF2-40B4-BE49-F238E27FC236}">
                    <a16:creationId xmlns:a16="http://schemas.microsoft.com/office/drawing/2014/main" id="{5AEED6F4-843A-4892-B861-E7D8EA3B4F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98" name="Rectangle 653">
                <a:extLst>
                  <a:ext uri="{FF2B5EF4-FFF2-40B4-BE49-F238E27FC236}">
                    <a16:creationId xmlns:a16="http://schemas.microsoft.com/office/drawing/2014/main" id="{7195E274-1FF0-4440-BDE1-20B72F1C1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99" name="Line 654">
                <a:extLst>
                  <a:ext uri="{FF2B5EF4-FFF2-40B4-BE49-F238E27FC236}">
                    <a16:creationId xmlns:a16="http://schemas.microsoft.com/office/drawing/2014/main" id="{6ABEFEA3-9A97-41FF-9D82-DEF195E8A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00" name="Rectangle 655">
                <a:extLst>
                  <a:ext uri="{FF2B5EF4-FFF2-40B4-BE49-F238E27FC236}">
                    <a16:creationId xmlns:a16="http://schemas.microsoft.com/office/drawing/2014/main" id="{D13350BB-39DB-4F99-9F1F-5284E1B15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01" name="Line 656">
                <a:extLst>
                  <a:ext uri="{FF2B5EF4-FFF2-40B4-BE49-F238E27FC236}">
                    <a16:creationId xmlns:a16="http://schemas.microsoft.com/office/drawing/2014/main" id="{EEF3F607-0210-4CD1-9753-403F51637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02" name="Rectangle 657">
                <a:extLst>
                  <a:ext uri="{FF2B5EF4-FFF2-40B4-BE49-F238E27FC236}">
                    <a16:creationId xmlns:a16="http://schemas.microsoft.com/office/drawing/2014/main" id="{713CF6A7-6A47-48DD-908D-8B9493F93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03" name="Line 658">
                <a:extLst>
                  <a:ext uri="{FF2B5EF4-FFF2-40B4-BE49-F238E27FC236}">
                    <a16:creationId xmlns:a16="http://schemas.microsoft.com/office/drawing/2014/main" id="{B84CFD89-A1D5-4155-8F61-1D01AFBBE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04" name="Rectangle 659">
                <a:extLst>
                  <a:ext uri="{FF2B5EF4-FFF2-40B4-BE49-F238E27FC236}">
                    <a16:creationId xmlns:a16="http://schemas.microsoft.com/office/drawing/2014/main" id="{0F7A18DD-579F-4360-B876-0C43F4810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05" name="Line 660">
                <a:extLst>
                  <a:ext uri="{FF2B5EF4-FFF2-40B4-BE49-F238E27FC236}">
                    <a16:creationId xmlns:a16="http://schemas.microsoft.com/office/drawing/2014/main" id="{9983E1E5-8E4E-4BAB-8C2A-6A317B9B4B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06" name="Rectangle 661">
                <a:extLst>
                  <a:ext uri="{FF2B5EF4-FFF2-40B4-BE49-F238E27FC236}">
                    <a16:creationId xmlns:a16="http://schemas.microsoft.com/office/drawing/2014/main" id="{25AE8BD9-9DA9-4F0B-AB7C-DF2DB5131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07" name="Line 662">
                <a:extLst>
                  <a:ext uri="{FF2B5EF4-FFF2-40B4-BE49-F238E27FC236}">
                    <a16:creationId xmlns:a16="http://schemas.microsoft.com/office/drawing/2014/main" id="{3AD99645-0057-4599-AA50-2A8EF8ADA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08" name="Rectangle 663">
                <a:extLst>
                  <a:ext uri="{FF2B5EF4-FFF2-40B4-BE49-F238E27FC236}">
                    <a16:creationId xmlns:a16="http://schemas.microsoft.com/office/drawing/2014/main" id="{42148E1A-255E-4C4A-9AA0-1B392B50B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09" name="Line 664">
                <a:extLst>
                  <a:ext uri="{FF2B5EF4-FFF2-40B4-BE49-F238E27FC236}">
                    <a16:creationId xmlns:a16="http://schemas.microsoft.com/office/drawing/2014/main" id="{4422DE4C-E611-4025-A7F4-5BD275B38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10" name="Rectangle 665">
                <a:extLst>
                  <a:ext uri="{FF2B5EF4-FFF2-40B4-BE49-F238E27FC236}">
                    <a16:creationId xmlns:a16="http://schemas.microsoft.com/office/drawing/2014/main" id="{CDE4745A-A517-405C-A4AF-916DACF52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11" name="Line 666">
                <a:extLst>
                  <a:ext uri="{FF2B5EF4-FFF2-40B4-BE49-F238E27FC236}">
                    <a16:creationId xmlns:a16="http://schemas.microsoft.com/office/drawing/2014/main" id="{736C3DFB-0799-4E4B-B846-48BF672B57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12" name="Rectangle 667">
                <a:extLst>
                  <a:ext uri="{FF2B5EF4-FFF2-40B4-BE49-F238E27FC236}">
                    <a16:creationId xmlns:a16="http://schemas.microsoft.com/office/drawing/2014/main" id="{30DC6F54-75FC-4826-A6C7-4DBFBBF76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13" name="Line 668">
                <a:extLst>
                  <a:ext uri="{FF2B5EF4-FFF2-40B4-BE49-F238E27FC236}">
                    <a16:creationId xmlns:a16="http://schemas.microsoft.com/office/drawing/2014/main" id="{E65C5FAF-B2C1-4810-AE2A-46F4251A4B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14" name="Rectangle 669">
                <a:extLst>
                  <a:ext uri="{FF2B5EF4-FFF2-40B4-BE49-F238E27FC236}">
                    <a16:creationId xmlns:a16="http://schemas.microsoft.com/office/drawing/2014/main" id="{51F89FDF-ECC6-412B-B80B-BB201201E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15" name="Line 670">
                <a:extLst>
                  <a:ext uri="{FF2B5EF4-FFF2-40B4-BE49-F238E27FC236}">
                    <a16:creationId xmlns:a16="http://schemas.microsoft.com/office/drawing/2014/main" id="{6AE2F8CB-1ED0-485B-A3F4-7891A147F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16" name="Rectangle 671">
                <a:extLst>
                  <a:ext uri="{FF2B5EF4-FFF2-40B4-BE49-F238E27FC236}">
                    <a16:creationId xmlns:a16="http://schemas.microsoft.com/office/drawing/2014/main" id="{09DA18C9-FFBD-4570-AA00-0F4533DC8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17" name="Line 672">
                <a:extLst>
                  <a:ext uri="{FF2B5EF4-FFF2-40B4-BE49-F238E27FC236}">
                    <a16:creationId xmlns:a16="http://schemas.microsoft.com/office/drawing/2014/main" id="{0C46881F-1DCB-42B8-9529-7BCA05F85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18" name="Rectangle 673">
                <a:extLst>
                  <a:ext uri="{FF2B5EF4-FFF2-40B4-BE49-F238E27FC236}">
                    <a16:creationId xmlns:a16="http://schemas.microsoft.com/office/drawing/2014/main" id="{932E4215-8946-487F-B70D-C5CF21626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19" name="Line 674">
                <a:extLst>
                  <a:ext uri="{FF2B5EF4-FFF2-40B4-BE49-F238E27FC236}">
                    <a16:creationId xmlns:a16="http://schemas.microsoft.com/office/drawing/2014/main" id="{86610C22-3397-4BD4-B2C3-65A638492A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20" name="Rectangle 675">
                <a:extLst>
                  <a:ext uri="{FF2B5EF4-FFF2-40B4-BE49-F238E27FC236}">
                    <a16:creationId xmlns:a16="http://schemas.microsoft.com/office/drawing/2014/main" id="{83E41452-ED02-43F0-BADE-0C3672EB8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21" name="Line 676">
                <a:extLst>
                  <a:ext uri="{FF2B5EF4-FFF2-40B4-BE49-F238E27FC236}">
                    <a16:creationId xmlns:a16="http://schemas.microsoft.com/office/drawing/2014/main" id="{DD002A6E-C672-4F6D-BA01-6AF0674F7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22" name="Rectangle 677">
                <a:extLst>
                  <a:ext uri="{FF2B5EF4-FFF2-40B4-BE49-F238E27FC236}">
                    <a16:creationId xmlns:a16="http://schemas.microsoft.com/office/drawing/2014/main" id="{54706057-E02A-43E8-8364-3BF195BED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23" name="Line 678">
                <a:extLst>
                  <a:ext uri="{FF2B5EF4-FFF2-40B4-BE49-F238E27FC236}">
                    <a16:creationId xmlns:a16="http://schemas.microsoft.com/office/drawing/2014/main" id="{ECF5327B-C9C8-4ED3-BCE0-1697C07E6D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24" name="Rectangle 679">
                <a:extLst>
                  <a:ext uri="{FF2B5EF4-FFF2-40B4-BE49-F238E27FC236}">
                    <a16:creationId xmlns:a16="http://schemas.microsoft.com/office/drawing/2014/main" id="{C2D33E5A-54A4-42A9-BA02-985532147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25" name="Line 680">
                <a:extLst>
                  <a:ext uri="{FF2B5EF4-FFF2-40B4-BE49-F238E27FC236}">
                    <a16:creationId xmlns:a16="http://schemas.microsoft.com/office/drawing/2014/main" id="{82B76965-548E-49F9-B923-0C0FC67468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26" name="Rectangle 681">
                <a:extLst>
                  <a:ext uri="{FF2B5EF4-FFF2-40B4-BE49-F238E27FC236}">
                    <a16:creationId xmlns:a16="http://schemas.microsoft.com/office/drawing/2014/main" id="{2E7BF235-589D-44B7-AF01-13B7037E8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27" name="Line 682">
                <a:extLst>
                  <a:ext uri="{FF2B5EF4-FFF2-40B4-BE49-F238E27FC236}">
                    <a16:creationId xmlns:a16="http://schemas.microsoft.com/office/drawing/2014/main" id="{B00CCB83-955E-4730-AA5B-B0DFA02D0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28" name="Rectangle 683">
                <a:extLst>
                  <a:ext uri="{FF2B5EF4-FFF2-40B4-BE49-F238E27FC236}">
                    <a16:creationId xmlns:a16="http://schemas.microsoft.com/office/drawing/2014/main" id="{9F49B046-5D78-48B0-A968-7F4E4723C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29" name="Line 684">
                <a:extLst>
                  <a:ext uri="{FF2B5EF4-FFF2-40B4-BE49-F238E27FC236}">
                    <a16:creationId xmlns:a16="http://schemas.microsoft.com/office/drawing/2014/main" id="{B91B4BDD-0C10-4047-9EDB-74ED5CA0C8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30" name="Rectangle 685">
                <a:extLst>
                  <a:ext uri="{FF2B5EF4-FFF2-40B4-BE49-F238E27FC236}">
                    <a16:creationId xmlns:a16="http://schemas.microsoft.com/office/drawing/2014/main" id="{6EE41250-4C90-4A8D-893D-26491B570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31" name="Line 686">
                <a:extLst>
                  <a:ext uri="{FF2B5EF4-FFF2-40B4-BE49-F238E27FC236}">
                    <a16:creationId xmlns:a16="http://schemas.microsoft.com/office/drawing/2014/main" id="{EAF586C3-5349-448F-8153-4C9E4A34B4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32" name="Rectangle 687">
                <a:extLst>
                  <a:ext uri="{FF2B5EF4-FFF2-40B4-BE49-F238E27FC236}">
                    <a16:creationId xmlns:a16="http://schemas.microsoft.com/office/drawing/2014/main" id="{11A4F0C1-1008-4D5C-B39F-129D72CDB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33" name="Line 688">
                <a:extLst>
                  <a:ext uri="{FF2B5EF4-FFF2-40B4-BE49-F238E27FC236}">
                    <a16:creationId xmlns:a16="http://schemas.microsoft.com/office/drawing/2014/main" id="{23CDE582-374A-41BC-B581-56C855918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34" name="Rectangle 689">
                <a:extLst>
                  <a:ext uri="{FF2B5EF4-FFF2-40B4-BE49-F238E27FC236}">
                    <a16:creationId xmlns:a16="http://schemas.microsoft.com/office/drawing/2014/main" id="{439C28E9-584D-42B8-AA73-9EEF1F63C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35" name="Line 690">
                <a:extLst>
                  <a:ext uri="{FF2B5EF4-FFF2-40B4-BE49-F238E27FC236}">
                    <a16:creationId xmlns:a16="http://schemas.microsoft.com/office/drawing/2014/main" id="{CE8A2467-474C-4675-BB3D-D78B461AE9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36" name="Rectangle 691">
                <a:extLst>
                  <a:ext uri="{FF2B5EF4-FFF2-40B4-BE49-F238E27FC236}">
                    <a16:creationId xmlns:a16="http://schemas.microsoft.com/office/drawing/2014/main" id="{AE0CF474-96F0-4A7D-9F1D-A10D141DB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37" name="Line 692">
                <a:extLst>
                  <a:ext uri="{FF2B5EF4-FFF2-40B4-BE49-F238E27FC236}">
                    <a16:creationId xmlns:a16="http://schemas.microsoft.com/office/drawing/2014/main" id="{A6AB6A0F-DFAE-41E0-AD48-AF927D3CA2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38" name="Rectangle 693">
                <a:extLst>
                  <a:ext uri="{FF2B5EF4-FFF2-40B4-BE49-F238E27FC236}">
                    <a16:creationId xmlns:a16="http://schemas.microsoft.com/office/drawing/2014/main" id="{2525E4DA-4407-4F41-902B-C43F62A2C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447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39" name="Line 694">
                <a:extLst>
                  <a:ext uri="{FF2B5EF4-FFF2-40B4-BE49-F238E27FC236}">
                    <a16:creationId xmlns:a16="http://schemas.microsoft.com/office/drawing/2014/main" id="{85AD53F0-44B0-4BBB-AC68-69BFB08A0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40" name="Rectangle 695">
                <a:extLst>
                  <a:ext uri="{FF2B5EF4-FFF2-40B4-BE49-F238E27FC236}">
                    <a16:creationId xmlns:a16="http://schemas.microsoft.com/office/drawing/2014/main" id="{4E48E619-7E60-4DB0-9426-A1F449DC9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41" name="Line 696">
                <a:extLst>
                  <a:ext uri="{FF2B5EF4-FFF2-40B4-BE49-F238E27FC236}">
                    <a16:creationId xmlns:a16="http://schemas.microsoft.com/office/drawing/2014/main" id="{C5AD864F-0724-479F-B3F8-A9E9C623E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42" name="Rectangle 697">
                <a:extLst>
                  <a:ext uri="{FF2B5EF4-FFF2-40B4-BE49-F238E27FC236}">
                    <a16:creationId xmlns:a16="http://schemas.microsoft.com/office/drawing/2014/main" id="{2D41AB77-3965-40C0-B8FB-A726A42DD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447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43" name="Line 698">
                <a:extLst>
                  <a:ext uri="{FF2B5EF4-FFF2-40B4-BE49-F238E27FC236}">
                    <a16:creationId xmlns:a16="http://schemas.microsoft.com/office/drawing/2014/main" id="{1FBC7925-5B9E-4BA9-922B-343A55687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447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44" name="Rectangle 699">
                <a:extLst>
                  <a:ext uri="{FF2B5EF4-FFF2-40B4-BE49-F238E27FC236}">
                    <a16:creationId xmlns:a16="http://schemas.microsoft.com/office/drawing/2014/main" id="{3D5920E6-2380-40FD-8FCA-665791180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2648"/>
                <a:ext cx="143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id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45" name="Rectangle 700">
                <a:extLst>
                  <a:ext uri="{FF2B5EF4-FFF2-40B4-BE49-F238E27FC236}">
                    <a16:creationId xmlns:a16="http://schemas.microsoft.com/office/drawing/2014/main" id="{C44F962A-F8ED-4DF2-BB3F-6A952DBFE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2643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46" name="Rectangle 701">
                <a:extLst>
                  <a:ext uri="{FF2B5EF4-FFF2-40B4-BE49-F238E27FC236}">
                    <a16:creationId xmlns:a16="http://schemas.microsoft.com/office/drawing/2014/main" id="{28C8559F-4914-4BD7-ADE7-2B50C37D6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" y="2643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47" name="Rectangle 702">
                <a:extLst>
                  <a:ext uri="{FF2B5EF4-FFF2-40B4-BE49-F238E27FC236}">
                    <a16:creationId xmlns:a16="http://schemas.microsoft.com/office/drawing/2014/main" id="{B10F8C2F-0C4C-4B01-B546-35756F991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2643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S10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48" name="Rectangle 703">
                <a:extLst>
                  <a:ext uri="{FF2B5EF4-FFF2-40B4-BE49-F238E27FC236}">
                    <a16:creationId xmlns:a16="http://schemas.microsoft.com/office/drawing/2014/main" id="{A436878C-2035-498B-875F-46AD0D516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643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49" name="Rectangle 704">
                <a:extLst>
                  <a:ext uri="{FF2B5EF4-FFF2-40B4-BE49-F238E27FC236}">
                    <a16:creationId xmlns:a16="http://schemas.microsoft.com/office/drawing/2014/main" id="{78255467-E714-406A-881A-1EF94267B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2643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S10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50" name="Rectangle 705">
                <a:extLst>
                  <a:ext uri="{FF2B5EF4-FFF2-40B4-BE49-F238E27FC236}">
                    <a16:creationId xmlns:a16="http://schemas.microsoft.com/office/drawing/2014/main" id="{2D88652E-A643-4157-B8C0-DBE215A6B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2643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S10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51" name="Rectangle 706">
                <a:extLst>
                  <a:ext uri="{FF2B5EF4-FFF2-40B4-BE49-F238E27FC236}">
                    <a16:creationId xmlns:a16="http://schemas.microsoft.com/office/drawing/2014/main" id="{B8F5F864-4900-4051-9B62-7F620BD6E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2643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S10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52" name="Rectangle 707">
                <a:extLst>
                  <a:ext uri="{FF2B5EF4-FFF2-40B4-BE49-F238E27FC236}">
                    <a16:creationId xmlns:a16="http://schemas.microsoft.com/office/drawing/2014/main" id="{CB16D6F2-7BE1-45C2-96A0-36B55B2F5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53" name="Line 708">
                <a:extLst>
                  <a:ext uri="{FF2B5EF4-FFF2-40B4-BE49-F238E27FC236}">
                    <a16:creationId xmlns:a16="http://schemas.microsoft.com/office/drawing/2014/main" id="{54AE6F88-A7D0-40A7-99D3-E55D773EA0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54" name="Line 709">
                <a:extLst>
                  <a:ext uri="{FF2B5EF4-FFF2-40B4-BE49-F238E27FC236}">
                    <a16:creationId xmlns:a16="http://schemas.microsoft.com/office/drawing/2014/main" id="{73FB5B2A-83A7-4FF4-BC36-F9BD7A6D27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55" name="Rectangle 710">
                <a:extLst>
                  <a:ext uri="{FF2B5EF4-FFF2-40B4-BE49-F238E27FC236}">
                    <a16:creationId xmlns:a16="http://schemas.microsoft.com/office/drawing/2014/main" id="{A28BD7C9-6980-4F79-B612-8A09F2392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637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56" name="Line 711">
                <a:extLst>
                  <a:ext uri="{FF2B5EF4-FFF2-40B4-BE49-F238E27FC236}">
                    <a16:creationId xmlns:a16="http://schemas.microsoft.com/office/drawing/2014/main" id="{0637670B-AAEF-45C6-BABF-045069186C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637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57" name="Rectangle 712">
                <a:extLst>
                  <a:ext uri="{FF2B5EF4-FFF2-40B4-BE49-F238E27FC236}">
                    <a16:creationId xmlns:a16="http://schemas.microsoft.com/office/drawing/2014/main" id="{24E5BC04-12D8-454F-9C97-C78058733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58" name="Line 713">
                <a:extLst>
                  <a:ext uri="{FF2B5EF4-FFF2-40B4-BE49-F238E27FC236}">
                    <a16:creationId xmlns:a16="http://schemas.microsoft.com/office/drawing/2014/main" id="{8B35A7C7-324C-417F-BABE-12712CE7CE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59" name="Line 714">
                <a:extLst>
                  <a:ext uri="{FF2B5EF4-FFF2-40B4-BE49-F238E27FC236}">
                    <a16:creationId xmlns:a16="http://schemas.microsoft.com/office/drawing/2014/main" id="{37CFBA0A-50EC-46B5-93DA-3E585C167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60" name="Rectangle 715">
                <a:extLst>
                  <a:ext uri="{FF2B5EF4-FFF2-40B4-BE49-F238E27FC236}">
                    <a16:creationId xmlns:a16="http://schemas.microsoft.com/office/drawing/2014/main" id="{0567BE44-9566-4707-AC51-DCC176965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61" name="Line 716">
                <a:extLst>
                  <a:ext uri="{FF2B5EF4-FFF2-40B4-BE49-F238E27FC236}">
                    <a16:creationId xmlns:a16="http://schemas.microsoft.com/office/drawing/2014/main" id="{8BBFD6D0-4328-4B19-AFE7-1E25C6F76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62" name="Line 717">
                <a:extLst>
                  <a:ext uri="{FF2B5EF4-FFF2-40B4-BE49-F238E27FC236}">
                    <a16:creationId xmlns:a16="http://schemas.microsoft.com/office/drawing/2014/main" id="{989340EE-AA40-44A5-AD4B-AF34A413F5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63" name="Rectangle 718">
                <a:extLst>
                  <a:ext uri="{FF2B5EF4-FFF2-40B4-BE49-F238E27FC236}">
                    <a16:creationId xmlns:a16="http://schemas.microsoft.com/office/drawing/2014/main" id="{744BB4A7-AFAE-44FB-A71E-D5CD7483E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637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64" name="Line 719">
                <a:extLst>
                  <a:ext uri="{FF2B5EF4-FFF2-40B4-BE49-F238E27FC236}">
                    <a16:creationId xmlns:a16="http://schemas.microsoft.com/office/drawing/2014/main" id="{9709C41B-0652-4E68-8847-CB57A52E87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637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65" name="Rectangle 720">
                <a:extLst>
                  <a:ext uri="{FF2B5EF4-FFF2-40B4-BE49-F238E27FC236}">
                    <a16:creationId xmlns:a16="http://schemas.microsoft.com/office/drawing/2014/main" id="{8EAD0D31-CFF8-4062-BE1D-C26B751E0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66" name="Line 721">
                <a:extLst>
                  <a:ext uri="{FF2B5EF4-FFF2-40B4-BE49-F238E27FC236}">
                    <a16:creationId xmlns:a16="http://schemas.microsoft.com/office/drawing/2014/main" id="{2B352D08-4481-4CA0-8B3B-BE8B8D623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67" name="Line 722">
                <a:extLst>
                  <a:ext uri="{FF2B5EF4-FFF2-40B4-BE49-F238E27FC236}">
                    <a16:creationId xmlns:a16="http://schemas.microsoft.com/office/drawing/2014/main" id="{0E018E4A-B3A5-4D7C-ABD8-C4686DF40E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68" name="Rectangle 723">
                <a:extLst>
                  <a:ext uri="{FF2B5EF4-FFF2-40B4-BE49-F238E27FC236}">
                    <a16:creationId xmlns:a16="http://schemas.microsoft.com/office/drawing/2014/main" id="{C3029B58-78FD-4C16-8C7C-D729F76F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63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69" name="Line 724">
                <a:extLst>
                  <a:ext uri="{FF2B5EF4-FFF2-40B4-BE49-F238E27FC236}">
                    <a16:creationId xmlns:a16="http://schemas.microsoft.com/office/drawing/2014/main" id="{B6DFB892-520F-4E0B-9055-6D44A3E00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263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70" name="Rectangle 725">
                <a:extLst>
                  <a:ext uri="{FF2B5EF4-FFF2-40B4-BE49-F238E27FC236}">
                    <a16:creationId xmlns:a16="http://schemas.microsoft.com/office/drawing/2014/main" id="{6BCD03BA-7CCE-4B01-B88A-0E777AA63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71" name="Line 726">
                <a:extLst>
                  <a:ext uri="{FF2B5EF4-FFF2-40B4-BE49-F238E27FC236}">
                    <a16:creationId xmlns:a16="http://schemas.microsoft.com/office/drawing/2014/main" id="{729C88B9-AD1D-491E-83C5-4D86555B63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72" name="Line 727">
                <a:extLst>
                  <a:ext uri="{FF2B5EF4-FFF2-40B4-BE49-F238E27FC236}">
                    <a16:creationId xmlns:a16="http://schemas.microsoft.com/office/drawing/2014/main" id="{236FA419-6C32-45EE-B917-D2D7AD2840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73" name="Rectangle 728">
                <a:extLst>
                  <a:ext uri="{FF2B5EF4-FFF2-40B4-BE49-F238E27FC236}">
                    <a16:creationId xmlns:a16="http://schemas.microsoft.com/office/drawing/2014/main" id="{3BE7C5A3-3FCC-49EF-B061-17AB3B6F2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74" name="Line 729">
                <a:extLst>
                  <a:ext uri="{FF2B5EF4-FFF2-40B4-BE49-F238E27FC236}">
                    <a16:creationId xmlns:a16="http://schemas.microsoft.com/office/drawing/2014/main" id="{A83DDCC6-DC7D-4911-B1CB-EFB296353E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75" name="Rectangle 730">
                <a:extLst>
                  <a:ext uri="{FF2B5EF4-FFF2-40B4-BE49-F238E27FC236}">
                    <a16:creationId xmlns:a16="http://schemas.microsoft.com/office/drawing/2014/main" id="{B0364A36-B5FB-48E4-8D68-452D41CE1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76" name="Line 731">
                <a:extLst>
                  <a:ext uri="{FF2B5EF4-FFF2-40B4-BE49-F238E27FC236}">
                    <a16:creationId xmlns:a16="http://schemas.microsoft.com/office/drawing/2014/main" id="{A754132F-5C0F-4C0B-99B1-21A75BE74B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77" name="Line 732">
                <a:extLst>
                  <a:ext uri="{FF2B5EF4-FFF2-40B4-BE49-F238E27FC236}">
                    <a16:creationId xmlns:a16="http://schemas.microsoft.com/office/drawing/2014/main" id="{D36BE880-9307-4635-8FB0-61DDD8561F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78" name="Rectangle 733">
                <a:extLst>
                  <a:ext uri="{FF2B5EF4-FFF2-40B4-BE49-F238E27FC236}">
                    <a16:creationId xmlns:a16="http://schemas.microsoft.com/office/drawing/2014/main" id="{EBFFCF04-7491-4F73-BEBB-D1236B641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79" name="Line 734">
                <a:extLst>
                  <a:ext uri="{FF2B5EF4-FFF2-40B4-BE49-F238E27FC236}">
                    <a16:creationId xmlns:a16="http://schemas.microsoft.com/office/drawing/2014/main" id="{AF5A575B-6D51-48E0-B17D-444946357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80" name="Rectangle 735">
                <a:extLst>
                  <a:ext uri="{FF2B5EF4-FFF2-40B4-BE49-F238E27FC236}">
                    <a16:creationId xmlns:a16="http://schemas.microsoft.com/office/drawing/2014/main" id="{DEBF86A5-66AC-4A2D-8E7F-DC7B06138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81" name="Line 736">
                <a:extLst>
                  <a:ext uri="{FF2B5EF4-FFF2-40B4-BE49-F238E27FC236}">
                    <a16:creationId xmlns:a16="http://schemas.microsoft.com/office/drawing/2014/main" id="{3AE54E6F-83E0-407C-A874-156083D1BD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82" name="Line 737">
                <a:extLst>
                  <a:ext uri="{FF2B5EF4-FFF2-40B4-BE49-F238E27FC236}">
                    <a16:creationId xmlns:a16="http://schemas.microsoft.com/office/drawing/2014/main" id="{CFF5880F-FABF-4FF0-B48E-8190EA12F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83" name="Rectangle 738">
                <a:extLst>
                  <a:ext uri="{FF2B5EF4-FFF2-40B4-BE49-F238E27FC236}">
                    <a16:creationId xmlns:a16="http://schemas.microsoft.com/office/drawing/2014/main" id="{5DECEFAC-EB2F-489A-ABC8-DCEC011A6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84" name="Line 739">
                <a:extLst>
                  <a:ext uri="{FF2B5EF4-FFF2-40B4-BE49-F238E27FC236}">
                    <a16:creationId xmlns:a16="http://schemas.microsoft.com/office/drawing/2014/main" id="{C21E51DD-53D6-4CE8-B30A-F4872F525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85" name="Rectangle 740">
                <a:extLst>
                  <a:ext uri="{FF2B5EF4-FFF2-40B4-BE49-F238E27FC236}">
                    <a16:creationId xmlns:a16="http://schemas.microsoft.com/office/drawing/2014/main" id="{2F773FDF-BC45-4C87-8B63-8BFCED7AE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86" name="Line 741">
                <a:extLst>
                  <a:ext uri="{FF2B5EF4-FFF2-40B4-BE49-F238E27FC236}">
                    <a16:creationId xmlns:a16="http://schemas.microsoft.com/office/drawing/2014/main" id="{41151F69-5252-48CD-BE05-F6FE896B69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87" name="Line 742">
                <a:extLst>
                  <a:ext uri="{FF2B5EF4-FFF2-40B4-BE49-F238E27FC236}">
                    <a16:creationId xmlns:a16="http://schemas.microsoft.com/office/drawing/2014/main" id="{CFA51183-DA36-4FEF-A099-18F1457223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88" name="Rectangle 743">
                <a:extLst>
                  <a:ext uri="{FF2B5EF4-FFF2-40B4-BE49-F238E27FC236}">
                    <a16:creationId xmlns:a16="http://schemas.microsoft.com/office/drawing/2014/main" id="{0AF4DEBA-CB71-4C69-9F75-446C8B807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63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89" name="Line 744">
                <a:extLst>
                  <a:ext uri="{FF2B5EF4-FFF2-40B4-BE49-F238E27FC236}">
                    <a16:creationId xmlns:a16="http://schemas.microsoft.com/office/drawing/2014/main" id="{63A61D97-E37C-4273-9F3C-E81EFC3FF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263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90" name="Rectangle 745">
                <a:extLst>
                  <a:ext uri="{FF2B5EF4-FFF2-40B4-BE49-F238E27FC236}">
                    <a16:creationId xmlns:a16="http://schemas.microsoft.com/office/drawing/2014/main" id="{2CF857AA-2163-4BA7-98AC-E28E6665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91" name="Line 746">
                <a:extLst>
                  <a:ext uri="{FF2B5EF4-FFF2-40B4-BE49-F238E27FC236}">
                    <a16:creationId xmlns:a16="http://schemas.microsoft.com/office/drawing/2014/main" id="{A9CC01C5-C936-4161-9C5E-46C8CB691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92" name="Line 747">
                <a:extLst>
                  <a:ext uri="{FF2B5EF4-FFF2-40B4-BE49-F238E27FC236}">
                    <a16:creationId xmlns:a16="http://schemas.microsoft.com/office/drawing/2014/main" id="{56030B72-F5A8-4E91-A58C-404AFFAEBB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93" name="Rectangle 748">
                <a:extLst>
                  <a:ext uri="{FF2B5EF4-FFF2-40B4-BE49-F238E27FC236}">
                    <a16:creationId xmlns:a16="http://schemas.microsoft.com/office/drawing/2014/main" id="{32A2DA22-D70B-450D-ABD7-BBBDE39B2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94" name="Line 749">
                <a:extLst>
                  <a:ext uri="{FF2B5EF4-FFF2-40B4-BE49-F238E27FC236}">
                    <a16:creationId xmlns:a16="http://schemas.microsoft.com/office/drawing/2014/main" id="{F83DEE93-CF4B-4786-8B0A-03A658DD8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95" name="Rectangle 750">
                <a:extLst>
                  <a:ext uri="{FF2B5EF4-FFF2-40B4-BE49-F238E27FC236}">
                    <a16:creationId xmlns:a16="http://schemas.microsoft.com/office/drawing/2014/main" id="{D3837336-0B23-4F9E-8A3E-DFC7B7B84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96" name="Line 751">
                <a:extLst>
                  <a:ext uri="{FF2B5EF4-FFF2-40B4-BE49-F238E27FC236}">
                    <a16:creationId xmlns:a16="http://schemas.microsoft.com/office/drawing/2014/main" id="{08EF9D01-82BE-4E19-A5A6-CAF1580E16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97" name="Line 752">
                <a:extLst>
                  <a:ext uri="{FF2B5EF4-FFF2-40B4-BE49-F238E27FC236}">
                    <a16:creationId xmlns:a16="http://schemas.microsoft.com/office/drawing/2014/main" id="{F2E64E5B-04F6-4BDD-9EB3-43868A2A92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98" name="Rectangle 753">
                <a:extLst>
                  <a:ext uri="{FF2B5EF4-FFF2-40B4-BE49-F238E27FC236}">
                    <a16:creationId xmlns:a16="http://schemas.microsoft.com/office/drawing/2014/main" id="{BC84ADA5-D4EB-4A76-836E-D576B4551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699" name="Line 754">
                <a:extLst>
                  <a:ext uri="{FF2B5EF4-FFF2-40B4-BE49-F238E27FC236}">
                    <a16:creationId xmlns:a16="http://schemas.microsoft.com/office/drawing/2014/main" id="{89BD9E81-D55C-4D20-BD68-DD8AB0E0C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00" name="Rectangle 755">
                <a:extLst>
                  <a:ext uri="{FF2B5EF4-FFF2-40B4-BE49-F238E27FC236}">
                    <a16:creationId xmlns:a16="http://schemas.microsoft.com/office/drawing/2014/main" id="{F93EB5A2-8C04-4415-994B-E8586EAD4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01" name="Line 756">
                <a:extLst>
                  <a:ext uri="{FF2B5EF4-FFF2-40B4-BE49-F238E27FC236}">
                    <a16:creationId xmlns:a16="http://schemas.microsoft.com/office/drawing/2014/main" id="{CED7B858-21C1-40BE-9DEC-2CEC71337E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02" name="Line 757">
                <a:extLst>
                  <a:ext uri="{FF2B5EF4-FFF2-40B4-BE49-F238E27FC236}">
                    <a16:creationId xmlns:a16="http://schemas.microsoft.com/office/drawing/2014/main" id="{09BBA0CE-0DD7-4035-A355-CA43541C8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03" name="Rectangle 758">
                <a:extLst>
                  <a:ext uri="{FF2B5EF4-FFF2-40B4-BE49-F238E27FC236}">
                    <a16:creationId xmlns:a16="http://schemas.microsoft.com/office/drawing/2014/main" id="{FD59E6D9-CECE-4994-A3CB-D0BBD80AF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04" name="Line 759">
                <a:extLst>
                  <a:ext uri="{FF2B5EF4-FFF2-40B4-BE49-F238E27FC236}">
                    <a16:creationId xmlns:a16="http://schemas.microsoft.com/office/drawing/2014/main" id="{3E1C5824-B330-4CF0-9C57-321654277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05" name="Rectangle 760">
                <a:extLst>
                  <a:ext uri="{FF2B5EF4-FFF2-40B4-BE49-F238E27FC236}">
                    <a16:creationId xmlns:a16="http://schemas.microsoft.com/office/drawing/2014/main" id="{03A1483E-3424-475A-AE12-98DB540EB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06" name="Line 761">
                <a:extLst>
                  <a:ext uri="{FF2B5EF4-FFF2-40B4-BE49-F238E27FC236}">
                    <a16:creationId xmlns:a16="http://schemas.microsoft.com/office/drawing/2014/main" id="{9D507DBD-EE49-4717-8A8D-6FAC136C7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07" name="Line 762">
                <a:extLst>
                  <a:ext uri="{FF2B5EF4-FFF2-40B4-BE49-F238E27FC236}">
                    <a16:creationId xmlns:a16="http://schemas.microsoft.com/office/drawing/2014/main" id="{E0147505-EF74-4DC3-BF5D-766205DF32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08" name="Rectangle 763">
                <a:extLst>
                  <a:ext uri="{FF2B5EF4-FFF2-40B4-BE49-F238E27FC236}">
                    <a16:creationId xmlns:a16="http://schemas.microsoft.com/office/drawing/2014/main" id="{9F59797C-BD81-4618-8D67-09050DE7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3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09" name="Line 764">
                <a:extLst>
                  <a:ext uri="{FF2B5EF4-FFF2-40B4-BE49-F238E27FC236}">
                    <a16:creationId xmlns:a16="http://schemas.microsoft.com/office/drawing/2014/main" id="{580AAF69-0A86-459A-BEAC-C10F4FD1D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3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10" name="Rectangle 765">
                <a:extLst>
                  <a:ext uri="{FF2B5EF4-FFF2-40B4-BE49-F238E27FC236}">
                    <a16:creationId xmlns:a16="http://schemas.microsoft.com/office/drawing/2014/main" id="{96E9C5E1-B5F3-4BA4-8C25-48365EBD0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11" name="Line 766">
                <a:extLst>
                  <a:ext uri="{FF2B5EF4-FFF2-40B4-BE49-F238E27FC236}">
                    <a16:creationId xmlns:a16="http://schemas.microsoft.com/office/drawing/2014/main" id="{8E3ACE80-8E66-4567-B69B-82B33A9EB3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12" name="Line 767">
                <a:extLst>
                  <a:ext uri="{FF2B5EF4-FFF2-40B4-BE49-F238E27FC236}">
                    <a16:creationId xmlns:a16="http://schemas.microsoft.com/office/drawing/2014/main" id="{CB730F00-99F5-4B8C-9985-3A53E07BC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13" name="Rectangle 768">
                <a:extLst>
                  <a:ext uri="{FF2B5EF4-FFF2-40B4-BE49-F238E27FC236}">
                    <a16:creationId xmlns:a16="http://schemas.microsoft.com/office/drawing/2014/main" id="{F54314A5-1D50-4B49-B107-3629FBE6B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14" name="Line 769">
                <a:extLst>
                  <a:ext uri="{FF2B5EF4-FFF2-40B4-BE49-F238E27FC236}">
                    <a16:creationId xmlns:a16="http://schemas.microsoft.com/office/drawing/2014/main" id="{402FFDAE-0155-4491-AB2C-AFE23EA35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15" name="Rectangle 770">
                <a:extLst>
                  <a:ext uri="{FF2B5EF4-FFF2-40B4-BE49-F238E27FC236}">
                    <a16:creationId xmlns:a16="http://schemas.microsoft.com/office/drawing/2014/main" id="{54C7D51B-A495-4D48-B689-E1D02281A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16" name="Line 771">
                <a:extLst>
                  <a:ext uri="{FF2B5EF4-FFF2-40B4-BE49-F238E27FC236}">
                    <a16:creationId xmlns:a16="http://schemas.microsoft.com/office/drawing/2014/main" id="{C968DFB1-FD05-4C4C-A315-718C5DC6E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17" name="Line 772">
                <a:extLst>
                  <a:ext uri="{FF2B5EF4-FFF2-40B4-BE49-F238E27FC236}">
                    <a16:creationId xmlns:a16="http://schemas.microsoft.com/office/drawing/2014/main" id="{B0AC050A-12AF-4EC8-AEB6-8FA08B409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18" name="Rectangle 773">
                <a:extLst>
                  <a:ext uri="{FF2B5EF4-FFF2-40B4-BE49-F238E27FC236}">
                    <a16:creationId xmlns:a16="http://schemas.microsoft.com/office/drawing/2014/main" id="{178AB515-4BEC-4578-B54F-5EB282BBD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263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19" name="Line 774">
                <a:extLst>
                  <a:ext uri="{FF2B5EF4-FFF2-40B4-BE49-F238E27FC236}">
                    <a16:creationId xmlns:a16="http://schemas.microsoft.com/office/drawing/2014/main" id="{4DFD8F42-8CB2-491E-BCBF-152688DF8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263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20" name="Rectangle 775">
                <a:extLst>
                  <a:ext uri="{FF2B5EF4-FFF2-40B4-BE49-F238E27FC236}">
                    <a16:creationId xmlns:a16="http://schemas.microsoft.com/office/drawing/2014/main" id="{3CF5AAD9-998E-4F8D-976A-E0F2CF429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21" name="Line 776">
                <a:extLst>
                  <a:ext uri="{FF2B5EF4-FFF2-40B4-BE49-F238E27FC236}">
                    <a16:creationId xmlns:a16="http://schemas.microsoft.com/office/drawing/2014/main" id="{C0964AA4-41DC-41EB-8EEF-A2F9B7E071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22" name="Line 777">
                <a:extLst>
                  <a:ext uri="{FF2B5EF4-FFF2-40B4-BE49-F238E27FC236}">
                    <a16:creationId xmlns:a16="http://schemas.microsoft.com/office/drawing/2014/main" id="{97904D4B-71D4-41C6-8B9B-A20BB89D9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23" name="Rectangle 778">
                <a:extLst>
                  <a:ext uri="{FF2B5EF4-FFF2-40B4-BE49-F238E27FC236}">
                    <a16:creationId xmlns:a16="http://schemas.microsoft.com/office/drawing/2014/main" id="{115BA182-B84D-4713-B33D-F1421C96B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24" name="Line 779">
                <a:extLst>
                  <a:ext uri="{FF2B5EF4-FFF2-40B4-BE49-F238E27FC236}">
                    <a16:creationId xmlns:a16="http://schemas.microsoft.com/office/drawing/2014/main" id="{74BD90BE-2A78-4A73-AC89-1611D574E2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25" name="Rectangle 780">
                <a:extLst>
                  <a:ext uri="{FF2B5EF4-FFF2-40B4-BE49-F238E27FC236}">
                    <a16:creationId xmlns:a16="http://schemas.microsoft.com/office/drawing/2014/main" id="{B2D0BC14-A127-4D6E-B3C6-B24D27728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26" name="Line 781">
                <a:extLst>
                  <a:ext uri="{FF2B5EF4-FFF2-40B4-BE49-F238E27FC236}">
                    <a16:creationId xmlns:a16="http://schemas.microsoft.com/office/drawing/2014/main" id="{4DB8E7BB-DA43-4102-8F70-C4779ED728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27" name="Line 782">
                <a:extLst>
                  <a:ext uri="{FF2B5EF4-FFF2-40B4-BE49-F238E27FC236}">
                    <a16:creationId xmlns:a16="http://schemas.microsoft.com/office/drawing/2014/main" id="{E7B16855-BA5B-4161-B9DA-CBA6FA06D2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28" name="Rectangle 783">
                <a:extLst>
                  <a:ext uri="{FF2B5EF4-FFF2-40B4-BE49-F238E27FC236}">
                    <a16:creationId xmlns:a16="http://schemas.microsoft.com/office/drawing/2014/main" id="{D0F15929-A625-4BA1-A1B5-65C4307EF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29" name="Line 784">
                <a:extLst>
                  <a:ext uri="{FF2B5EF4-FFF2-40B4-BE49-F238E27FC236}">
                    <a16:creationId xmlns:a16="http://schemas.microsoft.com/office/drawing/2014/main" id="{9C80098F-CFBE-49FD-9F36-0CD738F276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30" name="Rectangle 785">
                <a:extLst>
                  <a:ext uri="{FF2B5EF4-FFF2-40B4-BE49-F238E27FC236}">
                    <a16:creationId xmlns:a16="http://schemas.microsoft.com/office/drawing/2014/main" id="{C9B2145F-859B-4217-8D43-DA793AC31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31" name="Line 786">
                <a:extLst>
                  <a:ext uri="{FF2B5EF4-FFF2-40B4-BE49-F238E27FC236}">
                    <a16:creationId xmlns:a16="http://schemas.microsoft.com/office/drawing/2014/main" id="{FAC588FC-2269-4CE4-9716-8E60A6E642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32" name="Line 787">
                <a:extLst>
                  <a:ext uri="{FF2B5EF4-FFF2-40B4-BE49-F238E27FC236}">
                    <a16:creationId xmlns:a16="http://schemas.microsoft.com/office/drawing/2014/main" id="{3F1A4773-08A3-40DD-8D58-5F9B7C30D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33" name="Rectangle 788">
                <a:extLst>
                  <a:ext uri="{FF2B5EF4-FFF2-40B4-BE49-F238E27FC236}">
                    <a16:creationId xmlns:a16="http://schemas.microsoft.com/office/drawing/2014/main" id="{2A98344E-C1B8-4E8B-8846-E568E5D7B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34" name="Line 789">
                <a:extLst>
                  <a:ext uri="{FF2B5EF4-FFF2-40B4-BE49-F238E27FC236}">
                    <a16:creationId xmlns:a16="http://schemas.microsoft.com/office/drawing/2014/main" id="{6C10F658-F444-42FA-BFDA-8DF70E7A4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35" name="Rectangle 790">
                <a:extLst>
                  <a:ext uri="{FF2B5EF4-FFF2-40B4-BE49-F238E27FC236}">
                    <a16:creationId xmlns:a16="http://schemas.microsoft.com/office/drawing/2014/main" id="{7B1EDF78-C125-4681-8B64-C30D086F4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36" name="Line 791">
                <a:extLst>
                  <a:ext uri="{FF2B5EF4-FFF2-40B4-BE49-F238E27FC236}">
                    <a16:creationId xmlns:a16="http://schemas.microsoft.com/office/drawing/2014/main" id="{37C891F4-6672-4193-AE7E-3527975E7C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37" name="Line 792">
                <a:extLst>
                  <a:ext uri="{FF2B5EF4-FFF2-40B4-BE49-F238E27FC236}">
                    <a16:creationId xmlns:a16="http://schemas.microsoft.com/office/drawing/2014/main" id="{1152D6F7-BDF7-450A-9B2D-99BD2E99E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38" name="Rectangle 793">
                <a:extLst>
                  <a:ext uri="{FF2B5EF4-FFF2-40B4-BE49-F238E27FC236}">
                    <a16:creationId xmlns:a16="http://schemas.microsoft.com/office/drawing/2014/main" id="{FD96750E-A02B-41E4-B614-313517BC5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637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39" name="Line 794">
                <a:extLst>
                  <a:ext uri="{FF2B5EF4-FFF2-40B4-BE49-F238E27FC236}">
                    <a16:creationId xmlns:a16="http://schemas.microsoft.com/office/drawing/2014/main" id="{C008DDA3-149F-4661-82C8-2CC758F18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2637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40" name="Rectangle 795">
                <a:extLst>
                  <a:ext uri="{FF2B5EF4-FFF2-40B4-BE49-F238E27FC236}">
                    <a16:creationId xmlns:a16="http://schemas.microsoft.com/office/drawing/2014/main" id="{42CEDAFE-1174-4C51-AEA9-7215BC1E1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41" name="Line 796">
                <a:extLst>
                  <a:ext uri="{FF2B5EF4-FFF2-40B4-BE49-F238E27FC236}">
                    <a16:creationId xmlns:a16="http://schemas.microsoft.com/office/drawing/2014/main" id="{EB0F906A-199B-4AC3-9F43-E649DC294B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42" name="Line 797">
                <a:extLst>
                  <a:ext uri="{FF2B5EF4-FFF2-40B4-BE49-F238E27FC236}">
                    <a16:creationId xmlns:a16="http://schemas.microsoft.com/office/drawing/2014/main" id="{36584BCB-23F0-49B4-AADA-6B48FD4AE0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43" name="Rectangle 798">
                <a:extLst>
                  <a:ext uri="{FF2B5EF4-FFF2-40B4-BE49-F238E27FC236}">
                    <a16:creationId xmlns:a16="http://schemas.microsoft.com/office/drawing/2014/main" id="{768DA18A-BB8D-4B75-841E-D5A073E59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44" name="Line 799">
                <a:extLst>
                  <a:ext uri="{FF2B5EF4-FFF2-40B4-BE49-F238E27FC236}">
                    <a16:creationId xmlns:a16="http://schemas.microsoft.com/office/drawing/2014/main" id="{294D32E5-5921-442A-A163-8FA22A14EB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45" name="Rectangle 800">
                <a:extLst>
                  <a:ext uri="{FF2B5EF4-FFF2-40B4-BE49-F238E27FC236}">
                    <a16:creationId xmlns:a16="http://schemas.microsoft.com/office/drawing/2014/main" id="{D5F52691-01DF-468D-B125-12121EDAE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46" name="Line 801">
                <a:extLst>
                  <a:ext uri="{FF2B5EF4-FFF2-40B4-BE49-F238E27FC236}">
                    <a16:creationId xmlns:a16="http://schemas.microsoft.com/office/drawing/2014/main" id="{3C9F7EB6-4251-4DB4-B02C-2E66ADF168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47" name="Line 802">
                <a:extLst>
                  <a:ext uri="{FF2B5EF4-FFF2-40B4-BE49-F238E27FC236}">
                    <a16:creationId xmlns:a16="http://schemas.microsoft.com/office/drawing/2014/main" id="{3AEA1B10-29CF-4B25-B011-B90EEF0A1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48" name="Rectangle 803">
                <a:extLst>
                  <a:ext uri="{FF2B5EF4-FFF2-40B4-BE49-F238E27FC236}">
                    <a16:creationId xmlns:a16="http://schemas.microsoft.com/office/drawing/2014/main" id="{35FEED66-EE96-44BF-876B-7C452D2E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49" name="Line 804">
                <a:extLst>
                  <a:ext uri="{FF2B5EF4-FFF2-40B4-BE49-F238E27FC236}">
                    <a16:creationId xmlns:a16="http://schemas.microsoft.com/office/drawing/2014/main" id="{5E0967A2-20BC-405C-AAA5-45ECE35DFD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50" name="Rectangle 805">
                <a:extLst>
                  <a:ext uri="{FF2B5EF4-FFF2-40B4-BE49-F238E27FC236}">
                    <a16:creationId xmlns:a16="http://schemas.microsoft.com/office/drawing/2014/main" id="{A7B8E4E5-3AC1-4996-A8CE-F329FAC1C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51" name="Line 806">
                <a:extLst>
                  <a:ext uri="{FF2B5EF4-FFF2-40B4-BE49-F238E27FC236}">
                    <a16:creationId xmlns:a16="http://schemas.microsoft.com/office/drawing/2014/main" id="{AEC2002A-A9DC-43CA-B069-C891F8FD2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52" name="Line 807">
                <a:extLst>
                  <a:ext uri="{FF2B5EF4-FFF2-40B4-BE49-F238E27FC236}">
                    <a16:creationId xmlns:a16="http://schemas.microsoft.com/office/drawing/2014/main" id="{405851BF-8949-4CFD-AF08-1B728009F7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53" name="Rectangle 808">
                <a:extLst>
                  <a:ext uri="{FF2B5EF4-FFF2-40B4-BE49-F238E27FC236}">
                    <a16:creationId xmlns:a16="http://schemas.microsoft.com/office/drawing/2014/main" id="{205C3E99-6FB7-4962-A0F7-6B13952BF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754" name="Line 809">
                <a:extLst>
                  <a:ext uri="{FF2B5EF4-FFF2-40B4-BE49-F238E27FC236}">
                    <a16:creationId xmlns:a16="http://schemas.microsoft.com/office/drawing/2014/main" id="{411A75F2-AA73-47FB-B986-8DD90AED8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55" name="Rectangle 810">
                <a:extLst>
                  <a:ext uri="{FF2B5EF4-FFF2-40B4-BE49-F238E27FC236}">
                    <a16:creationId xmlns:a16="http://schemas.microsoft.com/office/drawing/2014/main" id="{2A2C6E46-C552-4F4E-ACBF-2C2EE14A7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0981" name="Group 811">
              <a:extLst>
                <a:ext uri="{FF2B5EF4-FFF2-40B4-BE49-F238E27FC236}">
                  <a16:creationId xmlns:a16="http://schemas.microsoft.com/office/drawing/2014/main" id="{EBACECCF-404E-4201-8D7F-402F5153C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637"/>
              <a:ext cx="5491" cy="414"/>
              <a:chOff x="72" y="2637"/>
              <a:chExt cx="5491" cy="414"/>
            </a:xfrm>
          </p:grpSpPr>
          <p:sp>
            <p:nvSpPr>
              <p:cNvPr id="42356" name="Line 812">
                <a:extLst>
                  <a:ext uri="{FF2B5EF4-FFF2-40B4-BE49-F238E27FC236}">
                    <a16:creationId xmlns:a16="http://schemas.microsoft.com/office/drawing/2014/main" id="{241177AE-C76C-4A88-9D68-8563A667D7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57" name="Line 813">
                <a:extLst>
                  <a:ext uri="{FF2B5EF4-FFF2-40B4-BE49-F238E27FC236}">
                    <a16:creationId xmlns:a16="http://schemas.microsoft.com/office/drawing/2014/main" id="{E7E6100D-3ED6-4F10-8DE7-F8A585E65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58" name="Rectangle 814">
                <a:extLst>
                  <a:ext uri="{FF2B5EF4-FFF2-40B4-BE49-F238E27FC236}">
                    <a16:creationId xmlns:a16="http://schemas.microsoft.com/office/drawing/2014/main" id="{EF433A4B-2D58-49F0-9ACE-D7DDAC81B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59" name="Line 815">
                <a:extLst>
                  <a:ext uri="{FF2B5EF4-FFF2-40B4-BE49-F238E27FC236}">
                    <a16:creationId xmlns:a16="http://schemas.microsoft.com/office/drawing/2014/main" id="{9393D7D6-138B-440C-8080-78528F91CB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60" name="Rectangle 816">
                <a:extLst>
                  <a:ext uri="{FF2B5EF4-FFF2-40B4-BE49-F238E27FC236}">
                    <a16:creationId xmlns:a16="http://schemas.microsoft.com/office/drawing/2014/main" id="{2717B858-4CCF-4AC4-A26F-434D87EB6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61" name="Line 817">
                <a:extLst>
                  <a:ext uri="{FF2B5EF4-FFF2-40B4-BE49-F238E27FC236}">
                    <a16:creationId xmlns:a16="http://schemas.microsoft.com/office/drawing/2014/main" id="{0B8185F1-3FDE-45F4-AA86-1D7C9799AD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62" name="Line 818">
                <a:extLst>
                  <a:ext uri="{FF2B5EF4-FFF2-40B4-BE49-F238E27FC236}">
                    <a16:creationId xmlns:a16="http://schemas.microsoft.com/office/drawing/2014/main" id="{72C1EBCF-07AD-4E82-8A23-BFDC560A80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63" name="Rectangle 819">
                <a:extLst>
                  <a:ext uri="{FF2B5EF4-FFF2-40B4-BE49-F238E27FC236}">
                    <a16:creationId xmlns:a16="http://schemas.microsoft.com/office/drawing/2014/main" id="{0677F5CE-10F3-40F3-9D13-C7DC1F502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637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64" name="Line 820">
                <a:extLst>
                  <a:ext uri="{FF2B5EF4-FFF2-40B4-BE49-F238E27FC236}">
                    <a16:creationId xmlns:a16="http://schemas.microsoft.com/office/drawing/2014/main" id="{E13EF917-05C5-4B82-8E94-41BCB0E128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2637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65" name="Rectangle 821">
                <a:extLst>
                  <a:ext uri="{FF2B5EF4-FFF2-40B4-BE49-F238E27FC236}">
                    <a16:creationId xmlns:a16="http://schemas.microsoft.com/office/drawing/2014/main" id="{08E11FEB-E161-4A9C-9F18-78B53C4FE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6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66" name="Line 822">
                <a:extLst>
                  <a:ext uri="{FF2B5EF4-FFF2-40B4-BE49-F238E27FC236}">
                    <a16:creationId xmlns:a16="http://schemas.microsoft.com/office/drawing/2014/main" id="{F01871D8-A27E-427E-9E95-F8B0DA0D2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63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67" name="Line 823">
                <a:extLst>
                  <a:ext uri="{FF2B5EF4-FFF2-40B4-BE49-F238E27FC236}">
                    <a16:creationId xmlns:a16="http://schemas.microsoft.com/office/drawing/2014/main" id="{73BD3B3F-2849-4B8B-B891-DC449DBC2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68" name="Rectangle 824">
                <a:extLst>
                  <a:ext uri="{FF2B5EF4-FFF2-40B4-BE49-F238E27FC236}">
                    <a16:creationId xmlns:a16="http://schemas.microsoft.com/office/drawing/2014/main" id="{9A94BCF3-5913-49E1-BA07-F17A0F86F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263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69" name="Line 825">
                <a:extLst>
                  <a:ext uri="{FF2B5EF4-FFF2-40B4-BE49-F238E27FC236}">
                    <a16:creationId xmlns:a16="http://schemas.microsoft.com/office/drawing/2014/main" id="{33BCAAEB-E3FC-4A78-9B59-7EC256A63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263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70" name="Rectangle 826">
                <a:extLst>
                  <a:ext uri="{FF2B5EF4-FFF2-40B4-BE49-F238E27FC236}">
                    <a16:creationId xmlns:a16="http://schemas.microsoft.com/office/drawing/2014/main" id="{A2419511-6B5B-444D-9EAE-A20D37881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71" name="Line 827">
                <a:extLst>
                  <a:ext uri="{FF2B5EF4-FFF2-40B4-BE49-F238E27FC236}">
                    <a16:creationId xmlns:a16="http://schemas.microsoft.com/office/drawing/2014/main" id="{CA5F282C-50CD-4629-A82C-67AA7F945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72" name="Line 828">
                <a:extLst>
                  <a:ext uri="{FF2B5EF4-FFF2-40B4-BE49-F238E27FC236}">
                    <a16:creationId xmlns:a16="http://schemas.microsoft.com/office/drawing/2014/main" id="{B9E08FC4-C770-444D-A6D0-E1F9C48AD6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73" name="Rectangle 829">
                <a:extLst>
                  <a:ext uri="{FF2B5EF4-FFF2-40B4-BE49-F238E27FC236}">
                    <a16:creationId xmlns:a16="http://schemas.microsoft.com/office/drawing/2014/main" id="{0D948245-A327-4BC5-8585-B4C374EE2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263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74" name="Line 830">
                <a:extLst>
                  <a:ext uri="{FF2B5EF4-FFF2-40B4-BE49-F238E27FC236}">
                    <a16:creationId xmlns:a16="http://schemas.microsoft.com/office/drawing/2014/main" id="{133B5CAE-A6C4-49DE-BA63-3E4A7B9E7A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263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75" name="Rectangle 831">
                <a:extLst>
                  <a:ext uri="{FF2B5EF4-FFF2-40B4-BE49-F238E27FC236}">
                    <a16:creationId xmlns:a16="http://schemas.microsoft.com/office/drawing/2014/main" id="{0B2CADD7-0FD9-407E-997F-C75C2FD23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6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76" name="Line 832">
                <a:extLst>
                  <a:ext uri="{FF2B5EF4-FFF2-40B4-BE49-F238E27FC236}">
                    <a16:creationId xmlns:a16="http://schemas.microsoft.com/office/drawing/2014/main" id="{59557644-EBAB-4ACB-9999-85F7871701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63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77" name="Line 833">
                <a:extLst>
                  <a:ext uri="{FF2B5EF4-FFF2-40B4-BE49-F238E27FC236}">
                    <a16:creationId xmlns:a16="http://schemas.microsoft.com/office/drawing/2014/main" id="{8943146F-69F9-4110-ACB1-801D08EEFE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63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78" name="Rectangle 834">
                <a:extLst>
                  <a:ext uri="{FF2B5EF4-FFF2-40B4-BE49-F238E27FC236}">
                    <a16:creationId xmlns:a16="http://schemas.microsoft.com/office/drawing/2014/main" id="{BD23A160-AB8D-435D-A43B-C6216020B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79" name="Line 835">
                <a:extLst>
                  <a:ext uri="{FF2B5EF4-FFF2-40B4-BE49-F238E27FC236}">
                    <a16:creationId xmlns:a16="http://schemas.microsoft.com/office/drawing/2014/main" id="{DFBF7EDE-901B-4D2F-B4B3-FB4143CC79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80" name="Rectangle 836">
                <a:extLst>
                  <a:ext uri="{FF2B5EF4-FFF2-40B4-BE49-F238E27FC236}">
                    <a16:creationId xmlns:a16="http://schemas.microsoft.com/office/drawing/2014/main" id="{76C794A3-5D7C-42BB-8C93-7C1C23E4F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81" name="Line 837">
                <a:extLst>
                  <a:ext uri="{FF2B5EF4-FFF2-40B4-BE49-F238E27FC236}">
                    <a16:creationId xmlns:a16="http://schemas.microsoft.com/office/drawing/2014/main" id="{90806208-137F-4624-9360-FDAE02990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82" name="Rectangle 838">
                <a:extLst>
                  <a:ext uri="{FF2B5EF4-FFF2-40B4-BE49-F238E27FC236}">
                    <a16:creationId xmlns:a16="http://schemas.microsoft.com/office/drawing/2014/main" id="{1728F44B-7D2B-47C1-9F77-64FD37D61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83" name="Line 839">
                <a:extLst>
                  <a:ext uri="{FF2B5EF4-FFF2-40B4-BE49-F238E27FC236}">
                    <a16:creationId xmlns:a16="http://schemas.microsoft.com/office/drawing/2014/main" id="{C396168B-654F-4339-9DB3-84BE1AE19E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84" name="Rectangle 840">
                <a:extLst>
                  <a:ext uri="{FF2B5EF4-FFF2-40B4-BE49-F238E27FC236}">
                    <a16:creationId xmlns:a16="http://schemas.microsoft.com/office/drawing/2014/main" id="{71B62235-CB17-44BB-8A3E-64BC7FA46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85" name="Line 841">
                <a:extLst>
                  <a:ext uri="{FF2B5EF4-FFF2-40B4-BE49-F238E27FC236}">
                    <a16:creationId xmlns:a16="http://schemas.microsoft.com/office/drawing/2014/main" id="{0C3CDF76-1F4A-49BF-84E3-D12FC8968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86" name="Rectangle 842">
                <a:extLst>
                  <a:ext uri="{FF2B5EF4-FFF2-40B4-BE49-F238E27FC236}">
                    <a16:creationId xmlns:a16="http://schemas.microsoft.com/office/drawing/2014/main" id="{3090ABC5-F6AE-4CC6-93F2-528C2DF90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87" name="Line 843">
                <a:extLst>
                  <a:ext uri="{FF2B5EF4-FFF2-40B4-BE49-F238E27FC236}">
                    <a16:creationId xmlns:a16="http://schemas.microsoft.com/office/drawing/2014/main" id="{9545B426-0B4F-48C0-A59D-FB3E555F5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88" name="Rectangle 844">
                <a:extLst>
                  <a:ext uri="{FF2B5EF4-FFF2-40B4-BE49-F238E27FC236}">
                    <a16:creationId xmlns:a16="http://schemas.microsoft.com/office/drawing/2014/main" id="{6739E3CF-53D6-4EB5-B58C-DAB923465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89" name="Line 845">
                <a:extLst>
                  <a:ext uri="{FF2B5EF4-FFF2-40B4-BE49-F238E27FC236}">
                    <a16:creationId xmlns:a16="http://schemas.microsoft.com/office/drawing/2014/main" id="{FA8D5281-70CB-4D56-90CC-6E197A0EFB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90" name="Rectangle 846">
                <a:extLst>
                  <a:ext uri="{FF2B5EF4-FFF2-40B4-BE49-F238E27FC236}">
                    <a16:creationId xmlns:a16="http://schemas.microsoft.com/office/drawing/2014/main" id="{B8448672-EEE7-4F7E-A0DA-197E75E23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91" name="Line 847">
                <a:extLst>
                  <a:ext uri="{FF2B5EF4-FFF2-40B4-BE49-F238E27FC236}">
                    <a16:creationId xmlns:a16="http://schemas.microsoft.com/office/drawing/2014/main" id="{A6B9FD49-0A73-429E-BF72-AEACF34D1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92" name="Rectangle 848">
                <a:extLst>
                  <a:ext uri="{FF2B5EF4-FFF2-40B4-BE49-F238E27FC236}">
                    <a16:creationId xmlns:a16="http://schemas.microsoft.com/office/drawing/2014/main" id="{67A34234-B394-4594-89E9-0CA454F0A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93" name="Line 849">
                <a:extLst>
                  <a:ext uri="{FF2B5EF4-FFF2-40B4-BE49-F238E27FC236}">
                    <a16:creationId xmlns:a16="http://schemas.microsoft.com/office/drawing/2014/main" id="{F61B5B00-A9DB-4E47-8B76-1ABD60D0CE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94" name="Rectangle 850">
                <a:extLst>
                  <a:ext uri="{FF2B5EF4-FFF2-40B4-BE49-F238E27FC236}">
                    <a16:creationId xmlns:a16="http://schemas.microsoft.com/office/drawing/2014/main" id="{73B9C7DC-F2F0-4556-9AF1-CC161D29C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95" name="Line 851">
                <a:extLst>
                  <a:ext uri="{FF2B5EF4-FFF2-40B4-BE49-F238E27FC236}">
                    <a16:creationId xmlns:a16="http://schemas.microsoft.com/office/drawing/2014/main" id="{3D73737D-82DA-4654-91FC-407E8C561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96" name="Rectangle 852">
                <a:extLst>
                  <a:ext uri="{FF2B5EF4-FFF2-40B4-BE49-F238E27FC236}">
                    <a16:creationId xmlns:a16="http://schemas.microsoft.com/office/drawing/2014/main" id="{2E12FBD0-199F-4ED1-B064-6BFA3A207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97" name="Line 853">
                <a:extLst>
                  <a:ext uri="{FF2B5EF4-FFF2-40B4-BE49-F238E27FC236}">
                    <a16:creationId xmlns:a16="http://schemas.microsoft.com/office/drawing/2014/main" id="{8875B5F9-7BC0-46AC-B1B0-859776300C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98" name="Rectangle 854">
                <a:extLst>
                  <a:ext uri="{FF2B5EF4-FFF2-40B4-BE49-F238E27FC236}">
                    <a16:creationId xmlns:a16="http://schemas.microsoft.com/office/drawing/2014/main" id="{318F8F07-22A2-4D5B-9723-19CA6F994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99" name="Line 855">
                <a:extLst>
                  <a:ext uri="{FF2B5EF4-FFF2-40B4-BE49-F238E27FC236}">
                    <a16:creationId xmlns:a16="http://schemas.microsoft.com/office/drawing/2014/main" id="{1035775D-3D25-4F76-8A99-70B385883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00" name="Rectangle 856">
                <a:extLst>
                  <a:ext uri="{FF2B5EF4-FFF2-40B4-BE49-F238E27FC236}">
                    <a16:creationId xmlns:a16="http://schemas.microsoft.com/office/drawing/2014/main" id="{2B0F6E6A-8121-4691-8BD4-4F6292486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01" name="Line 857">
                <a:extLst>
                  <a:ext uri="{FF2B5EF4-FFF2-40B4-BE49-F238E27FC236}">
                    <a16:creationId xmlns:a16="http://schemas.microsoft.com/office/drawing/2014/main" id="{DC7FA2CF-D35C-4705-8F49-E9E842151B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02" name="Rectangle 858">
                <a:extLst>
                  <a:ext uri="{FF2B5EF4-FFF2-40B4-BE49-F238E27FC236}">
                    <a16:creationId xmlns:a16="http://schemas.microsoft.com/office/drawing/2014/main" id="{54E4C72A-5856-4B45-8FE1-A7745FD7F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03" name="Line 859">
                <a:extLst>
                  <a:ext uri="{FF2B5EF4-FFF2-40B4-BE49-F238E27FC236}">
                    <a16:creationId xmlns:a16="http://schemas.microsoft.com/office/drawing/2014/main" id="{CF483815-D640-4726-A670-A2388CE3C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04" name="Rectangle 860">
                <a:extLst>
                  <a:ext uri="{FF2B5EF4-FFF2-40B4-BE49-F238E27FC236}">
                    <a16:creationId xmlns:a16="http://schemas.microsoft.com/office/drawing/2014/main" id="{C75F6F53-D1F4-4B8B-AD94-D5FA674C0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05" name="Line 861">
                <a:extLst>
                  <a:ext uri="{FF2B5EF4-FFF2-40B4-BE49-F238E27FC236}">
                    <a16:creationId xmlns:a16="http://schemas.microsoft.com/office/drawing/2014/main" id="{88F4216F-B38B-4B69-9EA4-0212448D01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06" name="Rectangle 862">
                <a:extLst>
                  <a:ext uri="{FF2B5EF4-FFF2-40B4-BE49-F238E27FC236}">
                    <a16:creationId xmlns:a16="http://schemas.microsoft.com/office/drawing/2014/main" id="{3C0268F8-B729-4340-8CE0-59D8C537F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07" name="Line 863">
                <a:extLst>
                  <a:ext uri="{FF2B5EF4-FFF2-40B4-BE49-F238E27FC236}">
                    <a16:creationId xmlns:a16="http://schemas.microsoft.com/office/drawing/2014/main" id="{131AAF96-D21E-44CB-8346-069D01C94F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08" name="Rectangle 864">
                <a:extLst>
                  <a:ext uri="{FF2B5EF4-FFF2-40B4-BE49-F238E27FC236}">
                    <a16:creationId xmlns:a16="http://schemas.microsoft.com/office/drawing/2014/main" id="{9A197836-FD56-4F9C-AF8D-CE3096838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09" name="Line 865">
                <a:extLst>
                  <a:ext uri="{FF2B5EF4-FFF2-40B4-BE49-F238E27FC236}">
                    <a16:creationId xmlns:a16="http://schemas.microsoft.com/office/drawing/2014/main" id="{1C2D97CD-245D-46C0-A739-C4E2E89E1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10" name="Rectangle 866">
                <a:extLst>
                  <a:ext uri="{FF2B5EF4-FFF2-40B4-BE49-F238E27FC236}">
                    <a16:creationId xmlns:a16="http://schemas.microsoft.com/office/drawing/2014/main" id="{61959FB0-FDBF-469F-BD8C-6CA3848F3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11" name="Line 867">
                <a:extLst>
                  <a:ext uri="{FF2B5EF4-FFF2-40B4-BE49-F238E27FC236}">
                    <a16:creationId xmlns:a16="http://schemas.microsoft.com/office/drawing/2014/main" id="{5DF039C5-A93C-4AC0-B57D-D51DE9D0B0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12" name="Rectangle 868">
                <a:extLst>
                  <a:ext uri="{FF2B5EF4-FFF2-40B4-BE49-F238E27FC236}">
                    <a16:creationId xmlns:a16="http://schemas.microsoft.com/office/drawing/2014/main" id="{43167570-2460-4FA1-9FD6-FC2A8D450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13" name="Line 869">
                <a:extLst>
                  <a:ext uri="{FF2B5EF4-FFF2-40B4-BE49-F238E27FC236}">
                    <a16:creationId xmlns:a16="http://schemas.microsoft.com/office/drawing/2014/main" id="{C5DF7D50-005F-4293-8636-5A9089CAE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14" name="Rectangle 870">
                <a:extLst>
                  <a:ext uri="{FF2B5EF4-FFF2-40B4-BE49-F238E27FC236}">
                    <a16:creationId xmlns:a16="http://schemas.microsoft.com/office/drawing/2014/main" id="{BD99272C-B9F7-4671-8045-5D15DF102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15" name="Line 871">
                <a:extLst>
                  <a:ext uri="{FF2B5EF4-FFF2-40B4-BE49-F238E27FC236}">
                    <a16:creationId xmlns:a16="http://schemas.microsoft.com/office/drawing/2014/main" id="{1AA6AEC0-2ECD-4F56-99A9-FA28554450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16" name="Rectangle 872">
                <a:extLst>
                  <a:ext uri="{FF2B5EF4-FFF2-40B4-BE49-F238E27FC236}">
                    <a16:creationId xmlns:a16="http://schemas.microsoft.com/office/drawing/2014/main" id="{2C91C20F-072C-48E9-8213-2B8186134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17" name="Line 873">
                <a:extLst>
                  <a:ext uri="{FF2B5EF4-FFF2-40B4-BE49-F238E27FC236}">
                    <a16:creationId xmlns:a16="http://schemas.microsoft.com/office/drawing/2014/main" id="{5C46A975-5329-4190-A254-F2DF3C207F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18" name="Rectangle 874">
                <a:extLst>
                  <a:ext uri="{FF2B5EF4-FFF2-40B4-BE49-F238E27FC236}">
                    <a16:creationId xmlns:a16="http://schemas.microsoft.com/office/drawing/2014/main" id="{67AA031B-6225-415E-8B8C-1401A8150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19" name="Line 875">
                <a:extLst>
                  <a:ext uri="{FF2B5EF4-FFF2-40B4-BE49-F238E27FC236}">
                    <a16:creationId xmlns:a16="http://schemas.microsoft.com/office/drawing/2014/main" id="{30DB9FB2-05D2-4CD4-BDC6-C07D4E1B70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20" name="Rectangle 876">
                <a:extLst>
                  <a:ext uri="{FF2B5EF4-FFF2-40B4-BE49-F238E27FC236}">
                    <a16:creationId xmlns:a16="http://schemas.microsoft.com/office/drawing/2014/main" id="{47D6FCEE-0200-469E-A5CF-D2F8ADD2A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21" name="Line 877">
                <a:extLst>
                  <a:ext uri="{FF2B5EF4-FFF2-40B4-BE49-F238E27FC236}">
                    <a16:creationId xmlns:a16="http://schemas.microsoft.com/office/drawing/2014/main" id="{29B84B71-5187-4BE6-A4AA-88D6CFB7FA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22" name="Rectangle 878">
                <a:extLst>
                  <a:ext uri="{FF2B5EF4-FFF2-40B4-BE49-F238E27FC236}">
                    <a16:creationId xmlns:a16="http://schemas.microsoft.com/office/drawing/2014/main" id="{28E420E9-179C-4EA5-8351-FA03791BF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23" name="Line 879">
                <a:extLst>
                  <a:ext uri="{FF2B5EF4-FFF2-40B4-BE49-F238E27FC236}">
                    <a16:creationId xmlns:a16="http://schemas.microsoft.com/office/drawing/2014/main" id="{505ABB62-AB64-4578-8394-738741887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24" name="Rectangle 880">
                <a:extLst>
                  <a:ext uri="{FF2B5EF4-FFF2-40B4-BE49-F238E27FC236}">
                    <a16:creationId xmlns:a16="http://schemas.microsoft.com/office/drawing/2014/main" id="{BCF902AE-A7BD-427C-901C-1B82E6F04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64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25" name="Line 881">
                <a:extLst>
                  <a:ext uri="{FF2B5EF4-FFF2-40B4-BE49-F238E27FC236}">
                    <a16:creationId xmlns:a16="http://schemas.microsoft.com/office/drawing/2014/main" id="{41084262-E8AE-4F95-BFC2-DCFE847459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26" name="Rectangle 882">
                <a:extLst>
                  <a:ext uri="{FF2B5EF4-FFF2-40B4-BE49-F238E27FC236}">
                    <a16:creationId xmlns:a16="http://schemas.microsoft.com/office/drawing/2014/main" id="{2DB155D4-E266-48E8-B99A-C7CC8679F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27" name="Line 883">
                <a:extLst>
                  <a:ext uri="{FF2B5EF4-FFF2-40B4-BE49-F238E27FC236}">
                    <a16:creationId xmlns:a16="http://schemas.microsoft.com/office/drawing/2014/main" id="{DF5F7CD6-8561-460B-9F87-FCCF33087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28" name="Rectangle 884">
                <a:extLst>
                  <a:ext uri="{FF2B5EF4-FFF2-40B4-BE49-F238E27FC236}">
                    <a16:creationId xmlns:a16="http://schemas.microsoft.com/office/drawing/2014/main" id="{3CD6514A-BD55-4123-81A2-2C2D9A35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64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29" name="Line 885">
                <a:extLst>
                  <a:ext uri="{FF2B5EF4-FFF2-40B4-BE49-F238E27FC236}">
                    <a16:creationId xmlns:a16="http://schemas.microsoft.com/office/drawing/2014/main" id="{42ED6761-903A-45A0-BCD6-365AB0EB9B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64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30" name="Rectangle 886">
                <a:extLst>
                  <a:ext uri="{FF2B5EF4-FFF2-40B4-BE49-F238E27FC236}">
                    <a16:creationId xmlns:a16="http://schemas.microsoft.com/office/drawing/2014/main" id="{64FC92C8-95F1-4F19-9D53-F2F9D0598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" y="2843"/>
                <a:ext cx="53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(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31" name="Rectangle 887">
                <a:extLst>
                  <a:ext uri="{FF2B5EF4-FFF2-40B4-BE49-F238E27FC236}">
                    <a16:creationId xmlns:a16="http://schemas.microsoft.com/office/drawing/2014/main" id="{805F5F64-05AE-4D83-92A1-DC975B6A9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2838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32" name="Rectangle 888">
                <a:extLst>
                  <a:ext uri="{FF2B5EF4-FFF2-40B4-BE49-F238E27FC236}">
                    <a16:creationId xmlns:a16="http://schemas.microsoft.com/office/drawing/2014/main" id="{D59DE69F-6179-48B5-8903-B90BD09E2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" y="2838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33" name="Rectangle 889">
                <a:extLst>
                  <a:ext uri="{FF2B5EF4-FFF2-40B4-BE49-F238E27FC236}">
                    <a16:creationId xmlns:a16="http://schemas.microsoft.com/office/drawing/2014/main" id="{677C9076-F8D6-4053-BC45-294DD7A08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2838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S18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34" name="Rectangle 890">
                <a:extLst>
                  <a:ext uri="{FF2B5EF4-FFF2-40B4-BE49-F238E27FC236}">
                    <a16:creationId xmlns:a16="http://schemas.microsoft.com/office/drawing/2014/main" id="{6AAFEF44-530A-4894-852B-26D1CFE6E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838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35" name="Rectangle 891">
                <a:extLst>
                  <a:ext uri="{FF2B5EF4-FFF2-40B4-BE49-F238E27FC236}">
                    <a16:creationId xmlns:a16="http://schemas.microsoft.com/office/drawing/2014/main" id="{B6FBB39E-91A2-432B-856F-C9B66F1A1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2838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S18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36" name="Rectangle 892">
                <a:extLst>
                  <a:ext uri="{FF2B5EF4-FFF2-40B4-BE49-F238E27FC236}">
                    <a16:creationId xmlns:a16="http://schemas.microsoft.com/office/drawing/2014/main" id="{5E94A71F-B44B-4288-8C34-B1B55A95B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2838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S18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37" name="Rectangle 893">
                <a:extLst>
                  <a:ext uri="{FF2B5EF4-FFF2-40B4-BE49-F238E27FC236}">
                    <a16:creationId xmlns:a16="http://schemas.microsoft.com/office/drawing/2014/main" id="{883C4332-B682-431D-BF79-48A897752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2838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S18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38" name="Rectangle 894">
                <a:extLst>
                  <a:ext uri="{FF2B5EF4-FFF2-40B4-BE49-F238E27FC236}">
                    <a16:creationId xmlns:a16="http://schemas.microsoft.com/office/drawing/2014/main" id="{74341E72-C988-4EC2-AE9D-756F20B78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39" name="Line 895">
                <a:extLst>
                  <a:ext uri="{FF2B5EF4-FFF2-40B4-BE49-F238E27FC236}">
                    <a16:creationId xmlns:a16="http://schemas.microsoft.com/office/drawing/2014/main" id="{A4905024-B8EE-4A3C-BFF6-BC2B6142C3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40" name="Line 896">
                <a:extLst>
                  <a:ext uri="{FF2B5EF4-FFF2-40B4-BE49-F238E27FC236}">
                    <a16:creationId xmlns:a16="http://schemas.microsoft.com/office/drawing/2014/main" id="{D06DAFA5-3D16-46DE-BCD6-1EF5C5AA05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41" name="Rectangle 897">
                <a:extLst>
                  <a:ext uri="{FF2B5EF4-FFF2-40B4-BE49-F238E27FC236}">
                    <a16:creationId xmlns:a16="http://schemas.microsoft.com/office/drawing/2014/main" id="{EF888DD5-DFC9-453C-BDE5-01D3503DB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2832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42" name="Line 898">
                <a:extLst>
                  <a:ext uri="{FF2B5EF4-FFF2-40B4-BE49-F238E27FC236}">
                    <a16:creationId xmlns:a16="http://schemas.microsoft.com/office/drawing/2014/main" id="{4566A77F-803C-47D1-B2BB-BCE6FC955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2832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43" name="Rectangle 899">
                <a:extLst>
                  <a:ext uri="{FF2B5EF4-FFF2-40B4-BE49-F238E27FC236}">
                    <a16:creationId xmlns:a16="http://schemas.microsoft.com/office/drawing/2014/main" id="{0BE52C6A-1E15-4C8F-9C04-921CF5BCD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44" name="Line 900">
                <a:extLst>
                  <a:ext uri="{FF2B5EF4-FFF2-40B4-BE49-F238E27FC236}">
                    <a16:creationId xmlns:a16="http://schemas.microsoft.com/office/drawing/2014/main" id="{8F1ED70E-8F9F-4C18-A69D-C62E55C0A9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45" name="Line 901">
                <a:extLst>
                  <a:ext uri="{FF2B5EF4-FFF2-40B4-BE49-F238E27FC236}">
                    <a16:creationId xmlns:a16="http://schemas.microsoft.com/office/drawing/2014/main" id="{03A82F9A-12E9-4A0E-8748-E51FD914D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46" name="Rectangle 902">
                <a:extLst>
                  <a:ext uri="{FF2B5EF4-FFF2-40B4-BE49-F238E27FC236}">
                    <a16:creationId xmlns:a16="http://schemas.microsoft.com/office/drawing/2014/main" id="{F0568884-CC63-4FAF-9750-76A0C03AC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47" name="Line 903">
                <a:extLst>
                  <a:ext uri="{FF2B5EF4-FFF2-40B4-BE49-F238E27FC236}">
                    <a16:creationId xmlns:a16="http://schemas.microsoft.com/office/drawing/2014/main" id="{02AFFEC4-A107-4704-9BFA-005D3CBB07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48" name="Line 904">
                <a:extLst>
                  <a:ext uri="{FF2B5EF4-FFF2-40B4-BE49-F238E27FC236}">
                    <a16:creationId xmlns:a16="http://schemas.microsoft.com/office/drawing/2014/main" id="{E1847DD3-9F7E-4469-B84C-30A8E4876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49" name="Rectangle 905">
                <a:extLst>
                  <a:ext uri="{FF2B5EF4-FFF2-40B4-BE49-F238E27FC236}">
                    <a16:creationId xmlns:a16="http://schemas.microsoft.com/office/drawing/2014/main" id="{92DF3DF9-E127-450A-806F-C62F4C2B2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832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50" name="Line 906">
                <a:extLst>
                  <a:ext uri="{FF2B5EF4-FFF2-40B4-BE49-F238E27FC236}">
                    <a16:creationId xmlns:a16="http://schemas.microsoft.com/office/drawing/2014/main" id="{3AC47114-8B50-4EB6-935A-B70BB36F0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2832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51" name="Rectangle 907">
                <a:extLst>
                  <a:ext uri="{FF2B5EF4-FFF2-40B4-BE49-F238E27FC236}">
                    <a16:creationId xmlns:a16="http://schemas.microsoft.com/office/drawing/2014/main" id="{427D04DA-D22E-45D8-A7A8-804A6E4BA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52" name="Line 908">
                <a:extLst>
                  <a:ext uri="{FF2B5EF4-FFF2-40B4-BE49-F238E27FC236}">
                    <a16:creationId xmlns:a16="http://schemas.microsoft.com/office/drawing/2014/main" id="{BA0FE886-B149-44E2-AA3F-4A7B4216B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53" name="Line 909">
                <a:extLst>
                  <a:ext uri="{FF2B5EF4-FFF2-40B4-BE49-F238E27FC236}">
                    <a16:creationId xmlns:a16="http://schemas.microsoft.com/office/drawing/2014/main" id="{C85E08BA-9635-4DFA-8EB2-AD082A89E9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54" name="Rectangle 910">
                <a:extLst>
                  <a:ext uri="{FF2B5EF4-FFF2-40B4-BE49-F238E27FC236}">
                    <a16:creationId xmlns:a16="http://schemas.microsoft.com/office/drawing/2014/main" id="{CC2247DF-BB64-43F6-9ADB-7143063CF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283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55" name="Line 911">
                <a:extLst>
                  <a:ext uri="{FF2B5EF4-FFF2-40B4-BE49-F238E27FC236}">
                    <a16:creationId xmlns:a16="http://schemas.microsoft.com/office/drawing/2014/main" id="{382DBE23-FABC-4F93-AA41-9BFA1DB04F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283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56" name="Rectangle 912">
                <a:extLst>
                  <a:ext uri="{FF2B5EF4-FFF2-40B4-BE49-F238E27FC236}">
                    <a16:creationId xmlns:a16="http://schemas.microsoft.com/office/drawing/2014/main" id="{957E9C35-3D5C-4E51-A761-FA10EE45B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57" name="Line 913">
                <a:extLst>
                  <a:ext uri="{FF2B5EF4-FFF2-40B4-BE49-F238E27FC236}">
                    <a16:creationId xmlns:a16="http://schemas.microsoft.com/office/drawing/2014/main" id="{C1ACEC25-8ADF-4208-BA6B-3F7D343B2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58" name="Line 914">
                <a:extLst>
                  <a:ext uri="{FF2B5EF4-FFF2-40B4-BE49-F238E27FC236}">
                    <a16:creationId xmlns:a16="http://schemas.microsoft.com/office/drawing/2014/main" id="{5FDB7BBB-9977-4594-9107-965B72F02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59" name="Rectangle 915">
                <a:extLst>
                  <a:ext uri="{FF2B5EF4-FFF2-40B4-BE49-F238E27FC236}">
                    <a16:creationId xmlns:a16="http://schemas.microsoft.com/office/drawing/2014/main" id="{AFDCF7D9-7FFB-484D-AB47-B4E7B0272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60" name="Line 916">
                <a:extLst>
                  <a:ext uri="{FF2B5EF4-FFF2-40B4-BE49-F238E27FC236}">
                    <a16:creationId xmlns:a16="http://schemas.microsoft.com/office/drawing/2014/main" id="{729FF44B-7BF1-45B4-BF35-2EF147EB7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61" name="Rectangle 917">
                <a:extLst>
                  <a:ext uri="{FF2B5EF4-FFF2-40B4-BE49-F238E27FC236}">
                    <a16:creationId xmlns:a16="http://schemas.microsoft.com/office/drawing/2014/main" id="{700A7DB9-8ECC-46CC-B08F-801A1FAEB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62" name="Line 918">
                <a:extLst>
                  <a:ext uri="{FF2B5EF4-FFF2-40B4-BE49-F238E27FC236}">
                    <a16:creationId xmlns:a16="http://schemas.microsoft.com/office/drawing/2014/main" id="{0DB8AD66-34B9-4907-AB92-963B6C472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63" name="Line 919">
                <a:extLst>
                  <a:ext uri="{FF2B5EF4-FFF2-40B4-BE49-F238E27FC236}">
                    <a16:creationId xmlns:a16="http://schemas.microsoft.com/office/drawing/2014/main" id="{BB6F385C-AA4A-4CB7-81CE-AD6FEB2E62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64" name="Rectangle 920">
                <a:extLst>
                  <a:ext uri="{FF2B5EF4-FFF2-40B4-BE49-F238E27FC236}">
                    <a16:creationId xmlns:a16="http://schemas.microsoft.com/office/drawing/2014/main" id="{C98B121D-BD64-4E4C-830F-AB5A7151B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65" name="Line 921">
                <a:extLst>
                  <a:ext uri="{FF2B5EF4-FFF2-40B4-BE49-F238E27FC236}">
                    <a16:creationId xmlns:a16="http://schemas.microsoft.com/office/drawing/2014/main" id="{40D79171-10E6-441A-AFD5-E46ED78ECA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66" name="Rectangle 922">
                <a:extLst>
                  <a:ext uri="{FF2B5EF4-FFF2-40B4-BE49-F238E27FC236}">
                    <a16:creationId xmlns:a16="http://schemas.microsoft.com/office/drawing/2014/main" id="{489C7BA1-3F34-4458-9910-3CBC7F30A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67" name="Line 923">
                <a:extLst>
                  <a:ext uri="{FF2B5EF4-FFF2-40B4-BE49-F238E27FC236}">
                    <a16:creationId xmlns:a16="http://schemas.microsoft.com/office/drawing/2014/main" id="{D691D0D8-7C13-4ACE-B404-677B4E8BC7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68" name="Line 924">
                <a:extLst>
                  <a:ext uri="{FF2B5EF4-FFF2-40B4-BE49-F238E27FC236}">
                    <a16:creationId xmlns:a16="http://schemas.microsoft.com/office/drawing/2014/main" id="{C218552B-D9EB-492A-9415-4890E38182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69" name="Rectangle 925">
                <a:extLst>
                  <a:ext uri="{FF2B5EF4-FFF2-40B4-BE49-F238E27FC236}">
                    <a16:creationId xmlns:a16="http://schemas.microsoft.com/office/drawing/2014/main" id="{D47D6662-BD99-4B6A-8328-03B8E3BA4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70" name="Line 926">
                <a:extLst>
                  <a:ext uri="{FF2B5EF4-FFF2-40B4-BE49-F238E27FC236}">
                    <a16:creationId xmlns:a16="http://schemas.microsoft.com/office/drawing/2014/main" id="{14E0BDF3-1D2A-4D7A-9B97-7826AF234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71" name="Rectangle 927">
                <a:extLst>
                  <a:ext uri="{FF2B5EF4-FFF2-40B4-BE49-F238E27FC236}">
                    <a16:creationId xmlns:a16="http://schemas.microsoft.com/office/drawing/2014/main" id="{54A24692-DAD3-4F55-8F33-D2455E887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72" name="Line 928">
                <a:extLst>
                  <a:ext uri="{FF2B5EF4-FFF2-40B4-BE49-F238E27FC236}">
                    <a16:creationId xmlns:a16="http://schemas.microsoft.com/office/drawing/2014/main" id="{D0AE1BDB-EB67-4C74-9702-B5C93A310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73" name="Line 929">
                <a:extLst>
                  <a:ext uri="{FF2B5EF4-FFF2-40B4-BE49-F238E27FC236}">
                    <a16:creationId xmlns:a16="http://schemas.microsoft.com/office/drawing/2014/main" id="{BB31944A-CBA2-4F74-86A2-FE4499F207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74" name="Rectangle 930">
                <a:extLst>
                  <a:ext uri="{FF2B5EF4-FFF2-40B4-BE49-F238E27FC236}">
                    <a16:creationId xmlns:a16="http://schemas.microsoft.com/office/drawing/2014/main" id="{FAC0A11B-DDBA-4089-BD66-183C33365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83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75" name="Line 931">
                <a:extLst>
                  <a:ext uri="{FF2B5EF4-FFF2-40B4-BE49-F238E27FC236}">
                    <a16:creationId xmlns:a16="http://schemas.microsoft.com/office/drawing/2014/main" id="{42549D74-29A7-4F8F-A875-261908C63E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283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76" name="Rectangle 932">
                <a:extLst>
                  <a:ext uri="{FF2B5EF4-FFF2-40B4-BE49-F238E27FC236}">
                    <a16:creationId xmlns:a16="http://schemas.microsoft.com/office/drawing/2014/main" id="{ACB137C4-3481-4EED-A27D-0E8680F4E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77" name="Line 933">
                <a:extLst>
                  <a:ext uri="{FF2B5EF4-FFF2-40B4-BE49-F238E27FC236}">
                    <a16:creationId xmlns:a16="http://schemas.microsoft.com/office/drawing/2014/main" id="{FF890460-70DA-4C49-A51B-95132E354A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78" name="Line 934">
                <a:extLst>
                  <a:ext uri="{FF2B5EF4-FFF2-40B4-BE49-F238E27FC236}">
                    <a16:creationId xmlns:a16="http://schemas.microsoft.com/office/drawing/2014/main" id="{F6A38A24-5687-42F2-A2C0-74D5D51AD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79" name="Rectangle 935">
                <a:extLst>
                  <a:ext uri="{FF2B5EF4-FFF2-40B4-BE49-F238E27FC236}">
                    <a16:creationId xmlns:a16="http://schemas.microsoft.com/office/drawing/2014/main" id="{DB545070-E73E-4EFA-BB0F-76670C15C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80" name="Line 936">
                <a:extLst>
                  <a:ext uri="{FF2B5EF4-FFF2-40B4-BE49-F238E27FC236}">
                    <a16:creationId xmlns:a16="http://schemas.microsoft.com/office/drawing/2014/main" id="{3AC888D4-5C87-4BC3-BFBE-EB2B7BB29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81" name="Rectangle 937">
                <a:extLst>
                  <a:ext uri="{FF2B5EF4-FFF2-40B4-BE49-F238E27FC236}">
                    <a16:creationId xmlns:a16="http://schemas.microsoft.com/office/drawing/2014/main" id="{B4C53A10-042E-4394-B079-DA1AFA214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82" name="Line 938">
                <a:extLst>
                  <a:ext uri="{FF2B5EF4-FFF2-40B4-BE49-F238E27FC236}">
                    <a16:creationId xmlns:a16="http://schemas.microsoft.com/office/drawing/2014/main" id="{D1FB1E99-B102-48F4-B5E5-6BCCFAEDD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83" name="Line 939">
                <a:extLst>
                  <a:ext uri="{FF2B5EF4-FFF2-40B4-BE49-F238E27FC236}">
                    <a16:creationId xmlns:a16="http://schemas.microsoft.com/office/drawing/2014/main" id="{603CA170-72CD-4D3C-9BFE-8CA8A44282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84" name="Rectangle 940">
                <a:extLst>
                  <a:ext uri="{FF2B5EF4-FFF2-40B4-BE49-F238E27FC236}">
                    <a16:creationId xmlns:a16="http://schemas.microsoft.com/office/drawing/2014/main" id="{E7F4576B-E85F-4C72-9810-11A4CE255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85" name="Line 941">
                <a:extLst>
                  <a:ext uri="{FF2B5EF4-FFF2-40B4-BE49-F238E27FC236}">
                    <a16:creationId xmlns:a16="http://schemas.microsoft.com/office/drawing/2014/main" id="{D3E77D29-28F3-4094-B7E4-D0DE5CDFE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86" name="Rectangle 942">
                <a:extLst>
                  <a:ext uri="{FF2B5EF4-FFF2-40B4-BE49-F238E27FC236}">
                    <a16:creationId xmlns:a16="http://schemas.microsoft.com/office/drawing/2014/main" id="{921AA155-0DAE-4595-A5F6-25B50CE49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87" name="Line 943">
                <a:extLst>
                  <a:ext uri="{FF2B5EF4-FFF2-40B4-BE49-F238E27FC236}">
                    <a16:creationId xmlns:a16="http://schemas.microsoft.com/office/drawing/2014/main" id="{1AB0A524-C62B-477F-8218-5FC911872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88" name="Line 944">
                <a:extLst>
                  <a:ext uri="{FF2B5EF4-FFF2-40B4-BE49-F238E27FC236}">
                    <a16:creationId xmlns:a16="http://schemas.microsoft.com/office/drawing/2014/main" id="{13D03C43-EB24-4074-9FFA-9E328FDC7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89" name="Rectangle 945">
                <a:extLst>
                  <a:ext uri="{FF2B5EF4-FFF2-40B4-BE49-F238E27FC236}">
                    <a16:creationId xmlns:a16="http://schemas.microsoft.com/office/drawing/2014/main" id="{2C26387D-19CB-4824-ABE4-2F607B1B2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90" name="Line 946">
                <a:extLst>
                  <a:ext uri="{FF2B5EF4-FFF2-40B4-BE49-F238E27FC236}">
                    <a16:creationId xmlns:a16="http://schemas.microsoft.com/office/drawing/2014/main" id="{5632EE2B-B09B-482F-8CAD-6DBA44CB49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91" name="Rectangle 947">
                <a:extLst>
                  <a:ext uri="{FF2B5EF4-FFF2-40B4-BE49-F238E27FC236}">
                    <a16:creationId xmlns:a16="http://schemas.microsoft.com/office/drawing/2014/main" id="{31FDA496-A96F-459D-9C3D-3DE94D190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92" name="Line 948">
                <a:extLst>
                  <a:ext uri="{FF2B5EF4-FFF2-40B4-BE49-F238E27FC236}">
                    <a16:creationId xmlns:a16="http://schemas.microsoft.com/office/drawing/2014/main" id="{AD88BBDC-6853-4033-9E35-67C896ED4A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93" name="Line 949">
                <a:extLst>
                  <a:ext uri="{FF2B5EF4-FFF2-40B4-BE49-F238E27FC236}">
                    <a16:creationId xmlns:a16="http://schemas.microsoft.com/office/drawing/2014/main" id="{F9E80B8E-89CE-4E17-8C1C-0F188BFAB8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94" name="Rectangle 950">
                <a:extLst>
                  <a:ext uri="{FF2B5EF4-FFF2-40B4-BE49-F238E27FC236}">
                    <a16:creationId xmlns:a16="http://schemas.microsoft.com/office/drawing/2014/main" id="{44A6B355-AE8E-4728-B7A3-006C368E6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3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95" name="Line 951">
                <a:extLst>
                  <a:ext uri="{FF2B5EF4-FFF2-40B4-BE49-F238E27FC236}">
                    <a16:creationId xmlns:a16="http://schemas.microsoft.com/office/drawing/2014/main" id="{608314A8-BF4D-41FA-A5DF-F66A144E8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3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96" name="Rectangle 952">
                <a:extLst>
                  <a:ext uri="{FF2B5EF4-FFF2-40B4-BE49-F238E27FC236}">
                    <a16:creationId xmlns:a16="http://schemas.microsoft.com/office/drawing/2014/main" id="{3377C6B1-1361-4137-9CB3-03A4BEF81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497" name="Line 953">
                <a:extLst>
                  <a:ext uri="{FF2B5EF4-FFF2-40B4-BE49-F238E27FC236}">
                    <a16:creationId xmlns:a16="http://schemas.microsoft.com/office/drawing/2014/main" id="{0525F4BC-AB63-4F6B-9C52-652EB66A9A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98" name="Line 954">
                <a:extLst>
                  <a:ext uri="{FF2B5EF4-FFF2-40B4-BE49-F238E27FC236}">
                    <a16:creationId xmlns:a16="http://schemas.microsoft.com/office/drawing/2014/main" id="{54DD6F34-941E-4728-BC21-71A8128B5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99" name="Rectangle 955">
                <a:extLst>
                  <a:ext uri="{FF2B5EF4-FFF2-40B4-BE49-F238E27FC236}">
                    <a16:creationId xmlns:a16="http://schemas.microsoft.com/office/drawing/2014/main" id="{E219C786-9EDF-467A-AA66-D87098505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00" name="Line 956">
                <a:extLst>
                  <a:ext uri="{FF2B5EF4-FFF2-40B4-BE49-F238E27FC236}">
                    <a16:creationId xmlns:a16="http://schemas.microsoft.com/office/drawing/2014/main" id="{58DAC148-1AA3-48ED-89CA-60B4537EC3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01" name="Rectangle 957">
                <a:extLst>
                  <a:ext uri="{FF2B5EF4-FFF2-40B4-BE49-F238E27FC236}">
                    <a16:creationId xmlns:a16="http://schemas.microsoft.com/office/drawing/2014/main" id="{DE1916C6-1C56-402A-B2D8-927D0E4CD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02" name="Line 958">
                <a:extLst>
                  <a:ext uri="{FF2B5EF4-FFF2-40B4-BE49-F238E27FC236}">
                    <a16:creationId xmlns:a16="http://schemas.microsoft.com/office/drawing/2014/main" id="{5471B791-2487-479C-8EAD-BA6F2644A0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03" name="Line 959">
                <a:extLst>
                  <a:ext uri="{FF2B5EF4-FFF2-40B4-BE49-F238E27FC236}">
                    <a16:creationId xmlns:a16="http://schemas.microsoft.com/office/drawing/2014/main" id="{A980A103-D3D5-4122-A29A-8DE4656890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04" name="Rectangle 960">
                <a:extLst>
                  <a:ext uri="{FF2B5EF4-FFF2-40B4-BE49-F238E27FC236}">
                    <a16:creationId xmlns:a16="http://schemas.microsoft.com/office/drawing/2014/main" id="{75C89441-A67C-4C54-B475-1A36157DD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283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05" name="Line 961">
                <a:extLst>
                  <a:ext uri="{FF2B5EF4-FFF2-40B4-BE49-F238E27FC236}">
                    <a16:creationId xmlns:a16="http://schemas.microsoft.com/office/drawing/2014/main" id="{031FC6D7-8BAF-44D1-8C8F-D98E7F851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283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06" name="Rectangle 962">
                <a:extLst>
                  <a:ext uri="{FF2B5EF4-FFF2-40B4-BE49-F238E27FC236}">
                    <a16:creationId xmlns:a16="http://schemas.microsoft.com/office/drawing/2014/main" id="{6DCE5749-B907-4384-A73F-EAB8D8F07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07" name="Line 963">
                <a:extLst>
                  <a:ext uri="{FF2B5EF4-FFF2-40B4-BE49-F238E27FC236}">
                    <a16:creationId xmlns:a16="http://schemas.microsoft.com/office/drawing/2014/main" id="{2E928305-FA74-4FA2-BAA9-35D259F76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08" name="Line 964">
                <a:extLst>
                  <a:ext uri="{FF2B5EF4-FFF2-40B4-BE49-F238E27FC236}">
                    <a16:creationId xmlns:a16="http://schemas.microsoft.com/office/drawing/2014/main" id="{2F523062-640E-4ECB-977A-803726FAFC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09" name="Rectangle 965">
                <a:extLst>
                  <a:ext uri="{FF2B5EF4-FFF2-40B4-BE49-F238E27FC236}">
                    <a16:creationId xmlns:a16="http://schemas.microsoft.com/office/drawing/2014/main" id="{35437CB0-E74B-41AC-8E01-90A705266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10" name="Line 966">
                <a:extLst>
                  <a:ext uri="{FF2B5EF4-FFF2-40B4-BE49-F238E27FC236}">
                    <a16:creationId xmlns:a16="http://schemas.microsoft.com/office/drawing/2014/main" id="{9C4C8B3A-D0D3-4D5B-A9B1-3C3EECD02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11" name="Rectangle 967">
                <a:extLst>
                  <a:ext uri="{FF2B5EF4-FFF2-40B4-BE49-F238E27FC236}">
                    <a16:creationId xmlns:a16="http://schemas.microsoft.com/office/drawing/2014/main" id="{578206BF-58CE-4373-BCA7-AAE95C6BC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12" name="Line 968">
                <a:extLst>
                  <a:ext uri="{FF2B5EF4-FFF2-40B4-BE49-F238E27FC236}">
                    <a16:creationId xmlns:a16="http://schemas.microsoft.com/office/drawing/2014/main" id="{525F5FA5-A023-4C7E-9F06-53E2D9EAB1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13" name="Line 969">
                <a:extLst>
                  <a:ext uri="{FF2B5EF4-FFF2-40B4-BE49-F238E27FC236}">
                    <a16:creationId xmlns:a16="http://schemas.microsoft.com/office/drawing/2014/main" id="{440A640B-59B1-4CE1-9756-5C7B0803A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14" name="Rectangle 970">
                <a:extLst>
                  <a:ext uri="{FF2B5EF4-FFF2-40B4-BE49-F238E27FC236}">
                    <a16:creationId xmlns:a16="http://schemas.microsoft.com/office/drawing/2014/main" id="{91D4D1C0-FB0D-44E3-AA5D-E40E433F0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15" name="Line 971">
                <a:extLst>
                  <a:ext uri="{FF2B5EF4-FFF2-40B4-BE49-F238E27FC236}">
                    <a16:creationId xmlns:a16="http://schemas.microsoft.com/office/drawing/2014/main" id="{4CFA6CF7-2463-42F1-A3A6-99C47A913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16" name="Rectangle 972">
                <a:extLst>
                  <a:ext uri="{FF2B5EF4-FFF2-40B4-BE49-F238E27FC236}">
                    <a16:creationId xmlns:a16="http://schemas.microsoft.com/office/drawing/2014/main" id="{10954656-6E05-46F9-BF01-26A71A3DA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17" name="Line 973">
                <a:extLst>
                  <a:ext uri="{FF2B5EF4-FFF2-40B4-BE49-F238E27FC236}">
                    <a16:creationId xmlns:a16="http://schemas.microsoft.com/office/drawing/2014/main" id="{4F0EDCC4-46E3-4F0F-96E6-13BB5AABB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18" name="Line 974">
                <a:extLst>
                  <a:ext uri="{FF2B5EF4-FFF2-40B4-BE49-F238E27FC236}">
                    <a16:creationId xmlns:a16="http://schemas.microsoft.com/office/drawing/2014/main" id="{936B6D72-1443-46D0-864E-6BC3F6889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19" name="Rectangle 975">
                <a:extLst>
                  <a:ext uri="{FF2B5EF4-FFF2-40B4-BE49-F238E27FC236}">
                    <a16:creationId xmlns:a16="http://schemas.microsoft.com/office/drawing/2014/main" id="{FF300B15-72BF-426F-BEA0-29E7607DA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20" name="Line 976">
                <a:extLst>
                  <a:ext uri="{FF2B5EF4-FFF2-40B4-BE49-F238E27FC236}">
                    <a16:creationId xmlns:a16="http://schemas.microsoft.com/office/drawing/2014/main" id="{B360CE9A-0CB2-41A7-800B-044AED718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21" name="Rectangle 977">
                <a:extLst>
                  <a:ext uri="{FF2B5EF4-FFF2-40B4-BE49-F238E27FC236}">
                    <a16:creationId xmlns:a16="http://schemas.microsoft.com/office/drawing/2014/main" id="{09948B93-A69E-437C-835E-3A3F6E10F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22" name="Line 978">
                <a:extLst>
                  <a:ext uri="{FF2B5EF4-FFF2-40B4-BE49-F238E27FC236}">
                    <a16:creationId xmlns:a16="http://schemas.microsoft.com/office/drawing/2014/main" id="{A23676CE-841A-4ADD-AE73-0D8DB66F0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23" name="Line 979">
                <a:extLst>
                  <a:ext uri="{FF2B5EF4-FFF2-40B4-BE49-F238E27FC236}">
                    <a16:creationId xmlns:a16="http://schemas.microsoft.com/office/drawing/2014/main" id="{98066603-E467-4CF4-8776-06D9873A5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24" name="Rectangle 980">
                <a:extLst>
                  <a:ext uri="{FF2B5EF4-FFF2-40B4-BE49-F238E27FC236}">
                    <a16:creationId xmlns:a16="http://schemas.microsoft.com/office/drawing/2014/main" id="{6C58BB78-9144-4A1D-8204-D340FED86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832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25" name="Line 981">
                <a:extLst>
                  <a:ext uri="{FF2B5EF4-FFF2-40B4-BE49-F238E27FC236}">
                    <a16:creationId xmlns:a16="http://schemas.microsoft.com/office/drawing/2014/main" id="{09E79C37-1972-4F8F-8156-B17E071B85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2832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26" name="Rectangle 982">
                <a:extLst>
                  <a:ext uri="{FF2B5EF4-FFF2-40B4-BE49-F238E27FC236}">
                    <a16:creationId xmlns:a16="http://schemas.microsoft.com/office/drawing/2014/main" id="{DE4B31C0-2526-48DF-ABCC-EC6B60A27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27" name="Line 983">
                <a:extLst>
                  <a:ext uri="{FF2B5EF4-FFF2-40B4-BE49-F238E27FC236}">
                    <a16:creationId xmlns:a16="http://schemas.microsoft.com/office/drawing/2014/main" id="{78ED2BF2-0E8C-4063-8241-C27D9F80A2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28" name="Line 984">
                <a:extLst>
                  <a:ext uri="{FF2B5EF4-FFF2-40B4-BE49-F238E27FC236}">
                    <a16:creationId xmlns:a16="http://schemas.microsoft.com/office/drawing/2014/main" id="{E8C3B775-718B-4F53-9ECA-0E451C8643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29" name="Rectangle 985">
                <a:extLst>
                  <a:ext uri="{FF2B5EF4-FFF2-40B4-BE49-F238E27FC236}">
                    <a16:creationId xmlns:a16="http://schemas.microsoft.com/office/drawing/2014/main" id="{F5FE16C7-9845-4352-A765-100FE5A80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30" name="Line 986">
                <a:extLst>
                  <a:ext uri="{FF2B5EF4-FFF2-40B4-BE49-F238E27FC236}">
                    <a16:creationId xmlns:a16="http://schemas.microsoft.com/office/drawing/2014/main" id="{2ACDBE8F-FB23-4E9F-9C45-72C622B21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31" name="Rectangle 987">
                <a:extLst>
                  <a:ext uri="{FF2B5EF4-FFF2-40B4-BE49-F238E27FC236}">
                    <a16:creationId xmlns:a16="http://schemas.microsoft.com/office/drawing/2014/main" id="{CBFE9742-D181-4B58-BC79-6223BD5A9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32" name="Line 988">
                <a:extLst>
                  <a:ext uri="{FF2B5EF4-FFF2-40B4-BE49-F238E27FC236}">
                    <a16:creationId xmlns:a16="http://schemas.microsoft.com/office/drawing/2014/main" id="{6F7E4F46-C41F-4F8E-99C5-DD2B4E836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33" name="Line 989">
                <a:extLst>
                  <a:ext uri="{FF2B5EF4-FFF2-40B4-BE49-F238E27FC236}">
                    <a16:creationId xmlns:a16="http://schemas.microsoft.com/office/drawing/2014/main" id="{BD696309-63B0-4182-9007-F738D1399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34" name="Rectangle 990">
                <a:extLst>
                  <a:ext uri="{FF2B5EF4-FFF2-40B4-BE49-F238E27FC236}">
                    <a16:creationId xmlns:a16="http://schemas.microsoft.com/office/drawing/2014/main" id="{4E5AFF47-A3F9-4788-BC6E-9CE2C541E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35" name="Line 991">
                <a:extLst>
                  <a:ext uri="{FF2B5EF4-FFF2-40B4-BE49-F238E27FC236}">
                    <a16:creationId xmlns:a16="http://schemas.microsoft.com/office/drawing/2014/main" id="{40E48961-3448-4B99-8D1C-6318D03697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36" name="Rectangle 992">
                <a:extLst>
                  <a:ext uri="{FF2B5EF4-FFF2-40B4-BE49-F238E27FC236}">
                    <a16:creationId xmlns:a16="http://schemas.microsoft.com/office/drawing/2014/main" id="{42CFF09E-9201-47EC-9FBF-4A51AD14E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37" name="Line 993">
                <a:extLst>
                  <a:ext uri="{FF2B5EF4-FFF2-40B4-BE49-F238E27FC236}">
                    <a16:creationId xmlns:a16="http://schemas.microsoft.com/office/drawing/2014/main" id="{38085875-FE57-4D47-B527-CD3D8B8D3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38" name="Line 994">
                <a:extLst>
                  <a:ext uri="{FF2B5EF4-FFF2-40B4-BE49-F238E27FC236}">
                    <a16:creationId xmlns:a16="http://schemas.microsoft.com/office/drawing/2014/main" id="{F6E9C3B3-3A6D-4EF5-A503-A9B6348D9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39" name="Rectangle 995">
                <a:extLst>
                  <a:ext uri="{FF2B5EF4-FFF2-40B4-BE49-F238E27FC236}">
                    <a16:creationId xmlns:a16="http://schemas.microsoft.com/office/drawing/2014/main" id="{6E94C49D-42E9-402F-B048-C0D7291E7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40" name="Line 996">
                <a:extLst>
                  <a:ext uri="{FF2B5EF4-FFF2-40B4-BE49-F238E27FC236}">
                    <a16:creationId xmlns:a16="http://schemas.microsoft.com/office/drawing/2014/main" id="{603B76C2-67C7-49A1-A9CB-889B9B87A0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41" name="Rectangle 997">
                <a:extLst>
                  <a:ext uri="{FF2B5EF4-FFF2-40B4-BE49-F238E27FC236}">
                    <a16:creationId xmlns:a16="http://schemas.microsoft.com/office/drawing/2014/main" id="{777B9AC7-7CDF-410A-97DD-893FC46FD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42" name="Line 998">
                <a:extLst>
                  <a:ext uri="{FF2B5EF4-FFF2-40B4-BE49-F238E27FC236}">
                    <a16:creationId xmlns:a16="http://schemas.microsoft.com/office/drawing/2014/main" id="{B497A991-3EF5-4B05-B930-D2C030B76D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43" name="Line 999">
                <a:extLst>
                  <a:ext uri="{FF2B5EF4-FFF2-40B4-BE49-F238E27FC236}">
                    <a16:creationId xmlns:a16="http://schemas.microsoft.com/office/drawing/2014/main" id="{6D416877-9685-46B9-8298-5A5A0A951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44" name="Rectangle 1000">
                <a:extLst>
                  <a:ext uri="{FF2B5EF4-FFF2-40B4-BE49-F238E27FC236}">
                    <a16:creationId xmlns:a16="http://schemas.microsoft.com/office/drawing/2014/main" id="{78734D53-563A-41E8-A78D-9B3CEBBF4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45" name="Line 1001">
                <a:extLst>
                  <a:ext uri="{FF2B5EF4-FFF2-40B4-BE49-F238E27FC236}">
                    <a16:creationId xmlns:a16="http://schemas.microsoft.com/office/drawing/2014/main" id="{4B048655-8E12-444D-903A-7F65601509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46" name="Rectangle 1002">
                <a:extLst>
                  <a:ext uri="{FF2B5EF4-FFF2-40B4-BE49-F238E27FC236}">
                    <a16:creationId xmlns:a16="http://schemas.microsoft.com/office/drawing/2014/main" id="{FA9CB80C-759E-4203-A4CD-41334B0A5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47" name="Line 1003">
                <a:extLst>
                  <a:ext uri="{FF2B5EF4-FFF2-40B4-BE49-F238E27FC236}">
                    <a16:creationId xmlns:a16="http://schemas.microsoft.com/office/drawing/2014/main" id="{F9091EDE-104E-43E6-927E-8802EFDEE7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48" name="Line 1004">
                <a:extLst>
                  <a:ext uri="{FF2B5EF4-FFF2-40B4-BE49-F238E27FC236}">
                    <a16:creationId xmlns:a16="http://schemas.microsoft.com/office/drawing/2014/main" id="{C216A027-1A55-4D92-98CC-7A4A49CDC9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49" name="Rectangle 1005">
                <a:extLst>
                  <a:ext uri="{FF2B5EF4-FFF2-40B4-BE49-F238E27FC236}">
                    <a16:creationId xmlns:a16="http://schemas.microsoft.com/office/drawing/2014/main" id="{BCE51E15-C6AE-4550-BA97-AA1150698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832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50" name="Line 1006">
                <a:extLst>
                  <a:ext uri="{FF2B5EF4-FFF2-40B4-BE49-F238E27FC236}">
                    <a16:creationId xmlns:a16="http://schemas.microsoft.com/office/drawing/2014/main" id="{7F8DC915-C4CC-48FC-8B51-2D04A99C3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2832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51" name="Rectangle 1007">
                <a:extLst>
                  <a:ext uri="{FF2B5EF4-FFF2-40B4-BE49-F238E27FC236}">
                    <a16:creationId xmlns:a16="http://schemas.microsoft.com/office/drawing/2014/main" id="{3B424291-E1A0-403F-AC70-FAD900C88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8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52" name="Line 1008">
                <a:extLst>
                  <a:ext uri="{FF2B5EF4-FFF2-40B4-BE49-F238E27FC236}">
                    <a16:creationId xmlns:a16="http://schemas.microsoft.com/office/drawing/2014/main" id="{A9C6706A-6B44-4CA8-87FB-49FEBE9E84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83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53" name="Line 1009">
                <a:extLst>
                  <a:ext uri="{FF2B5EF4-FFF2-40B4-BE49-F238E27FC236}">
                    <a16:creationId xmlns:a16="http://schemas.microsoft.com/office/drawing/2014/main" id="{B21923C1-4A64-429D-840B-64695E7A6F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54" name="Rectangle 1010">
                <a:extLst>
                  <a:ext uri="{FF2B5EF4-FFF2-40B4-BE49-F238E27FC236}">
                    <a16:creationId xmlns:a16="http://schemas.microsoft.com/office/drawing/2014/main" id="{0B136BA7-65D2-4756-B991-FE8DF29A8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283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555" name="Line 1011">
                <a:extLst>
                  <a:ext uri="{FF2B5EF4-FFF2-40B4-BE49-F238E27FC236}">
                    <a16:creationId xmlns:a16="http://schemas.microsoft.com/office/drawing/2014/main" id="{30D06E86-242C-461F-B5FC-003B0F130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283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0982" name="Group 1012">
              <a:extLst>
                <a:ext uri="{FF2B5EF4-FFF2-40B4-BE49-F238E27FC236}">
                  <a16:creationId xmlns:a16="http://schemas.microsoft.com/office/drawing/2014/main" id="{FE1B489A-1FF7-49D9-9857-6478EC7CAC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2832"/>
              <a:ext cx="5491" cy="451"/>
              <a:chOff x="72" y="2832"/>
              <a:chExt cx="5491" cy="451"/>
            </a:xfrm>
          </p:grpSpPr>
          <p:sp>
            <p:nvSpPr>
              <p:cNvPr id="42156" name="Rectangle 1013">
                <a:extLst>
                  <a:ext uri="{FF2B5EF4-FFF2-40B4-BE49-F238E27FC236}">
                    <a16:creationId xmlns:a16="http://schemas.microsoft.com/office/drawing/2014/main" id="{CA10ADBC-03A7-452A-B7C9-A5F66214D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57" name="Line 1014">
                <a:extLst>
                  <a:ext uri="{FF2B5EF4-FFF2-40B4-BE49-F238E27FC236}">
                    <a16:creationId xmlns:a16="http://schemas.microsoft.com/office/drawing/2014/main" id="{70547463-3271-44CD-A67A-4DEDD07589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58" name="Line 1015">
                <a:extLst>
                  <a:ext uri="{FF2B5EF4-FFF2-40B4-BE49-F238E27FC236}">
                    <a16:creationId xmlns:a16="http://schemas.microsoft.com/office/drawing/2014/main" id="{AB3DAE75-7007-4E28-9BCF-32218C839F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59" name="Rectangle 1016">
                <a:extLst>
                  <a:ext uri="{FF2B5EF4-FFF2-40B4-BE49-F238E27FC236}">
                    <a16:creationId xmlns:a16="http://schemas.microsoft.com/office/drawing/2014/main" id="{636056A2-6D90-419F-BF83-4C433A2E0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283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60" name="Line 1017">
                <a:extLst>
                  <a:ext uri="{FF2B5EF4-FFF2-40B4-BE49-F238E27FC236}">
                    <a16:creationId xmlns:a16="http://schemas.microsoft.com/office/drawing/2014/main" id="{9DFCF957-7BF4-42F8-8D99-4970C728DA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283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61" name="Rectangle 1018">
                <a:extLst>
                  <a:ext uri="{FF2B5EF4-FFF2-40B4-BE49-F238E27FC236}">
                    <a16:creationId xmlns:a16="http://schemas.microsoft.com/office/drawing/2014/main" id="{71AA3C58-7168-4DEB-A611-6C5781384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8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62" name="Line 1019">
                <a:extLst>
                  <a:ext uri="{FF2B5EF4-FFF2-40B4-BE49-F238E27FC236}">
                    <a16:creationId xmlns:a16="http://schemas.microsoft.com/office/drawing/2014/main" id="{12D9BE02-CA6C-4583-A68C-AB53621CC0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83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63" name="Line 1020">
                <a:extLst>
                  <a:ext uri="{FF2B5EF4-FFF2-40B4-BE49-F238E27FC236}">
                    <a16:creationId xmlns:a16="http://schemas.microsoft.com/office/drawing/2014/main" id="{59CD0E26-D36B-4344-9E2E-037CFE6D35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83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64" name="Rectangle 1021">
                <a:extLst>
                  <a:ext uri="{FF2B5EF4-FFF2-40B4-BE49-F238E27FC236}">
                    <a16:creationId xmlns:a16="http://schemas.microsoft.com/office/drawing/2014/main" id="{A7D776EE-D514-4FC9-A293-66DAE086D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65" name="Line 1022">
                <a:extLst>
                  <a:ext uri="{FF2B5EF4-FFF2-40B4-BE49-F238E27FC236}">
                    <a16:creationId xmlns:a16="http://schemas.microsoft.com/office/drawing/2014/main" id="{E12F2547-4B4F-4AA9-8F12-DBDC95002E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66" name="Rectangle 1023">
                <a:extLst>
                  <a:ext uri="{FF2B5EF4-FFF2-40B4-BE49-F238E27FC236}">
                    <a16:creationId xmlns:a16="http://schemas.microsoft.com/office/drawing/2014/main" id="{E3820102-208A-40BF-83FD-960A8313D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67" name="Line 1024">
                <a:extLst>
                  <a:ext uri="{FF2B5EF4-FFF2-40B4-BE49-F238E27FC236}">
                    <a16:creationId xmlns:a16="http://schemas.microsoft.com/office/drawing/2014/main" id="{6144898B-AF8B-4318-BDA4-BABE52E79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68" name="Rectangle 1025">
                <a:extLst>
                  <a:ext uri="{FF2B5EF4-FFF2-40B4-BE49-F238E27FC236}">
                    <a16:creationId xmlns:a16="http://schemas.microsoft.com/office/drawing/2014/main" id="{18D2F912-54B5-47F2-8CF7-6C0B664A8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69" name="Line 1026">
                <a:extLst>
                  <a:ext uri="{FF2B5EF4-FFF2-40B4-BE49-F238E27FC236}">
                    <a16:creationId xmlns:a16="http://schemas.microsoft.com/office/drawing/2014/main" id="{71A5C4E9-D381-42EC-94E1-D1B8280AA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70" name="Rectangle 1027">
                <a:extLst>
                  <a:ext uri="{FF2B5EF4-FFF2-40B4-BE49-F238E27FC236}">
                    <a16:creationId xmlns:a16="http://schemas.microsoft.com/office/drawing/2014/main" id="{B6E2934D-1E6F-4AE3-AE54-3E659112B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71" name="Line 1028">
                <a:extLst>
                  <a:ext uri="{FF2B5EF4-FFF2-40B4-BE49-F238E27FC236}">
                    <a16:creationId xmlns:a16="http://schemas.microsoft.com/office/drawing/2014/main" id="{C500146B-2C90-4926-878C-B95C4C070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72" name="Rectangle 1029">
                <a:extLst>
                  <a:ext uri="{FF2B5EF4-FFF2-40B4-BE49-F238E27FC236}">
                    <a16:creationId xmlns:a16="http://schemas.microsoft.com/office/drawing/2014/main" id="{E77C8508-183A-4BB2-88F2-6487CA4BD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73" name="Line 1030">
                <a:extLst>
                  <a:ext uri="{FF2B5EF4-FFF2-40B4-BE49-F238E27FC236}">
                    <a16:creationId xmlns:a16="http://schemas.microsoft.com/office/drawing/2014/main" id="{28A58566-AD75-44E2-ABAE-D7A0968739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74" name="Rectangle 1031">
                <a:extLst>
                  <a:ext uri="{FF2B5EF4-FFF2-40B4-BE49-F238E27FC236}">
                    <a16:creationId xmlns:a16="http://schemas.microsoft.com/office/drawing/2014/main" id="{D6C231B5-06E1-4B74-A005-BB7DF6484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75" name="Line 1032">
                <a:extLst>
                  <a:ext uri="{FF2B5EF4-FFF2-40B4-BE49-F238E27FC236}">
                    <a16:creationId xmlns:a16="http://schemas.microsoft.com/office/drawing/2014/main" id="{691E03CA-68D9-48BA-9DE1-A8222D2394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76" name="Rectangle 1033">
                <a:extLst>
                  <a:ext uri="{FF2B5EF4-FFF2-40B4-BE49-F238E27FC236}">
                    <a16:creationId xmlns:a16="http://schemas.microsoft.com/office/drawing/2014/main" id="{318FCF03-4EB3-4A61-A9CC-B5C0C605A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77" name="Line 1034">
                <a:extLst>
                  <a:ext uri="{FF2B5EF4-FFF2-40B4-BE49-F238E27FC236}">
                    <a16:creationId xmlns:a16="http://schemas.microsoft.com/office/drawing/2014/main" id="{096924ED-4DBD-4BAA-95EA-4B0E9D7F15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78" name="Rectangle 1035">
                <a:extLst>
                  <a:ext uri="{FF2B5EF4-FFF2-40B4-BE49-F238E27FC236}">
                    <a16:creationId xmlns:a16="http://schemas.microsoft.com/office/drawing/2014/main" id="{9A893A6E-0509-4C96-8FD6-56A1A6B05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79" name="Line 1036">
                <a:extLst>
                  <a:ext uri="{FF2B5EF4-FFF2-40B4-BE49-F238E27FC236}">
                    <a16:creationId xmlns:a16="http://schemas.microsoft.com/office/drawing/2014/main" id="{79BE340C-0464-48D4-8085-2B5A72845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80" name="Rectangle 1037">
                <a:extLst>
                  <a:ext uri="{FF2B5EF4-FFF2-40B4-BE49-F238E27FC236}">
                    <a16:creationId xmlns:a16="http://schemas.microsoft.com/office/drawing/2014/main" id="{994F503A-0578-45D6-A403-499130EA8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81" name="Line 1038">
                <a:extLst>
                  <a:ext uri="{FF2B5EF4-FFF2-40B4-BE49-F238E27FC236}">
                    <a16:creationId xmlns:a16="http://schemas.microsoft.com/office/drawing/2014/main" id="{B295922D-375C-41C9-A170-F9DEDAA5EF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82" name="Rectangle 1039">
                <a:extLst>
                  <a:ext uri="{FF2B5EF4-FFF2-40B4-BE49-F238E27FC236}">
                    <a16:creationId xmlns:a16="http://schemas.microsoft.com/office/drawing/2014/main" id="{0C3A32BD-DC28-415B-9631-E72B814CF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83" name="Line 1040">
                <a:extLst>
                  <a:ext uri="{FF2B5EF4-FFF2-40B4-BE49-F238E27FC236}">
                    <a16:creationId xmlns:a16="http://schemas.microsoft.com/office/drawing/2014/main" id="{A0AF0188-322D-4330-A579-8AB97A19FC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84" name="Rectangle 1041">
                <a:extLst>
                  <a:ext uri="{FF2B5EF4-FFF2-40B4-BE49-F238E27FC236}">
                    <a16:creationId xmlns:a16="http://schemas.microsoft.com/office/drawing/2014/main" id="{06DC4AA1-B8BC-44E6-884D-03B9274D5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85" name="Line 1042">
                <a:extLst>
                  <a:ext uri="{FF2B5EF4-FFF2-40B4-BE49-F238E27FC236}">
                    <a16:creationId xmlns:a16="http://schemas.microsoft.com/office/drawing/2014/main" id="{7DF1334A-CDF6-4C40-AAB7-64518E2D6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86" name="Rectangle 1043">
                <a:extLst>
                  <a:ext uri="{FF2B5EF4-FFF2-40B4-BE49-F238E27FC236}">
                    <a16:creationId xmlns:a16="http://schemas.microsoft.com/office/drawing/2014/main" id="{4E8C6566-A236-4130-9FCC-BBAD3EE6D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87" name="Line 1044">
                <a:extLst>
                  <a:ext uri="{FF2B5EF4-FFF2-40B4-BE49-F238E27FC236}">
                    <a16:creationId xmlns:a16="http://schemas.microsoft.com/office/drawing/2014/main" id="{93A9CDAE-B40A-4781-AAA5-3DEA12CF84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88" name="Rectangle 1045">
                <a:extLst>
                  <a:ext uri="{FF2B5EF4-FFF2-40B4-BE49-F238E27FC236}">
                    <a16:creationId xmlns:a16="http://schemas.microsoft.com/office/drawing/2014/main" id="{EBE41718-B770-40AD-B4A5-02D036AD0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89" name="Line 1046">
                <a:extLst>
                  <a:ext uri="{FF2B5EF4-FFF2-40B4-BE49-F238E27FC236}">
                    <a16:creationId xmlns:a16="http://schemas.microsoft.com/office/drawing/2014/main" id="{4FC41C08-880C-4FCA-A58D-E9235D9280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90" name="Rectangle 1047">
                <a:extLst>
                  <a:ext uri="{FF2B5EF4-FFF2-40B4-BE49-F238E27FC236}">
                    <a16:creationId xmlns:a16="http://schemas.microsoft.com/office/drawing/2014/main" id="{639DE9DD-F465-4DC3-B9E2-1A7F2FE82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91" name="Line 1048">
                <a:extLst>
                  <a:ext uri="{FF2B5EF4-FFF2-40B4-BE49-F238E27FC236}">
                    <a16:creationId xmlns:a16="http://schemas.microsoft.com/office/drawing/2014/main" id="{79B84E11-F2D7-4043-B073-2597FDF6E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92" name="Rectangle 1049">
                <a:extLst>
                  <a:ext uri="{FF2B5EF4-FFF2-40B4-BE49-F238E27FC236}">
                    <a16:creationId xmlns:a16="http://schemas.microsoft.com/office/drawing/2014/main" id="{DEEA5665-D1FB-46C3-971B-F56AA4F9B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93" name="Line 1050">
                <a:extLst>
                  <a:ext uri="{FF2B5EF4-FFF2-40B4-BE49-F238E27FC236}">
                    <a16:creationId xmlns:a16="http://schemas.microsoft.com/office/drawing/2014/main" id="{DFA6C9C2-C557-4111-83EB-501D22928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94" name="Rectangle 1051">
                <a:extLst>
                  <a:ext uri="{FF2B5EF4-FFF2-40B4-BE49-F238E27FC236}">
                    <a16:creationId xmlns:a16="http://schemas.microsoft.com/office/drawing/2014/main" id="{592C9678-0376-41E4-B41C-878E4C525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95" name="Line 1052">
                <a:extLst>
                  <a:ext uri="{FF2B5EF4-FFF2-40B4-BE49-F238E27FC236}">
                    <a16:creationId xmlns:a16="http://schemas.microsoft.com/office/drawing/2014/main" id="{7F5071C6-D08D-4EB2-BDFD-2D94CBCF08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96" name="Rectangle 1053">
                <a:extLst>
                  <a:ext uri="{FF2B5EF4-FFF2-40B4-BE49-F238E27FC236}">
                    <a16:creationId xmlns:a16="http://schemas.microsoft.com/office/drawing/2014/main" id="{5A9EA9E0-C4C8-4B69-96C3-2A0AA6957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97" name="Line 1054">
                <a:extLst>
                  <a:ext uri="{FF2B5EF4-FFF2-40B4-BE49-F238E27FC236}">
                    <a16:creationId xmlns:a16="http://schemas.microsoft.com/office/drawing/2014/main" id="{A904631E-AF47-42F8-AFE7-DFE930B61E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98" name="Rectangle 1055">
                <a:extLst>
                  <a:ext uri="{FF2B5EF4-FFF2-40B4-BE49-F238E27FC236}">
                    <a16:creationId xmlns:a16="http://schemas.microsoft.com/office/drawing/2014/main" id="{C47EB588-F26E-42D8-948C-8B5FAE41A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99" name="Line 1056">
                <a:extLst>
                  <a:ext uri="{FF2B5EF4-FFF2-40B4-BE49-F238E27FC236}">
                    <a16:creationId xmlns:a16="http://schemas.microsoft.com/office/drawing/2014/main" id="{DE3E2672-FB5A-4D9B-823F-9CB32084E8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00" name="Rectangle 1057">
                <a:extLst>
                  <a:ext uri="{FF2B5EF4-FFF2-40B4-BE49-F238E27FC236}">
                    <a16:creationId xmlns:a16="http://schemas.microsoft.com/office/drawing/2014/main" id="{FA6B4C13-FA50-4130-A329-95BDDA01B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01" name="Line 1058">
                <a:extLst>
                  <a:ext uri="{FF2B5EF4-FFF2-40B4-BE49-F238E27FC236}">
                    <a16:creationId xmlns:a16="http://schemas.microsoft.com/office/drawing/2014/main" id="{42D53EAC-604B-48E8-A53E-8407364D02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02" name="Rectangle 1059">
                <a:extLst>
                  <a:ext uri="{FF2B5EF4-FFF2-40B4-BE49-F238E27FC236}">
                    <a16:creationId xmlns:a16="http://schemas.microsoft.com/office/drawing/2014/main" id="{3395FC40-BFFE-42AD-86DD-9F1FD788A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03" name="Line 1060">
                <a:extLst>
                  <a:ext uri="{FF2B5EF4-FFF2-40B4-BE49-F238E27FC236}">
                    <a16:creationId xmlns:a16="http://schemas.microsoft.com/office/drawing/2014/main" id="{843374F3-C3A6-4C25-833D-CAE3CCC85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04" name="Rectangle 1061">
                <a:extLst>
                  <a:ext uri="{FF2B5EF4-FFF2-40B4-BE49-F238E27FC236}">
                    <a16:creationId xmlns:a16="http://schemas.microsoft.com/office/drawing/2014/main" id="{9E920B80-83BC-4F8B-827D-8410475CB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05" name="Line 1062">
                <a:extLst>
                  <a:ext uri="{FF2B5EF4-FFF2-40B4-BE49-F238E27FC236}">
                    <a16:creationId xmlns:a16="http://schemas.microsoft.com/office/drawing/2014/main" id="{8D65F6A6-5B5A-4077-AF7A-766F6080A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06" name="Rectangle 1063">
                <a:extLst>
                  <a:ext uri="{FF2B5EF4-FFF2-40B4-BE49-F238E27FC236}">
                    <a16:creationId xmlns:a16="http://schemas.microsoft.com/office/drawing/2014/main" id="{F75DA61E-FAA2-4E33-9B2F-11A58EAF8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07" name="Line 1064">
                <a:extLst>
                  <a:ext uri="{FF2B5EF4-FFF2-40B4-BE49-F238E27FC236}">
                    <a16:creationId xmlns:a16="http://schemas.microsoft.com/office/drawing/2014/main" id="{4A7AE3A7-2E26-407E-91CE-630867E4D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08" name="Rectangle 1065">
                <a:extLst>
                  <a:ext uri="{FF2B5EF4-FFF2-40B4-BE49-F238E27FC236}">
                    <a16:creationId xmlns:a16="http://schemas.microsoft.com/office/drawing/2014/main" id="{FB784565-D878-4E7A-A043-701E539EE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09" name="Line 1066">
                <a:extLst>
                  <a:ext uri="{FF2B5EF4-FFF2-40B4-BE49-F238E27FC236}">
                    <a16:creationId xmlns:a16="http://schemas.microsoft.com/office/drawing/2014/main" id="{FF538620-A17E-46EC-8F8B-715A857B6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10" name="Rectangle 1067">
                <a:extLst>
                  <a:ext uri="{FF2B5EF4-FFF2-40B4-BE49-F238E27FC236}">
                    <a16:creationId xmlns:a16="http://schemas.microsoft.com/office/drawing/2014/main" id="{D701F692-F60C-463F-AFE1-34F66F458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83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11" name="Line 1068">
                <a:extLst>
                  <a:ext uri="{FF2B5EF4-FFF2-40B4-BE49-F238E27FC236}">
                    <a16:creationId xmlns:a16="http://schemas.microsoft.com/office/drawing/2014/main" id="{43068CB2-18C1-4461-9699-106C6ACF2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12" name="Rectangle 1069">
                <a:extLst>
                  <a:ext uri="{FF2B5EF4-FFF2-40B4-BE49-F238E27FC236}">
                    <a16:creationId xmlns:a16="http://schemas.microsoft.com/office/drawing/2014/main" id="{524EB72C-1A15-4E45-BE07-72D39C4BF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13" name="Line 1070">
                <a:extLst>
                  <a:ext uri="{FF2B5EF4-FFF2-40B4-BE49-F238E27FC236}">
                    <a16:creationId xmlns:a16="http://schemas.microsoft.com/office/drawing/2014/main" id="{2AC52DB4-3415-4245-9477-2C143467DA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14" name="Rectangle 1071">
                <a:extLst>
                  <a:ext uri="{FF2B5EF4-FFF2-40B4-BE49-F238E27FC236}">
                    <a16:creationId xmlns:a16="http://schemas.microsoft.com/office/drawing/2014/main" id="{F8C82463-3E14-4FD6-A658-4AD2EB1DC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283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15" name="Line 1072">
                <a:extLst>
                  <a:ext uri="{FF2B5EF4-FFF2-40B4-BE49-F238E27FC236}">
                    <a16:creationId xmlns:a16="http://schemas.microsoft.com/office/drawing/2014/main" id="{C0D4E724-0CB5-48AF-9DAB-F039C993F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283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16" name="Rectangle 1073">
                <a:extLst>
                  <a:ext uri="{FF2B5EF4-FFF2-40B4-BE49-F238E27FC236}">
                    <a16:creationId xmlns:a16="http://schemas.microsoft.com/office/drawing/2014/main" id="{853BB51F-814A-4A5C-B472-62B55CCB3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" y="3039"/>
                <a:ext cx="53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)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17" name="Rectangle 1074">
                <a:extLst>
                  <a:ext uri="{FF2B5EF4-FFF2-40B4-BE49-F238E27FC236}">
                    <a16:creationId xmlns:a16="http://schemas.microsoft.com/office/drawing/2014/main" id="{B2A2A095-10AE-4E02-99DA-EA571249A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" y="3033"/>
                <a:ext cx="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18" name="Rectangle 1075">
                <a:extLst>
                  <a:ext uri="{FF2B5EF4-FFF2-40B4-BE49-F238E27FC236}">
                    <a16:creationId xmlns:a16="http://schemas.microsoft.com/office/drawing/2014/main" id="{DC1936E5-1EBF-4BA7-BDEF-1BAF220B0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033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19" name="Rectangle 1076">
                <a:extLst>
                  <a:ext uri="{FF2B5EF4-FFF2-40B4-BE49-F238E27FC236}">
                    <a16:creationId xmlns:a16="http://schemas.microsoft.com/office/drawing/2014/main" id="{2B6F6FFB-C3B0-45DD-94CF-FA7E1FF73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5" y="3033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S13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20" name="Rectangle 1077">
                <a:extLst>
                  <a:ext uri="{FF2B5EF4-FFF2-40B4-BE49-F238E27FC236}">
                    <a16:creationId xmlns:a16="http://schemas.microsoft.com/office/drawing/2014/main" id="{44A943CB-C72D-42E8-B51E-44226D404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3033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21" name="Rectangle 1078">
                <a:extLst>
                  <a:ext uri="{FF2B5EF4-FFF2-40B4-BE49-F238E27FC236}">
                    <a16:creationId xmlns:a16="http://schemas.microsoft.com/office/drawing/2014/main" id="{D9F1B369-4D19-4025-A6E2-140672837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033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22" name="Rectangle 1079">
                <a:extLst>
                  <a:ext uri="{FF2B5EF4-FFF2-40B4-BE49-F238E27FC236}">
                    <a16:creationId xmlns:a16="http://schemas.microsoft.com/office/drawing/2014/main" id="{223F4D77-5329-4D4F-ABD6-D558F6047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3033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23" name="Rectangle 1080">
                <a:extLst>
                  <a:ext uri="{FF2B5EF4-FFF2-40B4-BE49-F238E27FC236}">
                    <a16:creationId xmlns:a16="http://schemas.microsoft.com/office/drawing/2014/main" id="{A75DBFDB-5B46-407D-9662-AA8BC759E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033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R3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24" name="Rectangle 1081">
                <a:extLst>
                  <a:ext uri="{FF2B5EF4-FFF2-40B4-BE49-F238E27FC236}">
                    <a16:creationId xmlns:a16="http://schemas.microsoft.com/office/drawing/2014/main" id="{81B639DC-EA84-4630-8C49-4F5BE3583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3033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R2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25" name="Rectangle 1082">
                <a:extLst>
                  <a:ext uri="{FF2B5EF4-FFF2-40B4-BE49-F238E27FC236}">
                    <a16:creationId xmlns:a16="http://schemas.microsoft.com/office/drawing/2014/main" id="{7C9D5A2A-4115-40F3-980F-1F4F30F53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9" y="3033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26" name="Rectangle 1083">
                <a:extLst>
                  <a:ext uri="{FF2B5EF4-FFF2-40B4-BE49-F238E27FC236}">
                    <a16:creationId xmlns:a16="http://schemas.microsoft.com/office/drawing/2014/main" id="{3CE33461-5940-4D35-A9ED-8F7804473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27" name="Line 1084">
                <a:extLst>
                  <a:ext uri="{FF2B5EF4-FFF2-40B4-BE49-F238E27FC236}">
                    <a16:creationId xmlns:a16="http://schemas.microsoft.com/office/drawing/2014/main" id="{2119898C-B05D-41CF-97A5-A150FD140C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28" name="Line 1085">
                <a:extLst>
                  <a:ext uri="{FF2B5EF4-FFF2-40B4-BE49-F238E27FC236}">
                    <a16:creationId xmlns:a16="http://schemas.microsoft.com/office/drawing/2014/main" id="{6604E31A-EB11-402F-8B72-73601E2F6B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29" name="Rectangle 1086">
                <a:extLst>
                  <a:ext uri="{FF2B5EF4-FFF2-40B4-BE49-F238E27FC236}">
                    <a16:creationId xmlns:a16="http://schemas.microsoft.com/office/drawing/2014/main" id="{9FF7D4EC-A12D-4860-A008-D4D589B5F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027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30" name="Line 1087">
                <a:extLst>
                  <a:ext uri="{FF2B5EF4-FFF2-40B4-BE49-F238E27FC236}">
                    <a16:creationId xmlns:a16="http://schemas.microsoft.com/office/drawing/2014/main" id="{9D12A243-7621-4022-BFEB-9C9E432E21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027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31" name="Rectangle 1088">
                <a:extLst>
                  <a:ext uri="{FF2B5EF4-FFF2-40B4-BE49-F238E27FC236}">
                    <a16:creationId xmlns:a16="http://schemas.microsoft.com/office/drawing/2014/main" id="{3DA1A2B6-F7F0-4D49-AE4D-0C8629EDF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32" name="Line 1089">
                <a:extLst>
                  <a:ext uri="{FF2B5EF4-FFF2-40B4-BE49-F238E27FC236}">
                    <a16:creationId xmlns:a16="http://schemas.microsoft.com/office/drawing/2014/main" id="{41889EEF-E5F4-4FE5-918F-EC3004B35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33" name="Line 1090">
                <a:extLst>
                  <a:ext uri="{FF2B5EF4-FFF2-40B4-BE49-F238E27FC236}">
                    <a16:creationId xmlns:a16="http://schemas.microsoft.com/office/drawing/2014/main" id="{B2587C6E-18B4-424B-901C-4390088FB9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34" name="Rectangle 1091">
                <a:extLst>
                  <a:ext uri="{FF2B5EF4-FFF2-40B4-BE49-F238E27FC236}">
                    <a16:creationId xmlns:a16="http://schemas.microsoft.com/office/drawing/2014/main" id="{167C6ED8-D08D-4E43-83C8-927BFC4AB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35" name="Line 1092">
                <a:extLst>
                  <a:ext uri="{FF2B5EF4-FFF2-40B4-BE49-F238E27FC236}">
                    <a16:creationId xmlns:a16="http://schemas.microsoft.com/office/drawing/2014/main" id="{9603AEF0-4C9D-4F2A-A4B3-FAD9F8017E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36" name="Line 1093">
                <a:extLst>
                  <a:ext uri="{FF2B5EF4-FFF2-40B4-BE49-F238E27FC236}">
                    <a16:creationId xmlns:a16="http://schemas.microsoft.com/office/drawing/2014/main" id="{77489771-E276-4B26-A837-9D3D8B770E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37" name="Rectangle 1094">
                <a:extLst>
                  <a:ext uri="{FF2B5EF4-FFF2-40B4-BE49-F238E27FC236}">
                    <a16:creationId xmlns:a16="http://schemas.microsoft.com/office/drawing/2014/main" id="{571105F8-C8F5-4268-BF5E-98DB3B55D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027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38" name="Line 1095">
                <a:extLst>
                  <a:ext uri="{FF2B5EF4-FFF2-40B4-BE49-F238E27FC236}">
                    <a16:creationId xmlns:a16="http://schemas.microsoft.com/office/drawing/2014/main" id="{89D385B7-739C-434F-B375-75A97CB2B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027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39" name="Rectangle 1096">
                <a:extLst>
                  <a:ext uri="{FF2B5EF4-FFF2-40B4-BE49-F238E27FC236}">
                    <a16:creationId xmlns:a16="http://schemas.microsoft.com/office/drawing/2014/main" id="{4D1A37AC-FD83-4396-A281-09EA498AC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40" name="Line 1097">
                <a:extLst>
                  <a:ext uri="{FF2B5EF4-FFF2-40B4-BE49-F238E27FC236}">
                    <a16:creationId xmlns:a16="http://schemas.microsoft.com/office/drawing/2014/main" id="{B76D8C13-1ED6-4119-81B9-2A1921B95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41" name="Line 1098">
                <a:extLst>
                  <a:ext uri="{FF2B5EF4-FFF2-40B4-BE49-F238E27FC236}">
                    <a16:creationId xmlns:a16="http://schemas.microsoft.com/office/drawing/2014/main" id="{24D552FF-A56F-4C35-9EF0-B58109CEE9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42" name="Rectangle 1099">
                <a:extLst>
                  <a:ext uri="{FF2B5EF4-FFF2-40B4-BE49-F238E27FC236}">
                    <a16:creationId xmlns:a16="http://schemas.microsoft.com/office/drawing/2014/main" id="{BA5B1972-B177-49AD-BAB7-0CABA8644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02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43" name="Line 1100">
                <a:extLst>
                  <a:ext uri="{FF2B5EF4-FFF2-40B4-BE49-F238E27FC236}">
                    <a16:creationId xmlns:a16="http://schemas.microsoft.com/office/drawing/2014/main" id="{B467152D-6A42-47DB-9F54-69377683F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302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44" name="Rectangle 1101">
                <a:extLst>
                  <a:ext uri="{FF2B5EF4-FFF2-40B4-BE49-F238E27FC236}">
                    <a16:creationId xmlns:a16="http://schemas.microsoft.com/office/drawing/2014/main" id="{4C12FB22-B11F-4F3C-84B1-25BAE03D3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45" name="Line 1102">
                <a:extLst>
                  <a:ext uri="{FF2B5EF4-FFF2-40B4-BE49-F238E27FC236}">
                    <a16:creationId xmlns:a16="http://schemas.microsoft.com/office/drawing/2014/main" id="{88E30AEE-C467-4514-83BD-81313ED74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46" name="Line 1103">
                <a:extLst>
                  <a:ext uri="{FF2B5EF4-FFF2-40B4-BE49-F238E27FC236}">
                    <a16:creationId xmlns:a16="http://schemas.microsoft.com/office/drawing/2014/main" id="{7FE16D70-99E9-4A18-A5F1-089D463A14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47" name="Rectangle 1104">
                <a:extLst>
                  <a:ext uri="{FF2B5EF4-FFF2-40B4-BE49-F238E27FC236}">
                    <a16:creationId xmlns:a16="http://schemas.microsoft.com/office/drawing/2014/main" id="{92F83CEC-775E-43F8-9F35-8B4F79E73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48" name="Line 1105">
                <a:extLst>
                  <a:ext uri="{FF2B5EF4-FFF2-40B4-BE49-F238E27FC236}">
                    <a16:creationId xmlns:a16="http://schemas.microsoft.com/office/drawing/2014/main" id="{706B48A2-356E-410C-8917-95471CB449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49" name="Rectangle 1106">
                <a:extLst>
                  <a:ext uri="{FF2B5EF4-FFF2-40B4-BE49-F238E27FC236}">
                    <a16:creationId xmlns:a16="http://schemas.microsoft.com/office/drawing/2014/main" id="{74E206B4-C91F-4FE3-94E8-854159A58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50" name="Line 1107">
                <a:extLst>
                  <a:ext uri="{FF2B5EF4-FFF2-40B4-BE49-F238E27FC236}">
                    <a16:creationId xmlns:a16="http://schemas.microsoft.com/office/drawing/2014/main" id="{0F2AF9B5-1674-40E5-93F0-286EEDE102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51" name="Line 1108">
                <a:extLst>
                  <a:ext uri="{FF2B5EF4-FFF2-40B4-BE49-F238E27FC236}">
                    <a16:creationId xmlns:a16="http://schemas.microsoft.com/office/drawing/2014/main" id="{A281AC33-BBD2-4AA0-AE0D-9EC6792571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52" name="Rectangle 1109">
                <a:extLst>
                  <a:ext uri="{FF2B5EF4-FFF2-40B4-BE49-F238E27FC236}">
                    <a16:creationId xmlns:a16="http://schemas.microsoft.com/office/drawing/2014/main" id="{8602E570-5599-431F-93FE-F3C0957BC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53" name="Line 1110">
                <a:extLst>
                  <a:ext uri="{FF2B5EF4-FFF2-40B4-BE49-F238E27FC236}">
                    <a16:creationId xmlns:a16="http://schemas.microsoft.com/office/drawing/2014/main" id="{484AFA50-7BA4-4A36-A578-9415BADE5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54" name="Rectangle 1111">
                <a:extLst>
                  <a:ext uri="{FF2B5EF4-FFF2-40B4-BE49-F238E27FC236}">
                    <a16:creationId xmlns:a16="http://schemas.microsoft.com/office/drawing/2014/main" id="{6A88F1ED-B459-4A17-B5AB-EEDE59959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55" name="Line 1112">
                <a:extLst>
                  <a:ext uri="{FF2B5EF4-FFF2-40B4-BE49-F238E27FC236}">
                    <a16:creationId xmlns:a16="http://schemas.microsoft.com/office/drawing/2014/main" id="{CEAB6645-A5F5-42B5-845A-E5858CD58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56" name="Line 1113">
                <a:extLst>
                  <a:ext uri="{FF2B5EF4-FFF2-40B4-BE49-F238E27FC236}">
                    <a16:creationId xmlns:a16="http://schemas.microsoft.com/office/drawing/2014/main" id="{F5D81DBA-1B2D-4FA2-9C4A-E0390DEA1F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57" name="Rectangle 1114">
                <a:extLst>
                  <a:ext uri="{FF2B5EF4-FFF2-40B4-BE49-F238E27FC236}">
                    <a16:creationId xmlns:a16="http://schemas.microsoft.com/office/drawing/2014/main" id="{39DE0094-9F53-47F1-8940-5DFBC4267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58" name="Line 1115">
                <a:extLst>
                  <a:ext uri="{FF2B5EF4-FFF2-40B4-BE49-F238E27FC236}">
                    <a16:creationId xmlns:a16="http://schemas.microsoft.com/office/drawing/2014/main" id="{299D95B6-7E57-4323-8C34-B78B80EE2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59" name="Rectangle 1116">
                <a:extLst>
                  <a:ext uri="{FF2B5EF4-FFF2-40B4-BE49-F238E27FC236}">
                    <a16:creationId xmlns:a16="http://schemas.microsoft.com/office/drawing/2014/main" id="{0E3FB0F6-DA80-47CD-9D96-EF2D3D0F6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60" name="Line 1117">
                <a:extLst>
                  <a:ext uri="{FF2B5EF4-FFF2-40B4-BE49-F238E27FC236}">
                    <a16:creationId xmlns:a16="http://schemas.microsoft.com/office/drawing/2014/main" id="{B04DFE98-2C0E-4ADF-B32E-9BA794A02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61" name="Line 1118">
                <a:extLst>
                  <a:ext uri="{FF2B5EF4-FFF2-40B4-BE49-F238E27FC236}">
                    <a16:creationId xmlns:a16="http://schemas.microsoft.com/office/drawing/2014/main" id="{B5B72E13-BA33-4EC9-93A5-9B4A5238C9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62" name="Rectangle 1119">
                <a:extLst>
                  <a:ext uri="{FF2B5EF4-FFF2-40B4-BE49-F238E27FC236}">
                    <a16:creationId xmlns:a16="http://schemas.microsoft.com/office/drawing/2014/main" id="{1113D09F-B21A-446E-AA15-9A77884AB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02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63" name="Line 1120">
                <a:extLst>
                  <a:ext uri="{FF2B5EF4-FFF2-40B4-BE49-F238E27FC236}">
                    <a16:creationId xmlns:a16="http://schemas.microsoft.com/office/drawing/2014/main" id="{D136C8B4-162C-4247-8B4A-D21B1AC9E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302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64" name="Rectangle 1121">
                <a:extLst>
                  <a:ext uri="{FF2B5EF4-FFF2-40B4-BE49-F238E27FC236}">
                    <a16:creationId xmlns:a16="http://schemas.microsoft.com/office/drawing/2014/main" id="{50245466-CABF-4F26-B885-32CB28C36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65" name="Line 1122">
                <a:extLst>
                  <a:ext uri="{FF2B5EF4-FFF2-40B4-BE49-F238E27FC236}">
                    <a16:creationId xmlns:a16="http://schemas.microsoft.com/office/drawing/2014/main" id="{9F3CB6EF-943A-4D1F-8367-825EB0EE8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66" name="Line 1123">
                <a:extLst>
                  <a:ext uri="{FF2B5EF4-FFF2-40B4-BE49-F238E27FC236}">
                    <a16:creationId xmlns:a16="http://schemas.microsoft.com/office/drawing/2014/main" id="{60AA1610-8758-46C9-AA23-AA8CE92F9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67" name="Rectangle 1124">
                <a:extLst>
                  <a:ext uri="{FF2B5EF4-FFF2-40B4-BE49-F238E27FC236}">
                    <a16:creationId xmlns:a16="http://schemas.microsoft.com/office/drawing/2014/main" id="{99FBB6A0-FE9A-449A-B527-DD6BEABED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68" name="Line 1125">
                <a:extLst>
                  <a:ext uri="{FF2B5EF4-FFF2-40B4-BE49-F238E27FC236}">
                    <a16:creationId xmlns:a16="http://schemas.microsoft.com/office/drawing/2014/main" id="{1CC024C8-662B-4CEB-AF25-CCA1103AEA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69" name="Rectangle 1126">
                <a:extLst>
                  <a:ext uri="{FF2B5EF4-FFF2-40B4-BE49-F238E27FC236}">
                    <a16:creationId xmlns:a16="http://schemas.microsoft.com/office/drawing/2014/main" id="{C21E7867-5CF2-4ECD-B60B-CE10AC400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70" name="Line 1127">
                <a:extLst>
                  <a:ext uri="{FF2B5EF4-FFF2-40B4-BE49-F238E27FC236}">
                    <a16:creationId xmlns:a16="http://schemas.microsoft.com/office/drawing/2014/main" id="{50E19067-BF13-4576-B267-8160782D1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71" name="Line 1128">
                <a:extLst>
                  <a:ext uri="{FF2B5EF4-FFF2-40B4-BE49-F238E27FC236}">
                    <a16:creationId xmlns:a16="http://schemas.microsoft.com/office/drawing/2014/main" id="{7EFE2C37-B877-4955-B151-008244AB4F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72" name="Rectangle 1129">
                <a:extLst>
                  <a:ext uri="{FF2B5EF4-FFF2-40B4-BE49-F238E27FC236}">
                    <a16:creationId xmlns:a16="http://schemas.microsoft.com/office/drawing/2014/main" id="{CDC859C5-F475-411A-92EB-A88099FB9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73" name="Line 1130">
                <a:extLst>
                  <a:ext uri="{FF2B5EF4-FFF2-40B4-BE49-F238E27FC236}">
                    <a16:creationId xmlns:a16="http://schemas.microsoft.com/office/drawing/2014/main" id="{20D4A8AA-EEEA-4AD5-8CBB-A1E6C246FC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74" name="Rectangle 1131">
                <a:extLst>
                  <a:ext uri="{FF2B5EF4-FFF2-40B4-BE49-F238E27FC236}">
                    <a16:creationId xmlns:a16="http://schemas.microsoft.com/office/drawing/2014/main" id="{73383DCA-886A-4A98-90A3-580117528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75" name="Line 1132">
                <a:extLst>
                  <a:ext uri="{FF2B5EF4-FFF2-40B4-BE49-F238E27FC236}">
                    <a16:creationId xmlns:a16="http://schemas.microsoft.com/office/drawing/2014/main" id="{D0E8470D-587E-4CE3-A09B-2AF9820C92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76" name="Line 1133">
                <a:extLst>
                  <a:ext uri="{FF2B5EF4-FFF2-40B4-BE49-F238E27FC236}">
                    <a16:creationId xmlns:a16="http://schemas.microsoft.com/office/drawing/2014/main" id="{DA2501B9-10D0-4FC0-A8EE-FF79F6932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77" name="Rectangle 1134">
                <a:extLst>
                  <a:ext uri="{FF2B5EF4-FFF2-40B4-BE49-F238E27FC236}">
                    <a16:creationId xmlns:a16="http://schemas.microsoft.com/office/drawing/2014/main" id="{B8C91A91-63E5-4982-84E4-676C07D5E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78" name="Line 1135">
                <a:extLst>
                  <a:ext uri="{FF2B5EF4-FFF2-40B4-BE49-F238E27FC236}">
                    <a16:creationId xmlns:a16="http://schemas.microsoft.com/office/drawing/2014/main" id="{6E67BA8E-70DB-4FCC-AA40-AB5B9F9C2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79" name="Rectangle 1136">
                <a:extLst>
                  <a:ext uri="{FF2B5EF4-FFF2-40B4-BE49-F238E27FC236}">
                    <a16:creationId xmlns:a16="http://schemas.microsoft.com/office/drawing/2014/main" id="{AE255D75-CEA6-46C4-AE2D-DAB4E3F16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80" name="Line 1137">
                <a:extLst>
                  <a:ext uri="{FF2B5EF4-FFF2-40B4-BE49-F238E27FC236}">
                    <a16:creationId xmlns:a16="http://schemas.microsoft.com/office/drawing/2014/main" id="{50ED7A45-A06E-4C6E-A5D8-871B2E4C84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81" name="Line 1138">
                <a:extLst>
                  <a:ext uri="{FF2B5EF4-FFF2-40B4-BE49-F238E27FC236}">
                    <a16:creationId xmlns:a16="http://schemas.microsoft.com/office/drawing/2014/main" id="{27661861-8F1A-4E59-ACBC-E827A6619F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82" name="Rectangle 1139">
                <a:extLst>
                  <a:ext uri="{FF2B5EF4-FFF2-40B4-BE49-F238E27FC236}">
                    <a16:creationId xmlns:a16="http://schemas.microsoft.com/office/drawing/2014/main" id="{D061D0EB-E85D-4B7E-A928-02B0BF136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2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83" name="Line 1140">
                <a:extLst>
                  <a:ext uri="{FF2B5EF4-FFF2-40B4-BE49-F238E27FC236}">
                    <a16:creationId xmlns:a16="http://schemas.microsoft.com/office/drawing/2014/main" id="{FC461629-6A9B-43AE-95D6-354C326933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2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84" name="Rectangle 1141">
                <a:extLst>
                  <a:ext uri="{FF2B5EF4-FFF2-40B4-BE49-F238E27FC236}">
                    <a16:creationId xmlns:a16="http://schemas.microsoft.com/office/drawing/2014/main" id="{A18AC044-A545-402B-A5ED-64004BE38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85" name="Line 1142">
                <a:extLst>
                  <a:ext uri="{FF2B5EF4-FFF2-40B4-BE49-F238E27FC236}">
                    <a16:creationId xmlns:a16="http://schemas.microsoft.com/office/drawing/2014/main" id="{D43FA7BD-DF0F-4028-A2CA-3E71A068EF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86" name="Line 1143">
                <a:extLst>
                  <a:ext uri="{FF2B5EF4-FFF2-40B4-BE49-F238E27FC236}">
                    <a16:creationId xmlns:a16="http://schemas.microsoft.com/office/drawing/2014/main" id="{A6868D44-7585-4CAB-A7BB-47CAEC22DA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87" name="Rectangle 1144">
                <a:extLst>
                  <a:ext uri="{FF2B5EF4-FFF2-40B4-BE49-F238E27FC236}">
                    <a16:creationId xmlns:a16="http://schemas.microsoft.com/office/drawing/2014/main" id="{EC94BBA2-1293-4DAC-964F-12F80DF3F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88" name="Line 1145">
                <a:extLst>
                  <a:ext uri="{FF2B5EF4-FFF2-40B4-BE49-F238E27FC236}">
                    <a16:creationId xmlns:a16="http://schemas.microsoft.com/office/drawing/2014/main" id="{2519B875-4A62-47C7-8BC4-047438379F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89" name="Rectangle 1146">
                <a:extLst>
                  <a:ext uri="{FF2B5EF4-FFF2-40B4-BE49-F238E27FC236}">
                    <a16:creationId xmlns:a16="http://schemas.microsoft.com/office/drawing/2014/main" id="{BD0D8996-69D8-4C74-99CB-D854F685A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90" name="Line 1147">
                <a:extLst>
                  <a:ext uri="{FF2B5EF4-FFF2-40B4-BE49-F238E27FC236}">
                    <a16:creationId xmlns:a16="http://schemas.microsoft.com/office/drawing/2014/main" id="{CD638B2F-20CD-4378-8737-CF068A5617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91" name="Line 1148">
                <a:extLst>
                  <a:ext uri="{FF2B5EF4-FFF2-40B4-BE49-F238E27FC236}">
                    <a16:creationId xmlns:a16="http://schemas.microsoft.com/office/drawing/2014/main" id="{462C106E-61CB-457A-A6B9-F11BDB3230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92" name="Rectangle 1149">
                <a:extLst>
                  <a:ext uri="{FF2B5EF4-FFF2-40B4-BE49-F238E27FC236}">
                    <a16:creationId xmlns:a16="http://schemas.microsoft.com/office/drawing/2014/main" id="{B37C0E74-30BD-4CBA-9987-DE3798779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3027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93" name="Line 1150">
                <a:extLst>
                  <a:ext uri="{FF2B5EF4-FFF2-40B4-BE49-F238E27FC236}">
                    <a16:creationId xmlns:a16="http://schemas.microsoft.com/office/drawing/2014/main" id="{B4E04335-1BDF-4CA8-AE2D-F071A637E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3027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94" name="Rectangle 1151">
                <a:extLst>
                  <a:ext uri="{FF2B5EF4-FFF2-40B4-BE49-F238E27FC236}">
                    <a16:creationId xmlns:a16="http://schemas.microsoft.com/office/drawing/2014/main" id="{1BD8EC35-B122-4DD6-BCDC-3AE30D9BF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95" name="Line 1152">
                <a:extLst>
                  <a:ext uri="{FF2B5EF4-FFF2-40B4-BE49-F238E27FC236}">
                    <a16:creationId xmlns:a16="http://schemas.microsoft.com/office/drawing/2014/main" id="{99C0E9A9-3A4E-490A-A738-60CA7B60EA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96" name="Line 1153">
                <a:extLst>
                  <a:ext uri="{FF2B5EF4-FFF2-40B4-BE49-F238E27FC236}">
                    <a16:creationId xmlns:a16="http://schemas.microsoft.com/office/drawing/2014/main" id="{6571D4DF-0D6C-4F32-BC74-ED5540F9B3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97" name="Rectangle 1154">
                <a:extLst>
                  <a:ext uri="{FF2B5EF4-FFF2-40B4-BE49-F238E27FC236}">
                    <a16:creationId xmlns:a16="http://schemas.microsoft.com/office/drawing/2014/main" id="{6F6DB37E-EDA3-4042-A02A-85ACEF833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298" name="Line 1155">
                <a:extLst>
                  <a:ext uri="{FF2B5EF4-FFF2-40B4-BE49-F238E27FC236}">
                    <a16:creationId xmlns:a16="http://schemas.microsoft.com/office/drawing/2014/main" id="{25DDEA6F-12F6-47AD-B18E-EE146BA33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99" name="Rectangle 1156">
                <a:extLst>
                  <a:ext uri="{FF2B5EF4-FFF2-40B4-BE49-F238E27FC236}">
                    <a16:creationId xmlns:a16="http://schemas.microsoft.com/office/drawing/2014/main" id="{1F7DC561-F190-4B01-BA24-BFD49A08C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00" name="Line 1157">
                <a:extLst>
                  <a:ext uri="{FF2B5EF4-FFF2-40B4-BE49-F238E27FC236}">
                    <a16:creationId xmlns:a16="http://schemas.microsoft.com/office/drawing/2014/main" id="{118DFFED-137E-4C3C-9B29-027A786B7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01" name="Line 1158">
                <a:extLst>
                  <a:ext uri="{FF2B5EF4-FFF2-40B4-BE49-F238E27FC236}">
                    <a16:creationId xmlns:a16="http://schemas.microsoft.com/office/drawing/2014/main" id="{44BB30D9-AD92-4C75-9C2D-46E70E74C0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02" name="Rectangle 1159">
                <a:extLst>
                  <a:ext uri="{FF2B5EF4-FFF2-40B4-BE49-F238E27FC236}">
                    <a16:creationId xmlns:a16="http://schemas.microsoft.com/office/drawing/2014/main" id="{4FA39282-4621-4FEA-AFBE-DF299F545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03" name="Line 1160">
                <a:extLst>
                  <a:ext uri="{FF2B5EF4-FFF2-40B4-BE49-F238E27FC236}">
                    <a16:creationId xmlns:a16="http://schemas.microsoft.com/office/drawing/2014/main" id="{2869CF74-6EFD-4ABF-8686-BA4D0974DA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04" name="Rectangle 1161">
                <a:extLst>
                  <a:ext uri="{FF2B5EF4-FFF2-40B4-BE49-F238E27FC236}">
                    <a16:creationId xmlns:a16="http://schemas.microsoft.com/office/drawing/2014/main" id="{DF0B2443-2723-4482-A917-857697976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05" name="Line 1162">
                <a:extLst>
                  <a:ext uri="{FF2B5EF4-FFF2-40B4-BE49-F238E27FC236}">
                    <a16:creationId xmlns:a16="http://schemas.microsoft.com/office/drawing/2014/main" id="{6268E8EB-E471-4448-AB67-B4D5CBED10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06" name="Line 1163">
                <a:extLst>
                  <a:ext uri="{FF2B5EF4-FFF2-40B4-BE49-F238E27FC236}">
                    <a16:creationId xmlns:a16="http://schemas.microsoft.com/office/drawing/2014/main" id="{C909F01E-2DE9-43CE-8F8F-982D7D151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07" name="Rectangle 1164">
                <a:extLst>
                  <a:ext uri="{FF2B5EF4-FFF2-40B4-BE49-F238E27FC236}">
                    <a16:creationId xmlns:a16="http://schemas.microsoft.com/office/drawing/2014/main" id="{5D81705C-766F-4A94-9116-F5848386C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08" name="Line 1165">
                <a:extLst>
                  <a:ext uri="{FF2B5EF4-FFF2-40B4-BE49-F238E27FC236}">
                    <a16:creationId xmlns:a16="http://schemas.microsoft.com/office/drawing/2014/main" id="{89151605-ECDE-43D6-9A1E-58A0B0EDC5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09" name="Rectangle 1166">
                <a:extLst>
                  <a:ext uri="{FF2B5EF4-FFF2-40B4-BE49-F238E27FC236}">
                    <a16:creationId xmlns:a16="http://schemas.microsoft.com/office/drawing/2014/main" id="{7CEF10E3-D4B1-43AE-A007-0BDC7663D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10" name="Line 1167">
                <a:extLst>
                  <a:ext uri="{FF2B5EF4-FFF2-40B4-BE49-F238E27FC236}">
                    <a16:creationId xmlns:a16="http://schemas.microsoft.com/office/drawing/2014/main" id="{31383AC5-4340-44AE-A728-7910EA354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11" name="Line 1168">
                <a:extLst>
                  <a:ext uri="{FF2B5EF4-FFF2-40B4-BE49-F238E27FC236}">
                    <a16:creationId xmlns:a16="http://schemas.microsoft.com/office/drawing/2014/main" id="{9B59E441-939F-49B3-B459-504F1AD1C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12" name="Rectangle 1169">
                <a:extLst>
                  <a:ext uri="{FF2B5EF4-FFF2-40B4-BE49-F238E27FC236}">
                    <a16:creationId xmlns:a16="http://schemas.microsoft.com/office/drawing/2014/main" id="{908DFD99-8BE8-45F2-8345-37C3BE180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027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13" name="Line 1170">
                <a:extLst>
                  <a:ext uri="{FF2B5EF4-FFF2-40B4-BE49-F238E27FC236}">
                    <a16:creationId xmlns:a16="http://schemas.microsoft.com/office/drawing/2014/main" id="{65892479-1672-4F36-B3BE-169F33A76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3027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14" name="Rectangle 1171">
                <a:extLst>
                  <a:ext uri="{FF2B5EF4-FFF2-40B4-BE49-F238E27FC236}">
                    <a16:creationId xmlns:a16="http://schemas.microsoft.com/office/drawing/2014/main" id="{88D734B6-B073-4536-BE6B-BB381C230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15" name="Line 1172">
                <a:extLst>
                  <a:ext uri="{FF2B5EF4-FFF2-40B4-BE49-F238E27FC236}">
                    <a16:creationId xmlns:a16="http://schemas.microsoft.com/office/drawing/2014/main" id="{5059AC44-31DB-473D-AB7C-C1713D75AA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16" name="Line 1173">
                <a:extLst>
                  <a:ext uri="{FF2B5EF4-FFF2-40B4-BE49-F238E27FC236}">
                    <a16:creationId xmlns:a16="http://schemas.microsoft.com/office/drawing/2014/main" id="{58F5061D-AF11-4245-8D95-16585CAC8E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17" name="Rectangle 1174">
                <a:extLst>
                  <a:ext uri="{FF2B5EF4-FFF2-40B4-BE49-F238E27FC236}">
                    <a16:creationId xmlns:a16="http://schemas.microsoft.com/office/drawing/2014/main" id="{78C2417C-7C04-428A-B9E7-4BA089EA6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18" name="Line 1175">
                <a:extLst>
                  <a:ext uri="{FF2B5EF4-FFF2-40B4-BE49-F238E27FC236}">
                    <a16:creationId xmlns:a16="http://schemas.microsoft.com/office/drawing/2014/main" id="{F925775B-9691-4BD4-A79E-B88143F82E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19" name="Rectangle 1176">
                <a:extLst>
                  <a:ext uri="{FF2B5EF4-FFF2-40B4-BE49-F238E27FC236}">
                    <a16:creationId xmlns:a16="http://schemas.microsoft.com/office/drawing/2014/main" id="{3EE91D07-B984-4C2D-8C7C-532482A9E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20" name="Line 1177">
                <a:extLst>
                  <a:ext uri="{FF2B5EF4-FFF2-40B4-BE49-F238E27FC236}">
                    <a16:creationId xmlns:a16="http://schemas.microsoft.com/office/drawing/2014/main" id="{A16B649A-BB26-4586-AE81-8CA05D96A4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21" name="Line 1178">
                <a:extLst>
                  <a:ext uri="{FF2B5EF4-FFF2-40B4-BE49-F238E27FC236}">
                    <a16:creationId xmlns:a16="http://schemas.microsoft.com/office/drawing/2014/main" id="{19908C3B-F920-4D13-AEE8-5F407D902C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22" name="Rectangle 1179">
                <a:extLst>
                  <a:ext uri="{FF2B5EF4-FFF2-40B4-BE49-F238E27FC236}">
                    <a16:creationId xmlns:a16="http://schemas.microsoft.com/office/drawing/2014/main" id="{BF6EBE6C-2A1C-49C6-B35A-099E4B3F1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23" name="Line 1180">
                <a:extLst>
                  <a:ext uri="{FF2B5EF4-FFF2-40B4-BE49-F238E27FC236}">
                    <a16:creationId xmlns:a16="http://schemas.microsoft.com/office/drawing/2014/main" id="{19FB2C89-285C-44B1-9474-8C61D704E3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24" name="Rectangle 1181">
                <a:extLst>
                  <a:ext uri="{FF2B5EF4-FFF2-40B4-BE49-F238E27FC236}">
                    <a16:creationId xmlns:a16="http://schemas.microsoft.com/office/drawing/2014/main" id="{2B736A72-FE3F-4B60-A7B4-0CD2CD81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25" name="Line 1182">
                <a:extLst>
                  <a:ext uri="{FF2B5EF4-FFF2-40B4-BE49-F238E27FC236}">
                    <a16:creationId xmlns:a16="http://schemas.microsoft.com/office/drawing/2014/main" id="{95A252AB-64D0-49E4-8D3D-F6A4DA46E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26" name="Line 1183">
                <a:extLst>
                  <a:ext uri="{FF2B5EF4-FFF2-40B4-BE49-F238E27FC236}">
                    <a16:creationId xmlns:a16="http://schemas.microsoft.com/office/drawing/2014/main" id="{E7702FFA-1417-4D6B-A458-D3D46F88A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27" name="Rectangle 1184">
                <a:extLst>
                  <a:ext uri="{FF2B5EF4-FFF2-40B4-BE49-F238E27FC236}">
                    <a16:creationId xmlns:a16="http://schemas.microsoft.com/office/drawing/2014/main" id="{EF2806E5-E6D3-49DC-B6CB-F1D5FF436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28" name="Line 1185">
                <a:extLst>
                  <a:ext uri="{FF2B5EF4-FFF2-40B4-BE49-F238E27FC236}">
                    <a16:creationId xmlns:a16="http://schemas.microsoft.com/office/drawing/2014/main" id="{DDF99A0A-B920-4CB6-B340-AEF41B09C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29" name="Rectangle 1186">
                <a:extLst>
                  <a:ext uri="{FF2B5EF4-FFF2-40B4-BE49-F238E27FC236}">
                    <a16:creationId xmlns:a16="http://schemas.microsoft.com/office/drawing/2014/main" id="{4C3CFBF6-0EC6-4156-BC59-6A25ABB5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30" name="Line 1187">
                <a:extLst>
                  <a:ext uri="{FF2B5EF4-FFF2-40B4-BE49-F238E27FC236}">
                    <a16:creationId xmlns:a16="http://schemas.microsoft.com/office/drawing/2014/main" id="{A41CA453-34A6-4266-8BA4-5353E4721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31" name="Line 1188">
                <a:extLst>
                  <a:ext uri="{FF2B5EF4-FFF2-40B4-BE49-F238E27FC236}">
                    <a16:creationId xmlns:a16="http://schemas.microsoft.com/office/drawing/2014/main" id="{5A7593AA-434D-4516-8A71-A741CECD1F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32" name="Rectangle 1189">
                <a:extLst>
                  <a:ext uri="{FF2B5EF4-FFF2-40B4-BE49-F238E27FC236}">
                    <a16:creationId xmlns:a16="http://schemas.microsoft.com/office/drawing/2014/main" id="{A8BB2682-DB47-4C20-9B8E-B41367B61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33" name="Line 1190">
                <a:extLst>
                  <a:ext uri="{FF2B5EF4-FFF2-40B4-BE49-F238E27FC236}">
                    <a16:creationId xmlns:a16="http://schemas.microsoft.com/office/drawing/2014/main" id="{FC2B775F-FBE3-4D6A-A907-62E965052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34" name="Rectangle 1191">
                <a:extLst>
                  <a:ext uri="{FF2B5EF4-FFF2-40B4-BE49-F238E27FC236}">
                    <a16:creationId xmlns:a16="http://schemas.microsoft.com/office/drawing/2014/main" id="{D22FB850-A1C0-47F3-B614-834DA780F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35" name="Line 1192">
                <a:extLst>
                  <a:ext uri="{FF2B5EF4-FFF2-40B4-BE49-F238E27FC236}">
                    <a16:creationId xmlns:a16="http://schemas.microsoft.com/office/drawing/2014/main" id="{7288413D-66D4-49AC-BEC4-4C777F55E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36" name="Line 1193">
                <a:extLst>
                  <a:ext uri="{FF2B5EF4-FFF2-40B4-BE49-F238E27FC236}">
                    <a16:creationId xmlns:a16="http://schemas.microsoft.com/office/drawing/2014/main" id="{14E79D90-C22B-4266-81D1-60A3E87FCE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37" name="Rectangle 1194">
                <a:extLst>
                  <a:ext uri="{FF2B5EF4-FFF2-40B4-BE49-F238E27FC236}">
                    <a16:creationId xmlns:a16="http://schemas.microsoft.com/office/drawing/2014/main" id="{3873DD94-610A-419B-BFBD-07CAE5C2F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3027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38" name="Line 1195">
                <a:extLst>
                  <a:ext uri="{FF2B5EF4-FFF2-40B4-BE49-F238E27FC236}">
                    <a16:creationId xmlns:a16="http://schemas.microsoft.com/office/drawing/2014/main" id="{12D99970-DB00-4B78-89C5-15CA29ED2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3027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39" name="Rectangle 1196">
                <a:extLst>
                  <a:ext uri="{FF2B5EF4-FFF2-40B4-BE49-F238E27FC236}">
                    <a16:creationId xmlns:a16="http://schemas.microsoft.com/office/drawing/2014/main" id="{DE795727-024C-45C7-8001-EC41E8B9D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02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40" name="Line 1197">
                <a:extLst>
                  <a:ext uri="{FF2B5EF4-FFF2-40B4-BE49-F238E27FC236}">
                    <a16:creationId xmlns:a16="http://schemas.microsoft.com/office/drawing/2014/main" id="{EFE6B2C4-B457-478A-9F76-FA8DE39351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02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41" name="Line 1198">
                <a:extLst>
                  <a:ext uri="{FF2B5EF4-FFF2-40B4-BE49-F238E27FC236}">
                    <a16:creationId xmlns:a16="http://schemas.microsoft.com/office/drawing/2014/main" id="{5F085DE1-74AA-48F2-BB27-030F975F2F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42" name="Rectangle 1199">
                <a:extLst>
                  <a:ext uri="{FF2B5EF4-FFF2-40B4-BE49-F238E27FC236}">
                    <a16:creationId xmlns:a16="http://schemas.microsoft.com/office/drawing/2014/main" id="{2CE7C4FD-50DC-4918-A0BD-D72B854E0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302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43" name="Line 1200">
                <a:extLst>
                  <a:ext uri="{FF2B5EF4-FFF2-40B4-BE49-F238E27FC236}">
                    <a16:creationId xmlns:a16="http://schemas.microsoft.com/office/drawing/2014/main" id="{52DB7609-F6FA-42F7-B8C9-CAF344F0E8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302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44" name="Rectangle 1201">
                <a:extLst>
                  <a:ext uri="{FF2B5EF4-FFF2-40B4-BE49-F238E27FC236}">
                    <a16:creationId xmlns:a16="http://schemas.microsoft.com/office/drawing/2014/main" id="{18046D9C-8364-421B-A641-8885B9239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45" name="Line 1202">
                <a:extLst>
                  <a:ext uri="{FF2B5EF4-FFF2-40B4-BE49-F238E27FC236}">
                    <a16:creationId xmlns:a16="http://schemas.microsoft.com/office/drawing/2014/main" id="{BE7D5A21-E81C-4250-8515-B491662756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46" name="Line 1203">
                <a:extLst>
                  <a:ext uri="{FF2B5EF4-FFF2-40B4-BE49-F238E27FC236}">
                    <a16:creationId xmlns:a16="http://schemas.microsoft.com/office/drawing/2014/main" id="{6A3C225A-DC56-479A-93D6-CB80FAD5E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47" name="Rectangle 1204">
                <a:extLst>
                  <a:ext uri="{FF2B5EF4-FFF2-40B4-BE49-F238E27FC236}">
                    <a16:creationId xmlns:a16="http://schemas.microsoft.com/office/drawing/2014/main" id="{C37FA920-D6CF-407F-808C-D44C3D750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3027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48" name="Line 1205">
                <a:extLst>
                  <a:ext uri="{FF2B5EF4-FFF2-40B4-BE49-F238E27FC236}">
                    <a16:creationId xmlns:a16="http://schemas.microsoft.com/office/drawing/2014/main" id="{4C6B3469-A95A-443C-AAC1-EA05AC665D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3027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49" name="Rectangle 1206">
                <a:extLst>
                  <a:ext uri="{FF2B5EF4-FFF2-40B4-BE49-F238E27FC236}">
                    <a16:creationId xmlns:a16="http://schemas.microsoft.com/office/drawing/2014/main" id="{F81554A5-1ADA-4C6F-AB3C-CE65E2260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02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50" name="Line 1207">
                <a:extLst>
                  <a:ext uri="{FF2B5EF4-FFF2-40B4-BE49-F238E27FC236}">
                    <a16:creationId xmlns:a16="http://schemas.microsoft.com/office/drawing/2014/main" id="{ECF39297-00E8-4485-BE24-33D3B2778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02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51" name="Line 1208">
                <a:extLst>
                  <a:ext uri="{FF2B5EF4-FFF2-40B4-BE49-F238E27FC236}">
                    <a16:creationId xmlns:a16="http://schemas.microsoft.com/office/drawing/2014/main" id="{140C7D2C-8C1A-43BE-A3E3-36ED15ABE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02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52" name="Rectangle 1209">
                <a:extLst>
                  <a:ext uri="{FF2B5EF4-FFF2-40B4-BE49-F238E27FC236}">
                    <a16:creationId xmlns:a16="http://schemas.microsoft.com/office/drawing/2014/main" id="{1141487F-88A0-49EA-8EEB-58F50CA1B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53" name="Line 1210">
                <a:extLst>
                  <a:ext uri="{FF2B5EF4-FFF2-40B4-BE49-F238E27FC236}">
                    <a16:creationId xmlns:a16="http://schemas.microsoft.com/office/drawing/2014/main" id="{846B599C-4618-46A4-8D8B-3A4CE24B3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54" name="Rectangle 1211">
                <a:extLst>
                  <a:ext uri="{FF2B5EF4-FFF2-40B4-BE49-F238E27FC236}">
                    <a16:creationId xmlns:a16="http://schemas.microsoft.com/office/drawing/2014/main" id="{AC3711DC-8EE9-4F25-9D32-385F325EE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355" name="Line 1212">
                <a:extLst>
                  <a:ext uri="{FF2B5EF4-FFF2-40B4-BE49-F238E27FC236}">
                    <a16:creationId xmlns:a16="http://schemas.microsoft.com/office/drawing/2014/main" id="{984B7FAD-024E-4196-B099-E91C82C8E4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0983" name="Group 1213">
              <a:extLst>
                <a:ext uri="{FF2B5EF4-FFF2-40B4-BE49-F238E27FC236}">
                  <a16:creationId xmlns:a16="http://schemas.microsoft.com/office/drawing/2014/main" id="{03A77149-B5B7-45D3-B82C-8C4CD742A2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033"/>
              <a:ext cx="5491" cy="409"/>
              <a:chOff x="72" y="3033"/>
              <a:chExt cx="5491" cy="409"/>
            </a:xfrm>
          </p:grpSpPr>
          <p:sp>
            <p:nvSpPr>
              <p:cNvPr id="41956" name="Rectangle 1214">
                <a:extLst>
                  <a:ext uri="{FF2B5EF4-FFF2-40B4-BE49-F238E27FC236}">
                    <a16:creationId xmlns:a16="http://schemas.microsoft.com/office/drawing/2014/main" id="{15B17FA8-0652-4A71-A0D1-7F64AAE2A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57" name="Line 1215">
                <a:extLst>
                  <a:ext uri="{FF2B5EF4-FFF2-40B4-BE49-F238E27FC236}">
                    <a16:creationId xmlns:a16="http://schemas.microsoft.com/office/drawing/2014/main" id="{2B91A946-E78A-4B4F-8901-C9F2C9DE54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58" name="Rectangle 1216">
                <a:extLst>
                  <a:ext uri="{FF2B5EF4-FFF2-40B4-BE49-F238E27FC236}">
                    <a16:creationId xmlns:a16="http://schemas.microsoft.com/office/drawing/2014/main" id="{454237C3-E18C-44B0-A233-299F0339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59" name="Line 1217">
                <a:extLst>
                  <a:ext uri="{FF2B5EF4-FFF2-40B4-BE49-F238E27FC236}">
                    <a16:creationId xmlns:a16="http://schemas.microsoft.com/office/drawing/2014/main" id="{0320E395-075C-497C-B175-47FD166E69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60" name="Rectangle 1218">
                <a:extLst>
                  <a:ext uri="{FF2B5EF4-FFF2-40B4-BE49-F238E27FC236}">
                    <a16:creationId xmlns:a16="http://schemas.microsoft.com/office/drawing/2014/main" id="{F8F117C5-AF22-4D1F-8EBB-37770D178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61" name="Line 1219">
                <a:extLst>
                  <a:ext uri="{FF2B5EF4-FFF2-40B4-BE49-F238E27FC236}">
                    <a16:creationId xmlns:a16="http://schemas.microsoft.com/office/drawing/2014/main" id="{708CB2C1-6067-4AAC-9F44-53F9EEB40F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62" name="Rectangle 1220">
                <a:extLst>
                  <a:ext uri="{FF2B5EF4-FFF2-40B4-BE49-F238E27FC236}">
                    <a16:creationId xmlns:a16="http://schemas.microsoft.com/office/drawing/2014/main" id="{7D1DF025-993E-4A5C-BE4F-F5D9B5C6F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63" name="Line 1221">
                <a:extLst>
                  <a:ext uri="{FF2B5EF4-FFF2-40B4-BE49-F238E27FC236}">
                    <a16:creationId xmlns:a16="http://schemas.microsoft.com/office/drawing/2014/main" id="{F3C60648-6B59-4A6D-9025-15E54223D4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64" name="Rectangle 1222">
                <a:extLst>
                  <a:ext uri="{FF2B5EF4-FFF2-40B4-BE49-F238E27FC236}">
                    <a16:creationId xmlns:a16="http://schemas.microsoft.com/office/drawing/2014/main" id="{976719FD-A464-43AF-850D-90C8F8C9C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65" name="Line 1223">
                <a:extLst>
                  <a:ext uri="{FF2B5EF4-FFF2-40B4-BE49-F238E27FC236}">
                    <a16:creationId xmlns:a16="http://schemas.microsoft.com/office/drawing/2014/main" id="{1EECCDBC-B802-4183-8C78-3994D71C27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66" name="Rectangle 1224">
                <a:extLst>
                  <a:ext uri="{FF2B5EF4-FFF2-40B4-BE49-F238E27FC236}">
                    <a16:creationId xmlns:a16="http://schemas.microsoft.com/office/drawing/2014/main" id="{0C35BFA5-AAE1-4780-BA80-E0572A9CA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67" name="Line 1225">
                <a:extLst>
                  <a:ext uri="{FF2B5EF4-FFF2-40B4-BE49-F238E27FC236}">
                    <a16:creationId xmlns:a16="http://schemas.microsoft.com/office/drawing/2014/main" id="{EEE601B0-EA84-4A8E-923C-25BD00EC9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68" name="Rectangle 1226">
                <a:extLst>
                  <a:ext uri="{FF2B5EF4-FFF2-40B4-BE49-F238E27FC236}">
                    <a16:creationId xmlns:a16="http://schemas.microsoft.com/office/drawing/2014/main" id="{B0F555AB-3AF1-4A40-86B8-2235317C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69" name="Line 1227">
                <a:extLst>
                  <a:ext uri="{FF2B5EF4-FFF2-40B4-BE49-F238E27FC236}">
                    <a16:creationId xmlns:a16="http://schemas.microsoft.com/office/drawing/2014/main" id="{CFBBFB03-D9A1-454D-8AA2-F528123D6E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70" name="Rectangle 1228">
                <a:extLst>
                  <a:ext uri="{FF2B5EF4-FFF2-40B4-BE49-F238E27FC236}">
                    <a16:creationId xmlns:a16="http://schemas.microsoft.com/office/drawing/2014/main" id="{3B7DF413-5264-41EE-A284-7FACF1AFA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71" name="Line 1229">
                <a:extLst>
                  <a:ext uri="{FF2B5EF4-FFF2-40B4-BE49-F238E27FC236}">
                    <a16:creationId xmlns:a16="http://schemas.microsoft.com/office/drawing/2014/main" id="{2C956080-4EF2-45D9-8522-1F41CF2B3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72" name="Rectangle 1230">
                <a:extLst>
                  <a:ext uri="{FF2B5EF4-FFF2-40B4-BE49-F238E27FC236}">
                    <a16:creationId xmlns:a16="http://schemas.microsoft.com/office/drawing/2014/main" id="{9108F07F-75FD-44A0-AD22-1F7C4D1AA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73" name="Line 1231">
                <a:extLst>
                  <a:ext uri="{FF2B5EF4-FFF2-40B4-BE49-F238E27FC236}">
                    <a16:creationId xmlns:a16="http://schemas.microsoft.com/office/drawing/2014/main" id="{AF3B22C2-BBF3-4EF7-9126-1927D4D5AE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74" name="Rectangle 1232">
                <a:extLst>
                  <a:ext uri="{FF2B5EF4-FFF2-40B4-BE49-F238E27FC236}">
                    <a16:creationId xmlns:a16="http://schemas.microsoft.com/office/drawing/2014/main" id="{561ABFC1-EEAB-4472-8EA3-94171640B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75" name="Line 1233">
                <a:extLst>
                  <a:ext uri="{FF2B5EF4-FFF2-40B4-BE49-F238E27FC236}">
                    <a16:creationId xmlns:a16="http://schemas.microsoft.com/office/drawing/2014/main" id="{86FA284C-3813-4CEC-B5E2-FC37847318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76" name="Rectangle 1234">
                <a:extLst>
                  <a:ext uri="{FF2B5EF4-FFF2-40B4-BE49-F238E27FC236}">
                    <a16:creationId xmlns:a16="http://schemas.microsoft.com/office/drawing/2014/main" id="{F49DAB35-72A5-49CD-A04D-429787AE0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77" name="Line 1235">
                <a:extLst>
                  <a:ext uri="{FF2B5EF4-FFF2-40B4-BE49-F238E27FC236}">
                    <a16:creationId xmlns:a16="http://schemas.microsoft.com/office/drawing/2014/main" id="{E199E769-4AF7-4642-AAB3-7EF2A51270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78" name="Rectangle 1236">
                <a:extLst>
                  <a:ext uri="{FF2B5EF4-FFF2-40B4-BE49-F238E27FC236}">
                    <a16:creationId xmlns:a16="http://schemas.microsoft.com/office/drawing/2014/main" id="{8DC9AC22-DBA3-4299-B323-0CE526A9B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79" name="Line 1237">
                <a:extLst>
                  <a:ext uri="{FF2B5EF4-FFF2-40B4-BE49-F238E27FC236}">
                    <a16:creationId xmlns:a16="http://schemas.microsoft.com/office/drawing/2014/main" id="{7533DBD0-6999-4351-9375-E5973EDACF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80" name="Rectangle 1238">
                <a:extLst>
                  <a:ext uri="{FF2B5EF4-FFF2-40B4-BE49-F238E27FC236}">
                    <a16:creationId xmlns:a16="http://schemas.microsoft.com/office/drawing/2014/main" id="{9D39D721-54D2-471B-B194-F63503C95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81" name="Line 1239">
                <a:extLst>
                  <a:ext uri="{FF2B5EF4-FFF2-40B4-BE49-F238E27FC236}">
                    <a16:creationId xmlns:a16="http://schemas.microsoft.com/office/drawing/2014/main" id="{25F4ADAC-27B9-4C7C-9CD9-4747FA164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82" name="Rectangle 1240">
                <a:extLst>
                  <a:ext uri="{FF2B5EF4-FFF2-40B4-BE49-F238E27FC236}">
                    <a16:creationId xmlns:a16="http://schemas.microsoft.com/office/drawing/2014/main" id="{27C975BF-D9CB-4CD4-9D5D-9B15FA391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83" name="Line 1241">
                <a:extLst>
                  <a:ext uri="{FF2B5EF4-FFF2-40B4-BE49-F238E27FC236}">
                    <a16:creationId xmlns:a16="http://schemas.microsoft.com/office/drawing/2014/main" id="{C6C83BF9-B39E-4DDC-B0BA-2955EA25D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84" name="Rectangle 1242">
                <a:extLst>
                  <a:ext uri="{FF2B5EF4-FFF2-40B4-BE49-F238E27FC236}">
                    <a16:creationId xmlns:a16="http://schemas.microsoft.com/office/drawing/2014/main" id="{CFCD7C9C-5107-444A-9324-0AD7B27A6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85" name="Line 1243">
                <a:extLst>
                  <a:ext uri="{FF2B5EF4-FFF2-40B4-BE49-F238E27FC236}">
                    <a16:creationId xmlns:a16="http://schemas.microsoft.com/office/drawing/2014/main" id="{3BAD5E0C-E6B3-471C-B8F4-C77BDBACD7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86" name="Rectangle 1244">
                <a:extLst>
                  <a:ext uri="{FF2B5EF4-FFF2-40B4-BE49-F238E27FC236}">
                    <a16:creationId xmlns:a16="http://schemas.microsoft.com/office/drawing/2014/main" id="{69C9EC90-F6A6-4A40-A8D3-E549BAC94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87" name="Line 1245">
                <a:extLst>
                  <a:ext uri="{FF2B5EF4-FFF2-40B4-BE49-F238E27FC236}">
                    <a16:creationId xmlns:a16="http://schemas.microsoft.com/office/drawing/2014/main" id="{058F5EE5-B40D-4B8E-B3A3-A63E97D32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88" name="Rectangle 1246">
                <a:extLst>
                  <a:ext uri="{FF2B5EF4-FFF2-40B4-BE49-F238E27FC236}">
                    <a16:creationId xmlns:a16="http://schemas.microsoft.com/office/drawing/2014/main" id="{3B9C40B2-F9B9-44B8-8FDE-71C5502AA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89" name="Line 1247">
                <a:extLst>
                  <a:ext uri="{FF2B5EF4-FFF2-40B4-BE49-F238E27FC236}">
                    <a16:creationId xmlns:a16="http://schemas.microsoft.com/office/drawing/2014/main" id="{9A3A2C9D-8C0A-454F-9160-45FF4DD3D1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90" name="Rectangle 1248">
                <a:extLst>
                  <a:ext uri="{FF2B5EF4-FFF2-40B4-BE49-F238E27FC236}">
                    <a16:creationId xmlns:a16="http://schemas.microsoft.com/office/drawing/2014/main" id="{812AB59F-2AF5-44BB-92FE-38A3F27DE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91" name="Line 1249">
                <a:extLst>
                  <a:ext uri="{FF2B5EF4-FFF2-40B4-BE49-F238E27FC236}">
                    <a16:creationId xmlns:a16="http://schemas.microsoft.com/office/drawing/2014/main" id="{5CC5A09D-0D80-45C0-B523-10A3E0163B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92" name="Rectangle 1250">
                <a:extLst>
                  <a:ext uri="{FF2B5EF4-FFF2-40B4-BE49-F238E27FC236}">
                    <a16:creationId xmlns:a16="http://schemas.microsoft.com/office/drawing/2014/main" id="{36A53A81-AC20-4FF5-83E8-FF2F423CB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93" name="Line 1251">
                <a:extLst>
                  <a:ext uri="{FF2B5EF4-FFF2-40B4-BE49-F238E27FC236}">
                    <a16:creationId xmlns:a16="http://schemas.microsoft.com/office/drawing/2014/main" id="{55EA45BB-B157-4E86-B0B6-EF51599A8B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94" name="Rectangle 1252">
                <a:extLst>
                  <a:ext uri="{FF2B5EF4-FFF2-40B4-BE49-F238E27FC236}">
                    <a16:creationId xmlns:a16="http://schemas.microsoft.com/office/drawing/2014/main" id="{2138BFC1-00F2-46DD-984F-4FD6275CF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95" name="Line 1253">
                <a:extLst>
                  <a:ext uri="{FF2B5EF4-FFF2-40B4-BE49-F238E27FC236}">
                    <a16:creationId xmlns:a16="http://schemas.microsoft.com/office/drawing/2014/main" id="{407BE50B-684E-4660-B703-064F1D602D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96" name="Rectangle 1254">
                <a:extLst>
                  <a:ext uri="{FF2B5EF4-FFF2-40B4-BE49-F238E27FC236}">
                    <a16:creationId xmlns:a16="http://schemas.microsoft.com/office/drawing/2014/main" id="{AE08A2F7-75AC-4018-A069-449CDCA8E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97" name="Line 1255">
                <a:extLst>
                  <a:ext uri="{FF2B5EF4-FFF2-40B4-BE49-F238E27FC236}">
                    <a16:creationId xmlns:a16="http://schemas.microsoft.com/office/drawing/2014/main" id="{610419C4-4A22-41DF-8065-EDE48576DE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98" name="Rectangle 1256">
                <a:extLst>
                  <a:ext uri="{FF2B5EF4-FFF2-40B4-BE49-F238E27FC236}">
                    <a16:creationId xmlns:a16="http://schemas.microsoft.com/office/drawing/2014/main" id="{0974EC6F-96A2-4DCC-A573-5E9E6927E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033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99" name="Line 1257">
                <a:extLst>
                  <a:ext uri="{FF2B5EF4-FFF2-40B4-BE49-F238E27FC236}">
                    <a16:creationId xmlns:a16="http://schemas.microsoft.com/office/drawing/2014/main" id="{FC963E97-0B71-44F3-A1FD-7D607635C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00" name="Rectangle 1258">
                <a:extLst>
                  <a:ext uri="{FF2B5EF4-FFF2-40B4-BE49-F238E27FC236}">
                    <a16:creationId xmlns:a16="http://schemas.microsoft.com/office/drawing/2014/main" id="{4F213C64-46C2-4964-900C-826CE0C1D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01" name="Line 1259">
                <a:extLst>
                  <a:ext uri="{FF2B5EF4-FFF2-40B4-BE49-F238E27FC236}">
                    <a16:creationId xmlns:a16="http://schemas.microsoft.com/office/drawing/2014/main" id="{53F9F478-F235-4E64-8011-325ACB837E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02" name="Rectangle 1260">
                <a:extLst>
                  <a:ext uri="{FF2B5EF4-FFF2-40B4-BE49-F238E27FC236}">
                    <a16:creationId xmlns:a16="http://schemas.microsoft.com/office/drawing/2014/main" id="{3EC9A9D8-EA80-432E-8619-355599E5D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033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03" name="Line 1261">
                <a:extLst>
                  <a:ext uri="{FF2B5EF4-FFF2-40B4-BE49-F238E27FC236}">
                    <a16:creationId xmlns:a16="http://schemas.microsoft.com/office/drawing/2014/main" id="{65E6E6A2-9E88-4A25-945C-5609CE555F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033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04" name="Rectangle 1262">
                <a:extLst>
                  <a:ext uri="{FF2B5EF4-FFF2-40B4-BE49-F238E27FC236}">
                    <a16:creationId xmlns:a16="http://schemas.microsoft.com/office/drawing/2014/main" id="{70D172A4-8588-4ED6-AD46-0384B4CB0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" y="3234"/>
                <a:ext cx="90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05" name="Rectangle 1263">
                <a:extLst>
                  <a:ext uri="{FF2B5EF4-FFF2-40B4-BE49-F238E27FC236}">
                    <a16:creationId xmlns:a16="http://schemas.microsoft.com/office/drawing/2014/main" id="{F32CA9B3-5348-4EEB-B40B-BC238BCE0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3228"/>
                <a:ext cx="95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FF0000"/>
                    </a:solidFill>
                    <a:latin typeface="Arial Narrow" panose="020B0606020202030204" pitchFamily="34" charset="0"/>
                  </a:rPr>
                  <a:t>A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06" name="Rectangle 1264">
                <a:extLst>
                  <a:ext uri="{FF2B5EF4-FFF2-40B4-BE49-F238E27FC236}">
                    <a16:creationId xmlns:a16="http://schemas.microsoft.com/office/drawing/2014/main" id="{77EAEC47-A9E7-4AA6-96D0-1855491E8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3228"/>
                <a:ext cx="168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R5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07" name="Rectangle 1265">
                <a:extLst>
                  <a:ext uri="{FF2B5EF4-FFF2-40B4-BE49-F238E27FC236}">
                    <a16:creationId xmlns:a16="http://schemas.microsoft.com/office/drawing/2014/main" id="{689E2F90-1828-4F5C-9F43-ADBD1411B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3228"/>
                <a:ext cx="168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08" name="Rectangle 1266">
                <a:extLst>
                  <a:ext uri="{FF2B5EF4-FFF2-40B4-BE49-F238E27FC236}">
                    <a16:creationId xmlns:a16="http://schemas.microsoft.com/office/drawing/2014/main" id="{611FACC6-AF1A-452E-B608-875D29885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3228"/>
                <a:ext cx="168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R3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09" name="Rectangle 1267">
                <a:extLst>
                  <a:ext uri="{FF2B5EF4-FFF2-40B4-BE49-F238E27FC236}">
                    <a16:creationId xmlns:a16="http://schemas.microsoft.com/office/drawing/2014/main" id="{D9E66450-E7CD-4D9B-836D-C6B859A72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3228"/>
                <a:ext cx="168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10" name="Rectangle 1268">
                <a:extLst>
                  <a:ext uri="{FF2B5EF4-FFF2-40B4-BE49-F238E27FC236}">
                    <a16:creationId xmlns:a16="http://schemas.microsoft.com/office/drawing/2014/main" id="{963989A6-8424-455A-9D23-A6290FE76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7" y="322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R2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11" name="Rectangle 1269">
                <a:extLst>
                  <a:ext uri="{FF2B5EF4-FFF2-40B4-BE49-F238E27FC236}">
                    <a16:creationId xmlns:a16="http://schemas.microsoft.com/office/drawing/2014/main" id="{E2610AC6-23C2-4BDB-B234-59134B7C9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3228"/>
                <a:ext cx="16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00"/>
                    </a:solidFill>
                    <a:latin typeface="Arial Narrow" panose="020B0606020202030204" pitchFamily="34" charset="0"/>
                  </a:rPr>
                  <a:t>R7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12" name="Rectangle 1270">
                <a:extLst>
                  <a:ext uri="{FF2B5EF4-FFF2-40B4-BE49-F238E27FC236}">
                    <a16:creationId xmlns:a16="http://schemas.microsoft.com/office/drawing/2014/main" id="{21F8B759-E44A-40D3-A28B-2FDBE891D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13" name="Line 1271">
                <a:extLst>
                  <a:ext uri="{FF2B5EF4-FFF2-40B4-BE49-F238E27FC236}">
                    <a16:creationId xmlns:a16="http://schemas.microsoft.com/office/drawing/2014/main" id="{F5B5FDCD-E67A-4AF9-8B05-8A177951A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14" name="Line 1272">
                <a:extLst>
                  <a:ext uri="{FF2B5EF4-FFF2-40B4-BE49-F238E27FC236}">
                    <a16:creationId xmlns:a16="http://schemas.microsoft.com/office/drawing/2014/main" id="{57BEBD9B-A401-4BFB-B6F5-CCE26DB45C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15" name="Rectangle 1273">
                <a:extLst>
                  <a:ext uri="{FF2B5EF4-FFF2-40B4-BE49-F238E27FC236}">
                    <a16:creationId xmlns:a16="http://schemas.microsoft.com/office/drawing/2014/main" id="{29430B59-0680-47C3-9B63-B879F4E88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222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16" name="Line 1274">
                <a:extLst>
                  <a:ext uri="{FF2B5EF4-FFF2-40B4-BE49-F238E27FC236}">
                    <a16:creationId xmlns:a16="http://schemas.microsoft.com/office/drawing/2014/main" id="{D6DBA1C6-7494-42BE-9A45-2A6EC4C4A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222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17" name="Rectangle 1275">
                <a:extLst>
                  <a:ext uri="{FF2B5EF4-FFF2-40B4-BE49-F238E27FC236}">
                    <a16:creationId xmlns:a16="http://schemas.microsoft.com/office/drawing/2014/main" id="{42934E3C-D050-4DD6-956A-BB3A1A160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18" name="Line 1276">
                <a:extLst>
                  <a:ext uri="{FF2B5EF4-FFF2-40B4-BE49-F238E27FC236}">
                    <a16:creationId xmlns:a16="http://schemas.microsoft.com/office/drawing/2014/main" id="{5D03E937-C5A8-452A-B6BC-F3B19325D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19" name="Line 1277">
                <a:extLst>
                  <a:ext uri="{FF2B5EF4-FFF2-40B4-BE49-F238E27FC236}">
                    <a16:creationId xmlns:a16="http://schemas.microsoft.com/office/drawing/2014/main" id="{7F63AE85-EA12-4DE9-A163-E9F1EAB1D1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20" name="Rectangle 1278">
                <a:extLst>
                  <a:ext uri="{FF2B5EF4-FFF2-40B4-BE49-F238E27FC236}">
                    <a16:creationId xmlns:a16="http://schemas.microsoft.com/office/drawing/2014/main" id="{144BFEE6-7BD5-4BAC-88B8-0398AFED7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21" name="Line 1279">
                <a:extLst>
                  <a:ext uri="{FF2B5EF4-FFF2-40B4-BE49-F238E27FC236}">
                    <a16:creationId xmlns:a16="http://schemas.microsoft.com/office/drawing/2014/main" id="{149B7AAE-9E4C-481F-947E-824210FD3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22" name="Line 1280">
                <a:extLst>
                  <a:ext uri="{FF2B5EF4-FFF2-40B4-BE49-F238E27FC236}">
                    <a16:creationId xmlns:a16="http://schemas.microsoft.com/office/drawing/2014/main" id="{DF51EFF5-D494-413F-A9D8-3105F1121E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23" name="Rectangle 1281">
                <a:extLst>
                  <a:ext uri="{FF2B5EF4-FFF2-40B4-BE49-F238E27FC236}">
                    <a16:creationId xmlns:a16="http://schemas.microsoft.com/office/drawing/2014/main" id="{F06CAB8B-6FFB-43BB-B99C-9AAE90CEA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222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24" name="Line 1282">
                <a:extLst>
                  <a:ext uri="{FF2B5EF4-FFF2-40B4-BE49-F238E27FC236}">
                    <a16:creationId xmlns:a16="http://schemas.microsoft.com/office/drawing/2014/main" id="{46C4E9C9-FC96-453C-9A32-F940180747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222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25" name="Rectangle 1283">
                <a:extLst>
                  <a:ext uri="{FF2B5EF4-FFF2-40B4-BE49-F238E27FC236}">
                    <a16:creationId xmlns:a16="http://schemas.microsoft.com/office/drawing/2014/main" id="{16138E6D-DDD0-49BF-BC19-C0A3FB71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26" name="Line 1284">
                <a:extLst>
                  <a:ext uri="{FF2B5EF4-FFF2-40B4-BE49-F238E27FC236}">
                    <a16:creationId xmlns:a16="http://schemas.microsoft.com/office/drawing/2014/main" id="{533B5D5D-EEC2-4102-8F3A-107D14A5FC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27" name="Line 1285">
                <a:extLst>
                  <a:ext uri="{FF2B5EF4-FFF2-40B4-BE49-F238E27FC236}">
                    <a16:creationId xmlns:a16="http://schemas.microsoft.com/office/drawing/2014/main" id="{0E737EBD-1237-4614-A343-D4263D9139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28" name="Rectangle 1286">
                <a:extLst>
                  <a:ext uri="{FF2B5EF4-FFF2-40B4-BE49-F238E27FC236}">
                    <a16:creationId xmlns:a16="http://schemas.microsoft.com/office/drawing/2014/main" id="{15B8C62D-F3A7-4670-ACD1-0674EA38C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22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29" name="Line 1287">
                <a:extLst>
                  <a:ext uri="{FF2B5EF4-FFF2-40B4-BE49-F238E27FC236}">
                    <a16:creationId xmlns:a16="http://schemas.microsoft.com/office/drawing/2014/main" id="{21C0E46B-144A-41CE-AA75-5DE6B0ED86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322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30" name="Rectangle 1288">
                <a:extLst>
                  <a:ext uri="{FF2B5EF4-FFF2-40B4-BE49-F238E27FC236}">
                    <a16:creationId xmlns:a16="http://schemas.microsoft.com/office/drawing/2014/main" id="{95D491A3-2914-4086-8F9B-1E6100E44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31" name="Line 1289">
                <a:extLst>
                  <a:ext uri="{FF2B5EF4-FFF2-40B4-BE49-F238E27FC236}">
                    <a16:creationId xmlns:a16="http://schemas.microsoft.com/office/drawing/2014/main" id="{CBFB537B-E76F-4243-89EF-36214B886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32" name="Line 1290">
                <a:extLst>
                  <a:ext uri="{FF2B5EF4-FFF2-40B4-BE49-F238E27FC236}">
                    <a16:creationId xmlns:a16="http://schemas.microsoft.com/office/drawing/2014/main" id="{2C879F34-87DE-4952-A74B-1E1BAC587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33" name="Rectangle 1291">
                <a:extLst>
                  <a:ext uri="{FF2B5EF4-FFF2-40B4-BE49-F238E27FC236}">
                    <a16:creationId xmlns:a16="http://schemas.microsoft.com/office/drawing/2014/main" id="{F04E8C1A-9A7C-4821-A409-4747B4913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34" name="Line 1292">
                <a:extLst>
                  <a:ext uri="{FF2B5EF4-FFF2-40B4-BE49-F238E27FC236}">
                    <a16:creationId xmlns:a16="http://schemas.microsoft.com/office/drawing/2014/main" id="{71DA8517-D625-410E-A88E-1E8C64FD3F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35" name="Rectangle 1293">
                <a:extLst>
                  <a:ext uri="{FF2B5EF4-FFF2-40B4-BE49-F238E27FC236}">
                    <a16:creationId xmlns:a16="http://schemas.microsoft.com/office/drawing/2014/main" id="{AB4A4E1A-B9F4-4DD9-A344-9C109F2C6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36" name="Line 1294">
                <a:extLst>
                  <a:ext uri="{FF2B5EF4-FFF2-40B4-BE49-F238E27FC236}">
                    <a16:creationId xmlns:a16="http://schemas.microsoft.com/office/drawing/2014/main" id="{16AC49A4-60A7-4356-B0E4-AA91D801E8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37" name="Line 1295">
                <a:extLst>
                  <a:ext uri="{FF2B5EF4-FFF2-40B4-BE49-F238E27FC236}">
                    <a16:creationId xmlns:a16="http://schemas.microsoft.com/office/drawing/2014/main" id="{F5A7E558-38EE-403C-85AE-5A97BCE21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38" name="Rectangle 1296">
                <a:extLst>
                  <a:ext uri="{FF2B5EF4-FFF2-40B4-BE49-F238E27FC236}">
                    <a16:creationId xmlns:a16="http://schemas.microsoft.com/office/drawing/2014/main" id="{F92D5C7C-2B96-47ED-BA45-81BE75506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39" name="Line 1297">
                <a:extLst>
                  <a:ext uri="{FF2B5EF4-FFF2-40B4-BE49-F238E27FC236}">
                    <a16:creationId xmlns:a16="http://schemas.microsoft.com/office/drawing/2014/main" id="{0BEB1E1E-E2EB-4F7C-BF89-7E1F71FAD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40" name="Rectangle 1298">
                <a:extLst>
                  <a:ext uri="{FF2B5EF4-FFF2-40B4-BE49-F238E27FC236}">
                    <a16:creationId xmlns:a16="http://schemas.microsoft.com/office/drawing/2014/main" id="{01985324-6FB8-4891-AF92-D7F51A580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41" name="Line 1299">
                <a:extLst>
                  <a:ext uri="{FF2B5EF4-FFF2-40B4-BE49-F238E27FC236}">
                    <a16:creationId xmlns:a16="http://schemas.microsoft.com/office/drawing/2014/main" id="{765E3F16-F03C-4CAC-8963-1FC47ADA28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42" name="Line 1300">
                <a:extLst>
                  <a:ext uri="{FF2B5EF4-FFF2-40B4-BE49-F238E27FC236}">
                    <a16:creationId xmlns:a16="http://schemas.microsoft.com/office/drawing/2014/main" id="{E4C0A611-CCD4-4CF2-8DA8-AA788A43E1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43" name="Rectangle 1301">
                <a:extLst>
                  <a:ext uri="{FF2B5EF4-FFF2-40B4-BE49-F238E27FC236}">
                    <a16:creationId xmlns:a16="http://schemas.microsoft.com/office/drawing/2014/main" id="{75783782-5E95-4204-AC07-5092A80B8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44" name="Line 1302">
                <a:extLst>
                  <a:ext uri="{FF2B5EF4-FFF2-40B4-BE49-F238E27FC236}">
                    <a16:creationId xmlns:a16="http://schemas.microsoft.com/office/drawing/2014/main" id="{45B4EFCB-0527-4FCC-8911-D533DBE5C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45" name="Rectangle 1303">
                <a:extLst>
                  <a:ext uri="{FF2B5EF4-FFF2-40B4-BE49-F238E27FC236}">
                    <a16:creationId xmlns:a16="http://schemas.microsoft.com/office/drawing/2014/main" id="{423C6EC2-3DE1-4165-A72E-BEBC7F6CF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46" name="Line 1304">
                <a:extLst>
                  <a:ext uri="{FF2B5EF4-FFF2-40B4-BE49-F238E27FC236}">
                    <a16:creationId xmlns:a16="http://schemas.microsoft.com/office/drawing/2014/main" id="{620DCA3A-985F-4FB1-A7BD-3ADEA926E2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47" name="Line 1305">
                <a:extLst>
                  <a:ext uri="{FF2B5EF4-FFF2-40B4-BE49-F238E27FC236}">
                    <a16:creationId xmlns:a16="http://schemas.microsoft.com/office/drawing/2014/main" id="{363B937E-0E5E-415D-AEBB-635D5ACA79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48" name="Rectangle 1306">
                <a:extLst>
                  <a:ext uri="{FF2B5EF4-FFF2-40B4-BE49-F238E27FC236}">
                    <a16:creationId xmlns:a16="http://schemas.microsoft.com/office/drawing/2014/main" id="{4E4F24B8-5CFD-498F-97A3-162BD9CB2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22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49" name="Line 1307">
                <a:extLst>
                  <a:ext uri="{FF2B5EF4-FFF2-40B4-BE49-F238E27FC236}">
                    <a16:creationId xmlns:a16="http://schemas.microsoft.com/office/drawing/2014/main" id="{1D7D4DF6-0247-4ED5-A5E9-DCF7A2CC9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322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50" name="Rectangle 1308">
                <a:extLst>
                  <a:ext uri="{FF2B5EF4-FFF2-40B4-BE49-F238E27FC236}">
                    <a16:creationId xmlns:a16="http://schemas.microsoft.com/office/drawing/2014/main" id="{1913A04F-5990-4440-ADC7-B2493A4BF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51" name="Line 1309">
                <a:extLst>
                  <a:ext uri="{FF2B5EF4-FFF2-40B4-BE49-F238E27FC236}">
                    <a16:creationId xmlns:a16="http://schemas.microsoft.com/office/drawing/2014/main" id="{05515380-0A57-46E1-A8A7-EEF170E742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52" name="Line 1310">
                <a:extLst>
                  <a:ext uri="{FF2B5EF4-FFF2-40B4-BE49-F238E27FC236}">
                    <a16:creationId xmlns:a16="http://schemas.microsoft.com/office/drawing/2014/main" id="{6C34C74E-FD34-441D-BBDE-4757F07FD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53" name="Rectangle 1311">
                <a:extLst>
                  <a:ext uri="{FF2B5EF4-FFF2-40B4-BE49-F238E27FC236}">
                    <a16:creationId xmlns:a16="http://schemas.microsoft.com/office/drawing/2014/main" id="{414EF9C0-D456-4479-9D3A-67BDA234A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54" name="Line 1312">
                <a:extLst>
                  <a:ext uri="{FF2B5EF4-FFF2-40B4-BE49-F238E27FC236}">
                    <a16:creationId xmlns:a16="http://schemas.microsoft.com/office/drawing/2014/main" id="{4FC1D80E-F44F-4199-A230-A6452CAEB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55" name="Rectangle 1313">
                <a:extLst>
                  <a:ext uri="{FF2B5EF4-FFF2-40B4-BE49-F238E27FC236}">
                    <a16:creationId xmlns:a16="http://schemas.microsoft.com/office/drawing/2014/main" id="{AF0D4E47-6CA8-4DC3-AE2C-725E3992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56" name="Line 1314">
                <a:extLst>
                  <a:ext uri="{FF2B5EF4-FFF2-40B4-BE49-F238E27FC236}">
                    <a16:creationId xmlns:a16="http://schemas.microsoft.com/office/drawing/2014/main" id="{07A8767C-C84E-4EFE-815E-1B529E72ED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57" name="Line 1315">
                <a:extLst>
                  <a:ext uri="{FF2B5EF4-FFF2-40B4-BE49-F238E27FC236}">
                    <a16:creationId xmlns:a16="http://schemas.microsoft.com/office/drawing/2014/main" id="{D2C7AF76-44E5-449E-99BC-6F4FA9BF4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58" name="Rectangle 1316">
                <a:extLst>
                  <a:ext uri="{FF2B5EF4-FFF2-40B4-BE49-F238E27FC236}">
                    <a16:creationId xmlns:a16="http://schemas.microsoft.com/office/drawing/2014/main" id="{C0FEFBAA-58EB-48D1-99F4-5C74C5674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59" name="Line 1317">
                <a:extLst>
                  <a:ext uri="{FF2B5EF4-FFF2-40B4-BE49-F238E27FC236}">
                    <a16:creationId xmlns:a16="http://schemas.microsoft.com/office/drawing/2014/main" id="{B7BB2532-22A5-49A5-B182-F287DE6CF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60" name="Rectangle 1318">
                <a:extLst>
                  <a:ext uri="{FF2B5EF4-FFF2-40B4-BE49-F238E27FC236}">
                    <a16:creationId xmlns:a16="http://schemas.microsoft.com/office/drawing/2014/main" id="{FBB23D56-C894-482C-AAC1-19C6BE3E4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61" name="Line 1319">
                <a:extLst>
                  <a:ext uri="{FF2B5EF4-FFF2-40B4-BE49-F238E27FC236}">
                    <a16:creationId xmlns:a16="http://schemas.microsoft.com/office/drawing/2014/main" id="{3613BD3A-E6ED-429A-BC42-AC7198AE6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62" name="Line 1320">
                <a:extLst>
                  <a:ext uri="{FF2B5EF4-FFF2-40B4-BE49-F238E27FC236}">
                    <a16:creationId xmlns:a16="http://schemas.microsoft.com/office/drawing/2014/main" id="{22F7A5C7-64C2-42CE-9924-D16B03451B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63" name="Rectangle 1321">
                <a:extLst>
                  <a:ext uri="{FF2B5EF4-FFF2-40B4-BE49-F238E27FC236}">
                    <a16:creationId xmlns:a16="http://schemas.microsoft.com/office/drawing/2014/main" id="{D721E75B-30B4-4276-9476-65747CF46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64" name="Line 1322">
                <a:extLst>
                  <a:ext uri="{FF2B5EF4-FFF2-40B4-BE49-F238E27FC236}">
                    <a16:creationId xmlns:a16="http://schemas.microsoft.com/office/drawing/2014/main" id="{FA116E86-6926-4EEA-92B1-52C998D48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65" name="Rectangle 1323">
                <a:extLst>
                  <a:ext uri="{FF2B5EF4-FFF2-40B4-BE49-F238E27FC236}">
                    <a16:creationId xmlns:a16="http://schemas.microsoft.com/office/drawing/2014/main" id="{9ED5813D-796F-41BE-9AD2-A6D1A0E58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66" name="Line 1324">
                <a:extLst>
                  <a:ext uri="{FF2B5EF4-FFF2-40B4-BE49-F238E27FC236}">
                    <a16:creationId xmlns:a16="http://schemas.microsoft.com/office/drawing/2014/main" id="{6B7903B4-C8F2-49B1-8450-9CA577AAFB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67" name="Line 1325">
                <a:extLst>
                  <a:ext uri="{FF2B5EF4-FFF2-40B4-BE49-F238E27FC236}">
                    <a16:creationId xmlns:a16="http://schemas.microsoft.com/office/drawing/2014/main" id="{906F8F21-D031-4BB6-A140-A343B8B304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68" name="Rectangle 1326">
                <a:extLst>
                  <a:ext uri="{FF2B5EF4-FFF2-40B4-BE49-F238E27FC236}">
                    <a16:creationId xmlns:a16="http://schemas.microsoft.com/office/drawing/2014/main" id="{FD730006-9EFB-441A-A918-222A5308C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2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69" name="Line 1327">
                <a:extLst>
                  <a:ext uri="{FF2B5EF4-FFF2-40B4-BE49-F238E27FC236}">
                    <a16:creationId xmlns:a16="http://schemas.microsoft.com/office/drawing/2014/main" id="{4D9D0B93-1E9A-4650-A1BF-DAF2DBAAC4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2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70" name="Rectangle 1328">
                <a:extLst>
                  <a:ext uri="{FF2B5EF4-FFF2-40B4-BE49-F238E27FC236}">
                    <a16:creationId xmlns:a16="http://schemas.microsoft.com/office/drawing/2014/main" id="{3D5804F1-F610-4A33-9A7A-36A4EFFF0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71" name="Line 1329">
                <a:extLst>
                  <a:ext uri="{FF2B5EF4-FFF2-40B4-BE49-F238E27FC236}">
                    <a16:creationId xmlns:a16="http://schemas.microsoft.com/office/drawing/2014/main" id="{B8483974-147C-4DAD-923D-8EFE33D6DF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72" name="Line 1330">
                <a:extLst>
                  <a:ext uri="{FF2B5EF4-FFF2-40B4-BE49-F238E27FC236}">
                    <a16:creationId xmlns:a16="http://schemas.microsoft.com/office/drawing/2014/main" id="{FDEE44F9-1863-4CB4-A495-988B38FBA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73" name="Rectangle 1331">
                <a:extLst>
                  <a:ext uri="{FF2B5EF4-FFF2-40B4-BE49-F238E27FC236}">
                    <a16:creationId xmlns:a16="http://schemas.microsoft.com/office/drawing/2014/main" id="{871B00B2-A7F5-4188-B035-97DC4B7E1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74" name="Line 1332">
                <a:extLst>
                  <a:ext uri="{FF2B5EF4-FFF2-40B4-BE49-F238E27FC236}">
                    <a16:creationId xmlns:a16="http://schemas.microsoft.com/office/drawing/2014/main" id="{0611CB9E-B7D9-4762-B9A7-BD969315F8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75" name="Rectangle 1333">
                <a:extLst>
                  <a:ext uri="{FF2B5EF4-FFF2-40B4-BE49-F238E27FC236}">
                    <a16:creationId xmlns:a16="http://schemas.microsoft.com/office/drawing/2014/main" id="{7D90FF6B-217E-4D56-9DDD-D9CE9C70E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76" name="Line 1334">
                <a:extLst>
                  <a:ext uri="{FF2B5EF4-FFF2-40B4-BE49-F238E27FC236}">
                    <a16:creationId xmlns:a16="http://schemas.microsoft.com/office/drawing/2014/main" id="{238437B4-F0BB-4826-8021-8FD48B0720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77" name="Line 1335">
                <a:extLst>
                  <a:ext uri="{FF2B5EF4-FFF2-40B4-BE49-F238E27FC236}">
                    <a16:creationId xmlns:a16="http://schemas.microsoft.com/office/drawing/2014/main" id="{DC260ADD-B0A8-413A-B82F-C192E26461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78" name="Rectangle 1336">
                <a:extLst>
                  <a:ext uri="{FF2B5EF4-FFF2-40B4-BE49-F238E27FC236}">
                    <a16:creationId xmlns:a16="http://schemas.microsoft.com/office/drawing/2014/main" id="{81BD8876-CCBF-4093-A088-786EC8892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3222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79" name="Line 1337">
                <a:extLst>
                  <a:ext uri="{FF2B5EF4-FFF2-40B4-BE49-F238E27FC236}">
                    <a16:creationId xmlns:a16="http://schemas.microsoft.com/office/drawing/2014/main" id="{86F67CD0-4EB0-4D16-BD66-76AB62A7AB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3222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80" name="Rectangle 1338">
                <a:extLst>
                  <a:ext uri="{FF2B5EF4-FFF2-40B4-BE49-F238E27FC236}">
                    <a16:creationId xmlns:a16="http://schemas.microsoft.com/office/drawing/2014/main" id="{3233A8A9-81B5-4933-99D8-ECFD8EE4B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81" name="Line 1339">
                <a:extLst>
                  <a:ext uri="{FF2B5EF4-FFF2-40B4-BE49-F238E27FC236}">
                    <a16:creationId xmlns:a16="http://schemas.microsoft.com/office/drawing/2014/main" id="{341F22DA-B6A0-465B-A849-586951AFF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82" name="Line 1340">
                <a:extLst>
                  <a:ext uri="{FF2B5EF4-FFF2-40B4-BE49-F238E27FC236}">
                    <a16:creationId xmlns:a16="http://schemas.microsoft.com/office/drawing/2014/main" id="{842C2405-8393-4D18-9E9F-FE79018F7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83" name="Rectangle 1341">
                <a:extLst>
                  <a:ext uri="{FF2B5EF4-FFF2-40B4-BE49-F238E27FC236}">
                    <a16:creationId xmlns:a16="http://schemas.microsoft.com/office/drawing/2014/main" id="{07DC7852-9345-46AB-AA60-08A87A3C9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84" name="Line 1342">
                <a:extLst>
                  <a:ext uri="{FF2B5EF4-FFF2-40B4-BE49-F238E27FC236}">
                    <a16:creationId xmlns:a16="http://schemas.microsoft.com/office/drawing/2014/main" id="{733731C7-5EFD-43AC-ADD8-DFCB51F91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85" name="Rectangle 1343">
                <a:extLst>
                  <a:ext uri="{FF2B5EF4-FFF2-40B4-BE49-F238E27FC236}">
                    <a16:creationId xmlns:a16="http://schemas.microsoft.com/office/drawing/2014/main" id="{C24765CE-18E0-4F35-8B93-3739B4725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86" name="Line 1344">
                <a:extLst>
                  <a:ext uri="{FF2B5EF4-FFF2-40B4-BE49-F238E27FC236}">
                    <a16:creationId xmlns:a16="http://schemas.microsoft.com/office/drawing/2014/main" id="{76FA71BE-D12C-4E4E-BD6E-33BDEB6947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87" name="Line 1345">
                <a:extLst>
                  <a:ext uri="{FF2B5EF4-FFF2-40B4-BE49-F238E27FC236}">
                    <a16:creationId xmlns:a16="http://schemas.microsoft.com/office/drawing/2014/main" id="{830CEE9F-9561-424D-B4FA-690EAFED74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88" name="Rectangle 1346">
                <a:extLst>
                  <a:ext uri="{FF2B5EF4-FFF2-40B4-BE49-F238E27FC236}">
                    <a16:creationId xmlns:a16="http://schemas.microsoft.com/office/drawing/2014/main" id="{C6E01D9E-08F2-4A37-B5E1-7F1D2DDBD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89" name="Line 1347">
                <a:extLst>
                  <a:ext uri="{FF2B5EF4-FFF2-40B4-BE49-F238E27FC236}">
                    <a16:creationId xmlns:a16="http://schemas.microsoft.com/office/drawing/2014/main" id="{A72084CD-8EA1-4A5B-8235-830FDFA5DF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90" name="Rectangle 1348">
                <a:extLst>
                  <a:ext uri="{FF2B5EF4-FFF2-40B4-BE49-F238E27FC236}">
                    <a16:creationId xmlns:a16="http://schemas.microsoft.com/office/drawing/2014/main" id="{4C27F2FC-8F99-486A-8300-DE54F2AB3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91" name="Line 1349">
                <a:extLst>
                  <a:ext uri="{FF2B5EF4-FFF2-40B4-BE49-F238E27FC236}">
                    <a16:creationId xmlns:a16="http://schemas.microsoft.com/office/drawing/2014/main" id="{309BF347-2568-43C1-9CF1-4910A9A47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92" name="Line 1350">
                <a:extLst>
                  <a:ext uri="{FF2B5EF4-FFF2-40B4-BE49-F238E27FC236}">
                    <a16:creationId xmlns:a16="http://schemas.microsoft.com/office/drawing/2014/main" id="{BC4FEB6B-D025-46CA-B899-0C65195E7D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93" name="Rectangle 1351">
                <a:extLst>
                  <a:ext uri="{FF2B5EF4-FFF2-40B4-BE49-F238E27FC236}">
                    <a16:creationId xmlns:a16="http://schemas.microsoft.com/office/drawing/2014/main" id="{A6A3E07C-7261-4873-A658-6F39F0882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94" name="Line 1352">
                <a:extLst>
                  <a:ext uri="{FF2B5EF4-FFF2-40B4-BE49-F238E27FC236}">
                    <a16:creationId xmlns:a16="http://schemas.microsoft.com/office/drawing/2014/main" id="{8FC10DBC-0429-45E7-8BC6-624C0BD40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95" name="Rectangle 1353">
                <a:extLst>
                  <a:ext uri="{FF2B5EF4-FFF2-40B4-BE49-F238E27FC236}">
                    <a16:creationId xmlns:a16="http://schemas.microsoft.com/office/drawing/2014/main" id="{EABAC6AA-70BF-4F34-A0F8-D294DA52C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96" name="Line 1354">
                <a:extLst>
                  <a:ext uri="{FF2B5EF4-FFF2-40B4-BE49-F238E27FC236}">
                    <a16:creationId xmlns:a16="http://schemas.microsoft.com/office/drawing/2014/main" id="{7571DC8E-C50A-435F-8F32-32AE5FE619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97" name="Line 1355">
                <a:extLst>
                  <a:ext uri="{FF2B5EF4-FFF2-40B4-BE49-F238E27FC236}">
                    <a16:creationId xmlns:a16="http://schemas.microsoft.com/office/drawing/2014/main" id="{8EBFC457-FA36-45B3-816F-245ABB6E2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98" name="Rectangle 1356">
                <a:extLst>
                  <a:ext uri="{FF2B5EF4-FFF2-40B4-BE49-F238E27FC236}">
                    <a16:creationId xmlns:a16="http://schemas.microsoft.com/office/drawing/2014/main" id="{C279E52B-F596-48C9-96AB-DCD46CBDE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222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099" name="Line 1357">
                <a:extLst>
                  <a:ext uri="{FF2B5EF4-FFF2-40B4-BE49-F238E27FC236}">
                    <a16:creationId xmlns:a16="http://schemas.microsoft.com/office/drawing/2014/main" id="{533F7EC2-AA5B-43DE-B889-BAC97D159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3222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00" name="Rectangle 1358">
                <a:extLst>
                  <a:ext uri="{FF2B5EF4-FFF2-40B4-BE49-F238E27FC236}">
                    <a16:creationId xmlns:a16="http://schemas.microsoft.com/office/drawing/2014/main" id="{63A3FA38-F981-4927-BD12-88774A5CF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01" name="Line 1359">
                <a:extLst>
                  <a:ext uri="{FF2B5EF4-FFF2-40B4-BE49-F238E27FC236}">
                    <a16:creationId xmlns:a16="http://schemas.microsoft.com/office/drawing/2014/main" id="{2E26ED13-94A8-4ECE-A60D-32711B8F9A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02" name="Line 1360">
                <a:extLst>
                  <a:ext uri="{FF2B5EF4-FFF2-40B4-BE49-F238E27FC236}">
                    <a16:creationId xmlns:a16="http://schemas.microsoft.com/office/drawing/2014/main" id="{A17D24E7-4B4C-434F-ACB6-19B5DB712E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03" name="Rectangle 1361">
                <a:extLst>
                  <a:ext uri="{FF2B5EF4-FFF2-40B4-BE49-F238E27FC236}">
                    <a16:creationId xmlns:a16="http://schemas.microsoft.com/office/drawing/2014/main" id="{FFE912BD-EB6D-4978-839F-F06B36CC1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04" name="Line 1362">
                <a:extLst>
                  <a:ext uri="{FF2B5EF4-FFF2-40B4-BE49-F238E27FC236}">
                    <a16:creationId xmlns:a16="http://schemas.microsoft.com/office/drawing/2014/main" id="{FDBFBC17-BC70-4CD5-9580-429661B1B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05" name="Rectangle 1363">
                <a:extLst>
                  <a:ext uri="{FF2B5EF4-FFF2-40B4-BE49-F238E27FC236}">
                    <a16:creationId xmlns:a16="http://schemas.microsoft.com/office/drawing/2014/main" id="{604B4B3D-42D0-42E2-B054-159D12DC2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06" name="Line 1364">
                <a:extLst>
                  <a:ext uri="{FF2B5EF4-FFF2-40B4-BE49-F238E27FC236}">
                    <a16:creationId xmlns:a16="http://schemas.microsoft.com/office/drawing/2014/main" id="{113706BF-2A9F-43B6-B57C-5B44CD68B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07" name="Line 1365">
                <a:extLst>
                  <a:ext uri="{FF2B5EF4-FFF2-40B4-BE49-F238E27FC236}">
                    <a16:creationId xmlns:a16="http://schemas.microsoft.com/office/drawing/2014/main" id="{2D9D94CE-94C7-4FC3-B5A7-9FE83B3019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08" name="Rectangle 1366">
                <a:extLst>
                  <a:ext uri="{FF2B5EF4-FFF2-40B4-BE49-F238E27FC236}">
                    <a16:creationId xmlns:a16="http://schemas.microsoft.com/office/drawing/2014/main" id="{42C5315F-6CF7-4D6D-A7C6-9D0ECCF8A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09" name="Line 1367">
                <a:extLst>
                  <a:ext uri="{FF2B5EF4-FFF2-40B4-BE49-F238E27FC236}">
                    <a16:creationId xmlns:a16="http://schemas.microsoft.com/office/drawing/2014/main" id="{623F0BF2-9446-4CA8-8069-A4138EF6F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10" name="Rectangle 1368">
                <a:extLst>
                  <a:ext uri="{FF2B5EF4-FFF2-40B4-BE49-F238E27FC236}">
                    <a16:creationId xmlns:a16="http://schemas.microsoft.com/office/drawing/2014/main" id="{B9582A4F-A223-4542-9965-373132A8B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11" name="Line 1369">
                <a:extLst>
                  <a:ext uri="{FF2B5EF4-FFF2-40B4-BE49-F238E27FC236}">
                    <a16:creationId xmlns:a16="http://schemas.microsoft.com/office/drawing/2014/main" id="{080F1A66-7572-4BBA-9463-9391789662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12" name="Line 1370">
                <a:extLst>
                  <a:ext uri="{FF2B5EF4-FFF2-40B4-BE49-F238E27FC236}">
                    <a16:creationId xmlns:a16="http://schemas.microsoft.com/office/drawing/2014/main" id="{6BD5BB67-ED7C-40D1-BFBC-45127DF63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13" name="Rectangle 1371">
                <a:extLst>
                  <a:ext uri="{FF2B5EF4-FFF2-40B4-BE49-F238E27FC236}">
                    <a16:creationId xmlns:a16="http://schemas.microsoft.com/office/drawing/2014/main" id="{EF3723AE-797F-425C-BFFE-6875498FB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14" name="Line 1372">
                <a:extLst>
                  <a:ext uri="{FF2B5EF4-FFF2-40B4-BE49-F238E27FC236}">
                    <a16:creationId xmlns:a16="http://schemas.microsoft.com/office/drawing/2014/main" id="{2B377170-0609-4886-B883-0CA91623A6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15" name="Rectangle 1373">
                <a:extLst>
                  <a:ext uri="{FF2B5EF4-FFF2-40B4-BE49-F238E27FC236}">
                    <a16:creationId xmlns:a16="http://schemas.microsoft.com/office/drawing/2014/main" id="{1F76917F-2900-4CBF-BB9A-84D4DE74C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16" name="Line 1374">
                <a:extLst>
                  <a:ext uri="{FF2B5EF4-FFF2-40B4-BE49-F238E27FC236}">
                    <a16:creationId xmlns:a16="http://schemas.microsoft.com/office/drawing/2014/main" id="{62CE3015-8B03-4D67-BA5F-D814795A9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17" name="Line 1375">
                <a:extLst>
                  <a:ext uri="{FF2B5EF4-FFF2-40B4-BE49-F238E27FC236}">
                    <a16:creationId xmlns:a16="http://schemas.microsoft.com/office/drawing/2014/main" id="{0D93F63C-245C-43F3-9B6F-440BE4764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18" name="Rectangle 1376">
                <a:extLst>
                  <a:ext uri="{FF2B5EF4-FFF2-40B4-BE49-F238E27FC236}">
                    <a16:creationId xmlns:a16="http://schemas.microsoft.com/office/drawing/2014/main" id="{A2F47724-B090-48C2-A677-A2D913883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19" name="Line 1377">
                <a:extLst>
                  <a:ext uri="{FF2B5EF4-FFF2-40B4-BE49-F238E27FC236}">
                    <a16:creationId xmlns:a16="http://schemas.microsoft.com/office/drawing/2014/main" id="{287AE178-6E25-4636-92E6-5B984153F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20" name="Rectangle 1378">
                <a:extLst>
                  <a:ext uri="{FF2B5EF4-FFF2-40B4-BE49-F238E27FC236}">
                    <a16:creationId xmlns:a16="http://schemas.microsoft.com/office/drawing/2014/main" id="{A73E01BC-A2F3-4890-BC18-79DDD8052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21" name="Line 1379">
                <a:extLst>
                  <a:ext uri="{FF2B5EF4-FFF2-40B4-BE49-F238E27FC236}">
                    <a16:creationId xmlns:a16="http://schemas.microsoft.com/office/drawing/2014/main" id="{FDE854D7-A979-4699-AC8D-32D3F34A97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22" name="Line 1380">
                <a:extLst>
                  <a:ext uri="{FF2B5EF4-FFF2-40B4-BE49-F238E27FC236}">
                    <a16:creationId xmlns:a16="http://schemas.microsoft.com/office/drawing/2014/main" id="{B05014F8-DBD0-429D-BF94-D9361517B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23" name="Rectangle 1381">
                <a:extLst>
                  <a:ext uri="{FF2B5EF4-FFF2-40B4-BE49-F238E27FC236}">
                    <a16:creationId xmlns:a16="http://schemas.microsoft.com/office/drawing/2014/main" id="{F2762D85-7089-43E9-9014-61CBF1C7B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3222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24" name="Line 1382">
                <a:extLst>
                  <a:ext uri="{FF2B5EF4-FFF2-40B4-BE49-F238E27FC236}">
                    <a16:creationId xmlns:a16="http://schemas.microsoft.com/office/drawing/2014/main" id="{ADFFC378-34A7-4A32-9592-8D262E85A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3222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25" name="Rectangle 1383">
                <a:extLst>
                  <a:ext uri="{FF2B5EF4-FFF2-40B4-BE49-F238E27FC236}">
                    <a16:creationId xmlns:a16="http://schemas.microsoft.com/office/drawing/2014/main" id="{CD31D3E6-216A-4E8F-9EC8-AFB0E51A2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2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26" name="Line 1384">
                <a:extLst>
                  <a:ext uri="{FF2B5EF4-FFF2-40B4-BE49-F238E27FC236}">
                    <a16:creationId xmlns:a16="http://schemas.microsoft.com/office/drawing/2014/main" id="{49C76CAA-E651-4944-9C7C-F9AA987D5B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22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27" name="Line 1385">
                <a:extLst>
                  <a:ext uri="{FF2B5EF4-FFF2-40B4-BE49-F238E27FC236}">
                    <a16:creationId xmlns:a16="http://schemas.microsoft.com/office/drawing/2014/main" id="{5B2A3899-A64A-4DDA-A897-DDFD5654B8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28" name="Rectangle 1386">
                <a:extLst>
                  <a:ext uri="{FF2B5EF4-FFF2-40B4-BE49-F238E27FC236}">
                    <a16:creationId xmlns:a16="http://schemas.microsoft.com/office/drawing/2014/main" id="{644EAADC-7EFE-47CA-9559-6C280CEEB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322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29" name="Line 1387">
                <a:extLst>
                  <a:ext uri="{FF2B5EF4-FFF2-40B4-BE49-F238E27FC236}">
                    <a16:creationId xmlns:a16="http://schemas.microsoft.com/office/drawing/2014/main" id="{87A0E10D-A95D-4053-AD75-30E3622EF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322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30" name="Rectangle 1388">
                <a:extLst>
                  <a:ext uri="{FF2B5EF4-FFF2-40B4-BE49-F238E27FC236}">
                    <a16:creationId xmlns:a16="http://schemas.microsoft.com/office/drawing/2014/main" id="{15C02BA7-7353-4849-A75A-9B5408F48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31" name="Line 1389">
                <a:extLst>
                  <a:ext uri="{FF2B5EF4-FFF2-40B4-BE49-F238E27FC236}">
                    <a16:creationId xmlns:a16="http://schemas.microsoft.com/office/drawing/2014/main" id="{5F18DB53-DDBC-4972-A0EC-B7C432640E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32" name="Line 1390">
                <a:extLst>
                  <a:ext uri="{FF2B5EF4-FFF2-40B4-BE49-F238E27FC236}">
                    <a16:creationId xmlns:a16="http://schemas.microsoft.com/office/drawing/2014/main" id="{2CFDBB43-3A33-4ACF-9531-527F00D7CE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33" name="Rectangle 1391">
                <a:extLst>
                  <a:ext uri="{FF2B5EF4-FFF2-40B4-BE49-F238E27FC236}">
                    <a16:creationId xmlns:a16="http://schemas.microsoft.com/office/drawing/2014/main" id="{DCF4BE51-2574-4113-82B9-BA480142C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3222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34" name="Line 1392">
                <a:extLst>
                  <a:ext uri="{FF2B5EF4-FFF2-40B4-BE49-F238E27FC236}">
                    <a16:creationId xmlns:a16="http://schemas.microsoft.com/office/drawing/2014/main" id="{33DD1708-3DAC-4C7C-946C-C6EDA11302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3222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35" name="Rectangle 1393">
                <a:extLst>
                  <a:ext uri="{FF2B5EF4-FFF2-40B4-BE49-F238E27FC236}">
                    <a16:creationId xmlns:a16="http://schemas.microsoft.com/office/drawing/2014/main" id="{7EDA91B5-17ED-4008-A873-60EA161B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2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36" name="Line 1394">
                <a:extLst>
                  <a:ext uri="{FF2B5EF4-FFF2-40B4-BE49-F238E27FC236}">
                    <a16:creationId xmlns:a16="http://schemas.microsoft.com/office/drawing/2014/main" id="{1448E99C-6674-41F7-9A90-6013285FF0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22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37" name="Line 1395">
                <a:extLst>
                  <a:ext uri="{FF2B5EF4-FFF2-40B4-BE49-F238E27FC236}">
                    <a16:creationId xmlns:a16="http://schemas.microsoft.com/office/drawing/2014/main" id="{5E85D356-2A2A-4990-A08A-E9E6548041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22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38" name="Rectangle 1396">
                <a:extLst>
                  <a:ext uri="{FF2B5EF4-FFF2-40B4-BE49-F238E27FC236}">
                    <a16:creationId xmlns:a16="http://schemas.microsoft.com/office/drawing/2014/main" id="{44A4CA70-4A1A-430A-8AA5-72A983305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39" name="Line 1397">
                <a:extLst>
                  <a:ext uri="{FF2B5EF4-FFF2-40B4-BE49-F238E27FC236}">
                    <a16:creationId xmlns:a16="http://schemas.microsoft.com/office/drawing/2014/main" id="{6DA118A6-766F-4FE8-8282-7239FCDB3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40" name="Rectangle 1398">
                <a:extLst>
                  <a:ext uri="{FF2B5EF4-FFF2-40B4-BE49-F238E27FC236}">
                    <a16:creationId xmlns:a16="http://schemas.microsoft.com/office/drawing/2014/main" id="{B30E6839-7733-4AF8-B3A0-B3707611C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41" name="Line 1399">
                <a:extLst>
                  <a:ext uri="{FF2B5EF4-FFF2-40B4-BE49-F238E27FC236}">
                    <a16:creationId xmlns:a16="http://schemas.microsoft.com/office/drawing/2014/main" id="{A7222DF5-F8A0-42E1-83C9-F19E50377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42" name="Rectangle 1400">
                <a:extLst>
                  <a:ext uri="{FF2B5EF4-FFF2-40B4-BE49-F238E27FC236}">
                    <a16:creationId xmlns:a16="http://schemas.microsoft.com/office/drawing/2014/main" id="{BED28040-50BA-41DE-A369-CF0BB526A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43" name="Line 1401">
                <a:extLst>
                  <a:ext uri="{FF2B5EF4-FFF2-40B4-BE49-F238E27FC236}">
                    <a16:creationId xmlns:a16="http://schemas.microsoft.com/office/drawing/2014/main" id="{95B99014-8F5D-4EE8-B91D-08AF415473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44" name="Rectangle 1402">
                <a:extLst>
                  <a:ext uri="{FF2B5EF4-FFF2-40B4-BE49-F238E27FC236}">
                    <a16:creationId xmlns:a16="http://schemas.microsoft.com/office/drawing/2014/main" id="{BA235F75-3010-4C1B-A0BC-976EE7D7E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45" name="Line 1403">
                <a:extLst>
                  <a:ext uri="{FF2B5EF4-FFF2-40B4-BE49-F238E27FC236}">
                    <a16:creationId xmlns:a16="http://schemas.microsoft.com/office/drawing/2014/main" id="{92C814D8-777A-4BD9-A871-DCB1FFE20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46" name="Rectangle 1404">
                <a:extLst>
                  <a:ext uri="{FF2B5EF4-FFF2-40B4-BE49-F238E27FC236}">
                    <a16:creationId xmlns:a16="http://schemas.microsoft.com/office/drawing/2014/main" id="{B817173C-87A5-48EF-96D9-8FBE3FD4E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47" name="Line 1405">
                <a:extLst>
                  <a:ext uri="{FF2B5EF4-FFF2-40B4-BE49-F238E27FC236}">
                    <a16:creationId xmlns:a16="http://schemas.microsoft.com/office/drawing/2014/main" id="{B60E4A7B-1C13-4371-B2B1-C97288C982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48" name="Rectangle 1406">
                <a:extLst>
                  <a:ext uri="{FF2B5EF4-FFF2-40B4-BE49-F238E27FC236}">
                    <a16:creationId xmlns:a16="http://schemas.microsoft.com/office/drawing/2014/main" id="{ED026E7D-85B8-4D08-A58D-F6AA60AEB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49" name="Line 1407">
                <a:extLst>
                  <a:ext uri="{FF2B5EF4-FFF2-40B4-BE49-F238E27FC236}">
                    <a16:creationId xmlns:a16="http://schemas.microsoft.com/office/drawing/2014/main" id="{E92135BA-CB38-4E4F-8781-69D442A5A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50" name="Rectangle 1408">
                <a:extLst>
                  <a:ext uri="{FF2B5EF4-FFF2-40B4-BE49-F238E27FC236}">
                    <a16:creationId xmlns:a16="http://schemas.microsoft.com/office/drawing/2014/main" id="{EB52AA4B-91C9-4455-8BD0-09001DDCE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51" name="Line 1409">
                <a:extLst>
                  <a:ext uri="{FF2B5EF4-FFF2-40B4-BE49-F238E27FC236}">
                    <a16:creationId xmlns:a16="http://schemas.microsoft.com/office/drawing/2014/main" id="{17B09D11-A14F-47A3-BF7D-3AB8EA195A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52" name="Rectangle 1410">
                <a:extLst>
                  <a:ext uri="{FF2B5EF4-FFF2-40B4-BE49-F238E27FC236}">
                    <a16:creationId xmlns:a16="http://schemas.microsoft.com/office/drawing/2014/main" id="{3EA330DD-FF59-47E1-8EC1-43ED290DE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53" name="Line 1411">
                <a:extLst>
                  <a:ext uri="{FF2B5EF4-FFF2-40B4-BE49-F238E27FC236}">
                    <a16:creationId xmlns:a16="http://schemas.microsoft.com/office/drawing/2014/main" id="{6EF95E4C-12C7-46FA-9170-E036092854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54" name="Rectangle 1412">
                <a:extLst>
                  <a:ext uri="{FF2B5EF4-FFF2-40B4-BE49-F238E27FC236}">
                    <a16:creationId xmlns:a16="http://schemas.microsoft.com/office/drawing/2014/main" id="{FFCCD986-1565-4F3A-9321-68403D1D8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2155" name="Line 1413">
                <a:extLst>
                  <a:ext uri="{FF2B5EF4-FFF2-40B4-BE49-F238E27FC236}">
                    <a16:creationId xmlns:a16="http://schemas.microsoft.com/office/drawing/2014/main" id="{D29A4F74-5102-4EDA-A44D-12EECA380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0984" name="Group 1414">
              <a:extLst>
                <a:ext uri="{FF2B5EF4-FFF2-40B4-BE49-F238E27FC236}">
                  <a16:creationId xmlns:a16="http://schemas.microsoft.com/office/drawing/2014/main" id="{AEA87D1E-E9ED-4C83-9700-F6D2C3F0DE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228"/>
              <a:ext cx="5491" cy="420"/>
              <a:chOff x="72" y="3228"/>
              <a:chExt cx="5491" cy="420"/>
            </a:xfrm>
          </p:grpSpPr>
          <p:sp>
            <p:nvSpPr>
              <p:cNvPr id="41756" name="Rectangle 1415">
                <a:extLst>
                  <a:ext uri="{FF2B5EF4-FFF2-40B4-BE49-F238E27FC236}">
                    <a16:creationId xmlns:a16="http://schemas.microsoft.com/office/drawing/2014/main" id="{0C144762-FF68-454D-AB31-46E82DD7F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57" name="Line 1416">
                <a:extLst>
                  <a:ext uri="{FF2B5EF4-FFF2-40B4-BE49-F238E27FC236}">
                    <a16:creationId xmlns:a16="http://schemas.microsoft.com/office/drawing/2014/main" id="{3F7E258A-A00A-452B-ACB7-5AE5ABF85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8" name="Rectangle 1417">
                <a:extLst>
                  <a:ext uri="{FF2B5EF4-FFF2-40B4-BE49-F238E27FC236}">
                    <a16:creationId xmlns:a16="http://schemas.microsoft.com/office/drawing/2014/main" id="{85490399-C045-43BA-B4AC-3674B9AC1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59" name="Line 1418">
                <a:extLst>
                  <a:ext uri="{FF2B5EF4-FFF2-40B4-BE49-F238E27FC236}">
                    <a16:creationId xmlns:a16="http://schemas.microsoft.com/office/drawing/2014/main" id="{AC3DE3A7-4817-47D6-95A3-81D94D12E3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0" name="Rectangle 1419">
                <a:extLst>
                  <a:ext uri="{FF2B5EF4-FFF2-40B4-BE49-F238E27FC236}">
                    <a16:creationId xmlns:a16="http://schemas.microsoft.com/office/drawing/2014/main" id="{971A6567-182A-4ADD-B4E6-2389C7C1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61" name="Line 1420">
                <a:extLst>
                  <a:ext uri="{FF2B5EF4-FFF2-40B4-BE49-F238E27FC236}">
                    <a16:creationId xmlns:a16="http://schemas.microsoft.com/office/drawing/2014/main" id="{2AA80918-2821-4291-9DEE-B1849E90AB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2" name="Rectangle 1421">
                <a:extLst>
                  <a:ext uri="{FF2B5EF4-FFF2-40B4-BE49-F238E27FC236}">
                    <a16:creationId xmlns:a16="http://schemas.microsoft.com/office/drawing/2014/main" id="{C301C607-6025-4B59-B425-C3DEFD244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63" name="Line 1422">
                <a:extLst>
                  <a:ext uri="{FF2B5EF4-FFF2-40B4-BE49-F238E27FC236}">
                    <a16:creationId xmlns:a16="http://schemas.microsoft.com/office/drawing/2014/main" id="{1B556FB2-0074-455C-AE28-714BF3EBD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4" name="Rectangle 1423">
                <a:extLst>
                  <a:ext uri="{FF2B5EF4-FFF2-40B4-BE49-F238E27FC236}">
                    <a16:creationId xmlns:a16="http://schemas.microsoft.com/office/drawing/2014/main" id="{385B4C71-4046-45FF-A913-8C77FFFC3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65" name="Line 1424">
                <a:extLst>
                  <a:ext uri="{FF2B5EF4-FFF2-40B4-BE49-F238E27FC236}">
                    <a16:creationId xmlns:a16="http://schemas.microsoft.com/office/drawing/2014/main" id="{3254B5EE-DB92-4E90-AB65-0DCC974337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6" name="Rectangle 1425">
                <a:extLst>
                  <a:ext uri="{FF2B5EF4-FFF2-40B4-BE49-F238E27FC236}">
                    <a16:creationId xmlns:a16="http://schemas.microsoft.com/office/drawing/2014/main" id="{3A0420A6-DAFF-4285-AE80-30CE2C7B8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67" name="Line 1426">
                <a:extLst>
                  <a:ext uri="{FF2B5EF4-FFF2-40B4-BE49-F238E27FC236}">
                    <a16:creationId xmlns:a16="http://schemas.microsoft.com/office/drawing/2014/main" id="{918C4B72-E800-4745-88DB-9A735AEDF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8" name="Rectangle 1427">
                <a:extLst>
                  <a:ext uri="{FF2B5EF4-FFF2-40B4-BE49-F238E27FC236}">
                    <a16:creationId xmlns:a16="http://schemas.microsoft.com/office/drawing/2014/main" id="{521A1B5B-0157-455A-A35F-6C2C7B388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69" name="Line 1428">
                <a:extLst>
                  <a:ext uri="{FF2B5EF4-FFF2-40B4-BE49-F238E27FC236}">
                    <a16:creationId xmlns:a16="http://schemas.microsoft.com/office/drawing/2014/main" id="{DB987984-F2DF-414D-AB72-43C1D15884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0" name="Rectangle 1429">
                <a:extLst>
                  <a:ext uri="{FF2B5EF4-FFF2-40B4-BE49-F238E27FC236}">
                    <a16:creationId xmlns:a16="http://schemas.microsoft.com/office/drawing/2014/main" id="{C3A68F47-9050-461F-9227-19ECBA10B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71" name="Line 1430">
                <a:extLst>
                  <a:ext uri="{FF2B5EF4-FFF2-40B4-BE49-F238E27FC236}">
                    <a16:creationId xmlns:a16="http://schemas.microsoft.com/office/drawing/2014/main" id="{E48C3D44-E180-4473-BC50-5C94A866F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2" name="Rectangle 1431">
                <a:extLst>
                  <a:ext uri="{FF2B5EF4-FFF2-40B4-BE49-F238E27FC236}">
                    <a16:creationId xmlns:a16="http://schemas.microsoft.com/office/drawing/2014/main" id="{853B7643-2349-4D93-8046-3EDB3DC2A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73" name="Line 1432">
                <a:extLst>
                  <a:ext uri="{FF2B5EF4-FFF2-40B4-BE49-F238E27FC236}">
                    <a16:creationId xmlns:a16="http://schemas.microsoft.com/office/drawing/2014/main" id="{37F85830-03A7-4783-9C6B-94A6256A7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4" name="Rectangle 1433">
                <a:extLst>
                  <a:ext uri="{FF2B5EF4-FFF2-40B4-BE49-F238E27FC236}">
                    <a16:creationId xmlns:a16="http://schemas.microsoft.com/office/drawing/2014/main" id="{8DEB4415-B3EA-4975-945C-1AA589999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75" name="Line 1434">
                <a:extLst>
                  <a:ext uri="{FF2B5EF4-FFF2-40B4-BE49-F238E27FC236}">
                    <a16:creationId xmlns:a16="http://schemas.microsoft.com/office/drawing/2014/main" id="{C21D8AB0-D289-479B-9AAE-6B5AE95212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6" name="Rectangle 1435">
                <a:extLst>
                  <a:ext uri="{FF2B5EF4-FFF2-40B4-BE49-F238E27FC236}">
                    <a16:creationId xmlns:a16="http://schemas.microsoft.com/office/drawing/2014/main" id="{EE8B7868-CF78-4EF4-A3BC-A636E7258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77" name="Line 1436">
                <a:extLst>
                  <a:ext uri="{FF2B5EF4-FFF2-40B4-BE49-F238E27FC236}">
                    <a16:creationId xmlns:a16="http://schemas.microsoft.com/office/drawing/2014/main" id="{31A1E44C-01B1-404C-A95D-FB485CB3F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8" name="Rectangle 1437">
                <a:extLst>
                  <a:ext uri="{FF2B5EF4-FFF2-40B4-BE49-F238E27FC236}">
                    <a16:creationId xmlns:a16="http://schemas.microsoft.com/office/drawing/2014/main" id="{EA72288E-2053-4604-A4FB-C6405D0CE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79" name="Line 1438">
                <a:extLst>
                  <a:ext uri="{FF2B5EF4-FFF2-40B4-BE49-F238E27FC236}">
                    <a16:creationId xmlns:a16="http://schemas.microsoft.com/office/drawing/2014/main" id="{EEFF1476-2D60-4072-B798-91CBFDCD2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0" name="Rectangle 1439">
                <a:extLst>
                  <a:ext uri="{FF2B5EF4-FFF2-40B4-BE49-F238E27FC236}">
                    <a16:creationId xmlns:a16="http://schemas.microsoft.com/office/drawing/2014/main" id="{FA24575C-7EF4-4054-8203-EC37E2AF6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81" name="Line 1440">
                <a:extLst>
                  <a:ext uri="{FF2B5EF4-FFF2-40B4-BE49-F238E27FC236}">
                    <a16:creationId xmlns:a16="http://schemas.microsoft.com/office/drawing/2014/main" id="{91BC2A2A-9FA3-4928-A6B3-AF74425D8D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2" name="Rectangle 1441">
                <a:extLst>
                  <a:ext uri="{FF2B5EF4-FFF2-40B4-BE49-F238E27FC236}">
                    <a16:creationId xmlns:a16="http://schemas.microsoft.com/office/drawing/2014/main" id="{87602AA1-700D-4013-B641-44F43FB29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83" name="Line 1442">
                <a:extLst>
                  <a:ext uri="{FF2B5EF4-FFF2-40B4-BE49-F238E27FC236}">
                    <a16:creationId xmlns:a16="http://schemas.microsoft.com/office/drawing/2014/main" id="{9EC49384-C8C7-4C72-8985-4FCB516E5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4" name="Rectangle 1443">
                <a:extLst>
                  <a:ext uri="{FF2B5EF4-FFF2-40B4-BE49-F238E27FC236}">
                    <a16:creationId xmlns:a16="http://schemas.microsoft.com/office/drawing/2014/main" id="{638A9591-D7D3-456D-A130-E815E6B4B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228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85" name="Line 1444">
                <a:extLst>
                  <a:ext uri="{FF2B5EF4-FFF2-40B4-BE49-F238E27FC236}">
                    <a16:creationId xmlns:a16="http://schemas.microsoft.com/office/drawing/2014/main" id="{7A1A94FE-EA39-4D9A-9A88-1CA0FB65D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6" name="Rectangle 1445">
                <a:extLst>
                  <a:ext uri="{FF2B5EF4-FFF2-40B4-BE49-F238E27FC236}">
                    <a16:creationId xmlns:a16="http://schemas.microsoft.com/office/drawing/2014/main" id="{89C40F8F-269F-4A65-8DE1-CDF670804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87" name="Line 1446">
                <a:extLst>
                  <a:ext uri="{FF2B5EF4-FFF2-40B4-BE49-F238E27FC236}">
                    <a16:creationId xmlns:a16="http://schemas.microsoft.com/office/drawing/2014/main" id="{E2D7618D-F713-4917-9B47-4BC959D3F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8" name="Rectangle 1447">
                <a:extLst>
                  <a:ext uri="{FF2B5EF4-FFF2-40B4-BE49-F238E27FC236}">
                    <a16:creationId xmlns:a16="http://schemas.microsoft.com/office/drawing/2014/main" id="{6F4BAA5A-DE2D-4916-A448-323B93191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228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89" name="Line 1448">
                <a:extLst>
                  <a:ext uri="{FF2B5EF4-FFF2-40B4-BE49-F238E27FC236}">
                    <a16:creationId xmlns:a16="http://schemas.microsoft.com/office/drawing/2014/main" id="{B507570C-5EA4-4574-8FA3-F3E7B3FD11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228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0" name="Rectangle 1449">
                <a:extLst>
                  <a:ext uri="{FF2B5EF4-FFF2-40B4-BE49-F238E27FC236}">
                    <a16:creationId xmlns:a16="http://schemas.microsoft.com/office/drawing/2014/main" id="{5DF7E224-D614-470F-B8E1-C937B0753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3440"/>
                <a:ext cx="108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91" name="Rectangle 1450">
                <a:extLst>
                  <a:ext uri="{FF2B5EF4-FFF2-40B4-BE49-F238E27FC236}">
                    <a16:creationId xmlns:a16="http://schemas.microsoft.com/office/drawing/2014/main" id="{DD7C119D-AAFB-4C72-BD3D-AF036AF9D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417"/>
                <a:ext cx="5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92" name="Line 1451">
                <a:extLst>
                  <a:ext uri="{FF2B5EF4-FFF2-40B4-BE49-F238E27FC236}">
                    <a16:creationId xmlns:a16="http://schemas.microsoft.com/office/drawing/2014/main" id="{EEDB096D-34EA-4BFB-B7FE-2124C2B79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417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3" name="Rectangle 1452">
                <a:extLst>
                  <a:ext uri="{FF2B5EF4-FFF2-40B4-BE49-F238E27FC236}">
                    <a16:creationId xmlns:a16="http://schemas.microsoft.com/office/drawing/2014/main" id="{0410374F-F2CF-44B4-A0E7-ABDD860E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417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94" name="Line 1453">
                <a:extLst>
                  <a:ext uri="{FF2B5EF4-FFF2-40B4-BE49-F238E27FC236}">
                    <a16:creationId xmlns:a16="http://schemas.microsoft.com/office/drawing/2014/main" id="{C61E8E5A-9816-4B2D-8795-49CF714E51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417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5" name="Rectangle 1454">
                <a:extLst>
                  <a:ext uri="{FF2B5EF4-FFF2-40B4-BE49-F238E27FC236}">
                    <a16:creationId xmlns:a16="http://schemas.microsoft.com/office/drawing/2014/main" id="{7B88B890-5553-45A3-85B8-6AA3B753D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429"/>
                <a:ext cx="39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96" name="Line 1455">
                <a:extLst>
                  <a:ext uri="{FF2B5EF4-FFF2-40B4-BE49-F238E27FC236}">
                    <a16:creationId xmlns:a16="http://schemas.microsoft.com/office/drawing/2014/main" id="{2E627BEA-D93D-4E0C-A964-9B18EE2C1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429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7" name="Rectangle 1456">
                <a:extLst>
                  <a:ext uri="{FF2B5EF4-FFF2-40B4-BE49-F238E27FC236}">
                    <a16:creationId xmlns:a16="http://schemas.microsoft.com/office/drawing/2014/main" id="{3491DF33-A20A-47A3-B7ED-EC277B3C8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41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98" name="Line 1457">
                <a:extLst>
                  <a:ext uri="{FF2B5EF4-FFF2-40B4-BE49-F238E27FC236}">
                    <a16:creationId xmlns:a16="http://schemas.microsoft.com/office/drawing/2014/main" id="{C8F94086-833C-44B6-9183-986D2B196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1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9" name="Line 1458">
                <a:extLst>
                  <a:ext uri="{FF2B5EF4-FFF2-40B4-BE49-F238E27FC236}">
                    <a16:creationId xmlns:a16="http://schemas.microsoft.com/office/drawing/2014/main" id="{43C90E06-D2DA-4543-8D8F-BC73DFD61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1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0" name="Rectangle 1459">
                <a:extLst>
                  <a:ext uri="{FF2B5EF4-FFF2-40B4-BE49-F238E27FC236}">
                    <a16:creationId xmlns:a16="http://schemas.microsoft.com/office/drawing/2014/main" id="{27E58981-10E9-4522-9421-11A8D4843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42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01" name="Line 1460">
                <a:extLst>
                  <a:ext uri="{FF2B5EF4-FFF2-40B4-BE49-F238E27FC236}">
                    <a16:creationId xmlns:a16="http://schemas.microsoft.com/office/drawing/2014/main" id="{DA420B17-95AC-46AE-9FAF-28F0ECDD70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2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2" name="Line 1461">
                <a:extLst>
                  <a:ext uri="{FF2B5EF4-FFF2-40B4-BE49-F238E27FC236}">
                    <a16:creationId xmlns:a16="http://schemas.microsoft.com/office/drawing/2014/main" id="{8365FAFF-C68F-4BBC-931D-200E6651FE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29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3" name="Rectangle 1462">
                <a:extLst>
                  <a:ext uri="{FF2B5EF4-FFF2-40B4-BE49-F238E27FC236}">
                    <a16:creationId xmlns:a16="http://schemas.microsoft.com/office/drawing/2014/main" id="{6EB7D725-A909-4D9B-A34A-CE55BE0A2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41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04" name="Line 1463">
                <a:extLst>
                  <a:ext uri="{FF2B5EF4-FFF2-40B4-BE49-F238E27FC236}">
                    <a16:creationId xmlns:a16="http://schemas.microsoft.com/office/drawing/2014/main" id="{3765FDE7-0F1C-4B68-8A32-B6FD563F8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1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5" name="Line 1464">
                <a:extLst>
                  <a:ext uri="{FF2B5EF4-FFF2-40B4-BE49-F238E27FC236}">
                    <a16:creationId xmlns:a16="http://schemas.microsoft.com/office/drawing/2014/main" id="{210189B5-B3E4-48EB-9D5F-13EE952957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1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6" name="Rectangle 1465">
                <a:extLst>
                  <a:ext uri="{FF2B5EF4-FFF2-40B4-BE49-F238E27FC236}">
                    <a16:creationId xmlns:a16="http://schemas.microsoft.com/office/drawing/2014/main" id="{AC368CE3-1D71-43A2-B5C8-9831C3D23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42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07" name="Line 1466">
                <a:extLst>
                  <a:ext uri="{FF2B5EF4-FFF2-40B4-BE49-F238E27FC236}">
                    <a16:creationId xmlns:a16="http://schemas.microsoft.com/office/drawing/2014/main" id="{F7FD708E-DB4E-44DF-ACC9-6D416652D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2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8" name="Line 1467">
                <a:extLst>
                  <a:ext uri="{FF2B5EF4-FFF2-40B4-BE49-F238E27FC236}">
                    <a16:creationId xmlns:a16="http://schemas.microsoft.com/office/drawing/2014/main" id="{B725B04B-E515-4EED-929D-11EC0CF0B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29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9" name="Rectangle 1468">
                <a:extLst>
                  <a:ext uri="{FF2B5EF4-FFF2-40B4-BE49-F238E27FC236}">
                    <a16:creationId xmlns:a16="http://schemas.microsoft.com/office/drawing/2014/main" id="{D73BC37F-769E-4666-87D3-388193F44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417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10" name="Line 1469">
                <a:extLst>
                  <a:ext uri="{FF2B5EF4-FFF2-40B4-BE49-F238E27FC236}">
                    <a16:creationId xmlns:a16="http://schemas.microsoft.com/office/drawing/2014/main" id="{5BCAB8FE-D844-4101-AB30-6D302E7473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417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1" name="Rectangle 1470">
                <a:extLst>
                  <a:ext uri="{FF2B5EF4-FFF2-40B4-BE49-F238E27FC236}">
                    <a16:creationId xmlns:a16="http://schemas.microsoft.com/office/drawing/2014/main" id="{536D3E15-8C65-4C9F-8C3D-36F9032B2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429"/>
                <a:ext cx="18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12" name="Line 1471">
                <a:extLst>
                  <a:ext uri="{FF2B5EF4-FFF2-40B4-BE49-F238E27FC236}">
                    <a16:creationId xmlns:a16="http://schemas.microsoft.com/office/drawing/2014/main" id="{C3B946D2-D300-4490-987F-0B87B54CF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429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3" name="Rectangle 1472">
                <a:extLst>
                  <a:ext uri="{FF2B5EF4-FFF2-40B4-BE49-F238E27FC236}">
                    <a16:creationId xmlns:a16="http://schemas.microsoft.com/office/drawing/2014/main" id="{BD749391-8D61-4D73-899B-CCD036EC4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14" name="Line 1473">
                <a:extLst>
                  <a:ext uri="{FF2B5EF4-FFF2-40B4-BE49-F238E27FC236}">
                    <a16:creationId xmlns:a16="http://schemas.microsoft.com/office/drawing/2014/main" id="{FB10DA3A-7F70-4DC8-84A5-AA2761748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5" name="Rectangle 1474">
                <a:extLst>
                  <a:ext uri="{FF2B5EF4-FFF2-40B4-BE49-F238E27FC236}">
                    <a16:creationId xmlns:a16="http://schemas.microsoft.com/office/drawing/2014/main" id="{ED58FA92-7AAA-48DD-A24B-CF0CB4FB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16" name="Line 1475">
                <a:extLst>
                  <a:ext uri="{FF2B5EF4-FFF2-40B4-BE49-F238E27FC236}">
                    <a16:creationId xmlns:a16="http://schemas.microsoft.com/office/drawing/2014/main" id="{01A1550C-8387-4B1A-8549-BD6245A633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7" name="Rectangle 1476">
                <a:extLst>
                  <a:ext uri="{FF2B5EF4-FFF2-40B4-BE49-F238E27FC236}">
                    <a16:creationId xmlns:a16="http://schemas.microsoft.com/office/drawing/2014/main" id="{AC512537-7AE7-4617-8D44-EC42D4807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18" name="Line 1477">
                <a:extLst>
                  <a:ext uri="{FF2B5EF4-FFF2-40B4-BE49-F238E27FC236}">
                    <a16:creationId xmlns:a16="http://schemas.microsoft.com/office/drawing/2014/main" id="{AEE4D248-6D2B-4CF2-BC68-86861D2482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6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9" name="Rectangle 1478">
                <a:extLst>
                  <a:ext uri="{FF2B5EF4-FFF2-40B4-BE49-F238E27FC236}">
                    <a16:creationId xmlns:a16="http://schemas.microsoft.com/office/drawing/2014/main" id="{5E7A06CA-BF27-44E3-954A-DD733DA1F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20" name="Line 1479">
                <a:extLst>
                  <a:ext uri="{FF2B5EF4-FFF2-40B4-BE49-F238E27FC236}">
                    <a16:creationId xmlns:a16="http://schemas.microsoft.com/office/drawing/2014/main" id="{BFE4AB81-1E40-4256-B309-F90C91E313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6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1" name="Rectangle 1480">
                <a:extLst>
                  <a:ext uri="{FF2B5EF4-FFF2-40B4-BE49-F238E27FC236}">
                    <a16:creationId xmlns:a16="http://schemas.microsoft.com/office/drawing/2014/main" id="{15C3B15D-9187-407D-A42E-C1C6248B5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22" name="Line 1481">
                <a:extLst>
                  <a:ext uri="{FF2B5EF4-FFF2-40B4-BE49-F238E27FC236}">
                    <a16:creationId xmlns:a16="http://schemas.microsoft.com/office/drawing/2014/main" id="{C4FCB53B-34AB-4310-BB94-B1773E6E9E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3" name="Rectangle 1482">
                <a:extLst>
                  <a:ext uri="{FF2B5EF4-FFF2-40B4-BE49-F238E27FC236}">
                    <a16:creationId xmlns:a16="http://schemas.microsoft.com/office/drawing/2014/main" id="{70AA8820-5555-4F99-B17F-B7FE5EAE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24" name="Line 1483">
                <a:extLst>
                  <a:ext uri="{FF2B5EF4-FFF2-40B4-BE49-F238E27FC236}">
                    <a16:creationId xmlns:a16="http://schemas.microsoft.com/office/drawing/2014/main" id="{AF6A56C2-D884-4E3C-BB1C-A2A0510C4A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5" name="Rectangle 1484">
                <a:extLst>
                  <a:ext uri="{FF2B5EF4-FFF2-40B4-BE49-F238E27FC236}">
                    <a16:creationId xmlns:a16="http://schemas.microsoft.com/office/drawing/2014/main" id="{5B549FC1-2967-46FF-A4ED-8EFEFF0D5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26" name="Line 1485">
                <a:extLst>
                  <a:ext uri="{FF2B5EF4-FFF2-40B4-BE49-F238E27FC236}">
                    <a16:creationId xmlns:a16="http://schemas.microsoft.com/office/drawing/2014/main" id="{DB046438-33DE-439C-8F64-66D5312DAC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8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7" name="Rectangle 1486">
                <a:extLst>
                  <a:ext uri="{FF2B5EF4-FFF2-40B4-BE49-F238E27FC236}">
                    <a16:creationId xmlns:a16="http://schemas.microsoft.com/office/drawing/2014/main" id="{D6ED46A4-B527-4DB0-9812-4C1AE355B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28" name="Line 1487">
                <a:extLst>
                  <a:ext uri="{FF2B5EF4-FFF2-40B4-BE49-F238E27FC236}">
                    <a16:creationId xmlns:a16="http://schemas.microsoft.com/office/drawing/2014/main" id="{6861253D-C6B0-4D19-BFF0-AD71D59E1B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8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9" name="Rectangle 1488">
                <a:extLst>
                  <a:ext uri="{FF2B5EF4-FFF2-40B4-BE49-F238E27FC236}">
                    <a16:creationId xmlns:a16="http://schemas.microsoft.com/office/drawing/2014/main" id="{B114863B-2C9E-419A-9E37-76B91350D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30" name="Line 1489">
                <a:extLst>
                  <a:ext uri="{FF2B5EF4-FFF2-40B4-BE49-F238E27FC236}">
                    <a16:creationId xmlns:a16="http://schemas.microsoft.com/office/drawing/2014/main" id="{F44756EF-5E03-4CEC-80ED-E1A6C254C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1" name="Rectangle 1490">
                <a:extLst>
                  <a:ext uri="{FF2B5EF4-FFF2-40B4-BE49-F238E27FC236}">
                    <a16:creationId xmlns:a16="http://schemas.microsoft.com/office/drawing/2014/main" id="{E6407FB5-9C59-4B35-8DB6-41267C69F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32" name="Line 1491">
                <a:extLst>
                  <a:ext uri="{FF2B5EF4-FFF2-40B4-BE49-F238E27FC236}">
                    <a16:creationId xmlns:a16="http://schemas.microsoft.com/office/drawing/2014/main" id="{4A3AF9CE-5CC7-4F74-B51D-96CFEB294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3" name="Rectangle 1492">
                <a:extLst>
                  <a:ext uri="{FF2B5EF4-FFF2-40B4-BE49-F238E27FC236}">
                    <a16:creationId xmlns:a16="http://schemas.microsoft.com/office/drawing/2014/main" id="{7680B9D9-616F-488E-BF28-2BC482B59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341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34" name="Line 1493">
                <a:extLst>
                  <a:ext uri="{FF2B5EF4-FFF2-40B4-BE49-F238E27FC236}">
                    <a16:creationId xmlns:a16="http://schemas.microsoft.com/office/drawing/2014/main" id="{76111C69-6192-499F-9D3B-2C2C0C3C1D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" y="341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5" name="Rectangle 1494">
                <a:extLst>
                  <a:ext uri="{FF2B5EF4-FFF2-40B4-BE49-F238E27FC236}">
                    <a16:creationId xmlns:a16="http://schemas.microsoft.com/office/drawing/2014/main" id="{1044458F-05FE-4C70-9F23-9BBEB901A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3429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36" name="Line 1495">
                <a:extLst>
                  <a:ext uri="{FF2B5EF4-FFF2-40B4-BE49-F238E27FC236}">
                    <a16:creationId xmlns:a16="http://schemas.microsoft.com/office/drawing/2014/main" id="{763C52B9-93E5-4469-A77D-20EF746A5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" y="3429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7" name="Rectangle 1496">
                <a:extLst>
                  <a:ext uri="{FF2B5EF4-FFF2-40B4-BE49-F238E27FC236}">
                    <a16:creationId xmlns:a16="http://schemas.microsoft.com/office/drawing/2014/main" id="{0120FD6B-A45F-429B-AF20-952579A5C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38" name="Line 1497">
                <a:extLst>
                  <a:ext uri="{FF2B5EF4-FFF2-40B4-BE49-F238E27FC236}">
                    <a16:creationId xmlns:a16="http://schemas.microsoft.com/office/drawing/2014/main" id="{1549BFC7-FD5F-4D2D-9A0E-9442301A1F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9" name="Rectangle 1498">
                <a:extLst>
                  <a:ext uri="{FF2B5EF4-FFF2-40B4-BE49-F238E27FC236}">
                    <a16:creationId xmlns:a16="http://schemas.microsoft.com/office/drawing/2014/main" id="{6FAC79E4-4C08-458C-A832-92EEBC31B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40" name="Line 1499">
                <a:extLst>
                  <a:ext uri="{FF2B5EF4-FFF2-40B4-BE49-F238E27FC236}">
                    <a16:creationId xmlns:a16="http://schemas.microsoft.com/office/drawing/2014/main" id="{7AFCCDA3-891B-4EE7-BE17-9A29E97FB8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1" name="Rectangle 1500">
                <a:extLst>
                  <a:ext uri="{FF2B5EF4-FFF2-40B4-BE49-F238E27FC236}">
                    <a16:creationId xmlns:a16="http://schemas.microsoft.com/office/drawing/2014/main" id="{98CF58B9-C91E-4A5B-9443-6C7E68923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42" name="Line 1501">
                <a:extLst>
                  <a:ext uri="{FF2B5EF4-FFF2-40B4-BE49-F238E27FC236}">
                    <a16:creationId xmlns:a16="http://schemas.microsoft.com/office/drawing/2014/main" id="{E1DB7E68-C9E4-4A20-AAF3-0B80FDCF1A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6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3" name="Rectangle 1502">
                <a:extLst>
                  <a:ext uri="{FF2B5EF4-FFF2-40B4-BE49-F238E27FC236}">
                    <a16:creationId xmlns:a16="http://schemas.microsoft.com/office/drawing/2014/main" id="{A563B875-DCC4-4D3C-A34F-136EC63FE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44" name="Line 1503">
                <a:extLst>
                  <a:ext uri="{FF2B5EF4-FFF2-40B4-BE49-F238E27FC236}">
                    <a16:creationId xmlns:a16="http://schemas.microsoft.com/office/drawing/2014/main" id="{AC3FFDD3-99A5-4376-B170-F193506EE8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6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5" name="Rectangle 1504">
                <a:extLst>
                  <a:ext uri="{FF2B5EF4-FFF2-40B4-BE49-F238E27FC236}">
                    <a16:creationId xmlns:a16="http://schemas.microsoft.com/office/drawing/2014/main" id="{3E05F5D0-7BCA-4250-AB3C-FF670A2B4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46" name="Line 1505">
                <a:extLst>
                  <a:ext uri="{FF2B5EF4-FFF2-40B4-BE49-F238E27FC236}">
                    <a16:creationId xmlns:a16="http://schemas.microsoft.com/office/drawing/2014/main" id="{18D8EE3B-3553-4E35-8650-278C869534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7" name="Rectangle 1506">
                <a:extLst>
                  <a:ext uri="{FF2B5EF4-FFF2-40B4-BE49-F238E27FC236}">
                    <a16:creationId xmlns:a16="http://schemas.microsoft.com/office/drawing/2014/main" id="{703E4ECC-E065-40EF-B08D-C4B3718B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48" name="Line 1507">
                <a:extLst>
                  <a:ext uri="{FF2B5EF4-FFF2-40B4-BE49-F238E27FC236}">
                    <a16:creationId xmlns:a16="http://schemas.microsoft.com/office/drawing/2014/main" id="{AA02AE0B-66F3-4C06-9B76-EB28240710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9" name="Rectangle 1508">
                <a:extLst>
                  <a:ext uri="{FF2B5EF4-FFF2-40B4-BE49-F238E27FC236}">
                    <a16:creationId xmlns:a16="http://schemas.microsoft.com/office/drawing/2014/main" id="{01BECCFA-693D-42DE-AF81-8EE5852F7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50" name="Line 1509">
                <a:extLst>
                  <a:ext uri="{FF2B5EF4-FFF2-40B4-BE49-F238E27FC236}">
                    <a16:creationId xmlns:a16="http://schemas.microsoft.com/office/drawing/2014/main" id="{AAB70A27-AD8D-4D90-A94D-8533219EA4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7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1" name="Rectangle 1510">
                <a:extLst>
                  <a:ext uri="{FF2B5EF4-FFF2-40B4-BE49-F238E27FC236}">
                    <a16:creationId xmlns:a16="http://schemas.microsoft.com/office/drawing/2014/main" id="{D98950B0-FD5A-45C1-B1F7-7E2A961EB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52" name="Line 1511">
                <a:extLst>
                  <a:ext uri="{FF2B5EF4-FFF2-40B4-BE49-F238E27FC236}">
                    <a16:creationId xmlns:a16="http://schemas.microsoft.com/office/drawing/2014/main" id="{4D086CAC-3FAE-42E4-9252-19E26D3815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7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3" name="Rectangle 1512">
                <a:extLst>
                  <a:ext uri="{FF2B5EF4-FFF2-40B4-BE49-F238E27FC236}">
                    <a16:creationId xmlns:a16="http://schemas.microsoft.com/office/drawing/2014/main" id="{C96E3063-8310-4E5A-A0B1-8E241B616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54" name="Line 1513">
                <a:extLst>
                  <a:ext uri="{FF2B5EF4-FFF2-40B4-BE49-F238E27FC236}">
                    <a16:creationId xmlns:a16="http://schemas.microsoft.com/office/drawing/2014/main" id="{B3EADAF3-85FE-4E4A-BDB8-35AA17B220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5" name="Rectangle 1514">
                <a:extLst>
                  <a:ext uri="{FF2B5EF4-FFF2-40B4-BE49-F238E27FC236}">
                    <a16:creationId xmlns:a16="http://schemas.microsoft.com/office/drawing/2014/main" id="{D3637DD1-CBE5-4A6A-9450-2CDAA26DF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56" name="Line 1515">
                <a:extLst>
                  <a:ext uri="{FF2B5EF4-FFF2-40B4-BE49-F238E27FC236}">
                    <a16:creationId xmlns:a16="http://schemas.microsoft.com/office/drawing/2014/main" id="{C65A4FDC-9332-4D8D-83DF-537DF1CFB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7" name="Rectangle 1516">
                <a:extLst>
                  <a:ext uri="{FF2B5EF4-FFF2-40B4-BE49-F238E27FC236}">
                    <a16:creationId xmlns:a16="http://schemas.microsoft.com/office/drawing/2014/main" id="{9EFAB0E7-9DD2-41EC-A3AA-E8CC62026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58" name="Line 1517">
                <a:extLst>
                  <a:ext uri="{FF2B5EF4-FFF2-40B4-BE49-F238E27FC236}">
                    <a16:creationId xmlns:a16="http://schemas.microsoft.com/office/drawing/2014/main" id="{69FD251F-6BCC-4DF7-A3D9-FDB25D90DF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9" name="Rectangle 1518">
                <a:extLst>
                  <a:ext uri="{FF2B5EF4-FFF2-40B4-BE49-F238E27FC236}">
                    <a16:creationId xmlns:a16="http://schemas.microsoft.com/office/drawing/2014/main" id="{F9E2935A-7ECF-4505-AABF-81BD024B8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60" name="Line 1519">
                <a:extLst>
                  <a:ext uri="{FF2B5EF4-FFF2-40B4-BE49-F238E27FC236}">
                    <a16:creationId xmlns:a16="http://schemas.microsoft.com/office/drawing/2014/main" id="{17D494BF-B5F1-429C-98CB-2EF70CF481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1" name="Rectangle 1520">
                <a:extLst>
                  <a:ext uri="{FF2B5EF4-FFF2-40B4-BE49-F238E27FC236}">
                    <a16:creationId xmlns:a16="http://schemas.microsoft.com/office/drawing/2014/main" id="{75F4DF8B-6432-4293-8195-2E0EA35AE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62" name="Line 1521">
                <a:extLst>
                  <a:ext uri="{FF2B5EF4-FFF2-40B4-BE49-F238E27FC236}">
                    <a16:creationId xmlns:a16="http://schemas.microsoft.com/office/drawing/2014/main" id="{FA2AB414-4F07-442E-B164-1776AB2A86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3" name="Rectangle 1522">
                <a:extLst>
                  <a:ext uri="{FF2B5EF4-FFF2-40B4-BE49-F238E27FC236}">
                    <a16:creationId xmlns:a16="http://schemas.microsoft.com/office/drawing/2014/main" id="{F531F418-873B-489A-B43C-ECE8AFD1C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64" name="Line 1523">
                <a:extLst>
                  <a:ext uri="{FF2B5EF4-FFF2-40B4-BE49-F238E27FC236}">
                    <a16:creationId xmlns:a16="http://schemas.microsoft.com/office/drawing/2014/main" id="{5B6F5052-B2BE-4C5F-AE1D-DC3DF9C466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5" name="Rectangle 1524">
                <a:extLst>
                  <a:ext uri="{FF2B5EF4-FFF2-40B4-BE49-F238E27FC236}">
                    <a16:creationId xmlns:a16="http://schemas.microsoft.com/office/drawing/2014/main" id="{0D6B2D47-A60E-4C31-B1B7-04AB91D3D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66" name="Line 1525">
                <a:extLst>
                  <a:ext uri="{FF2B5EF4-FFF2-40B4-BE49-F238E27FC236}">
                    <a16:creationId xmlns:a16="http://schemas.microsoft.com/office/drawing/2014/main" id="{60F0CFF7-9ADD-43DC-AA77-9D558C17D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6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7" name="Rectangle 1526">
                <a:extLst>
                  <a:ext uri="{FF2B5EF4-FFF2-40B4-BE49-F238E27FC236}">
                    <a16:creationId xmlns:a16="http://schemas.microsoft.com/office/drawing/2014/main" id="{6E146B62-3A4C-44CF-9062-CFD0C05CB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68" name="Line 1527">
                <a:extLst>
                  <a:ext uri="{FF2B5EF4-FFF2-40B4-BE49-F238E27FC236}">
                    <a16:creationId xmlns:a16="http://schemas.microsoft.com/office/drawing/2014/main" id="{9A040798-7E99-4442-8EC9-F9F899C19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6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9" name="Rectangle 1528">
                <a:extLst>
                  <a:ext uri="{FF2B5EF4-FFF2-40B4-BE49-F238E27FC236}">
                    <a16:creationId xmlns:a16="http://schemas.microsoft.com/office/drawing/2014/main" id="{4EAE80B5-F1BB-41E7-875C-5CBD8D64C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70" name="Line 1529">
                <a:extLst>
                  <a:ext uri="{FF2B5EF4-FFF2-40B4-BE49-F238E27FC236}">
                    <a16:creationId xmlns:a16="http://schemas.microsoft.com/office/drawing/2014/main" id="{EDF0074E-226C-4405-8367-F61216279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1" name="Rectangle 1530">
                <a:extLst>
                  <a:ext uri="{FF2B5EF4-FFF2-40B4-BE49-F238E27FC236}">
                    <a16:creationId xmlns:a16="http://schemas.microsoft.com/office/drawing/2014/main" id="{DE539989-CC93-4F90-ABF1-ABFFFC2CE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72" name="Line 1531">
                <a:extLst>
                  <a:ext uri="{FF2B5EF4-FFF2-40B4-BE49-F238E27FC236}">
                    <a16:creationId xmlns:a16="http://schemas.microsoft.com/office/drawing/2014/main" id="{6FDBA377-97A0-4115-B5BA-FF7EEB954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3" name="Rectangle 1532">
                <a:extLst>
                  <a:ext uri="{FF2B5EF4-FFF2-40B4-BE49-F238E27FC236}">
                    <a16:creationId xmlns:a16="http://schemas.microsoft.com/office/drawing/2014/main" id="{6CACA72E-DDE9-4699-994F-C565A326B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74" name="Line 1533">
                <a:extLst>
                  <a:ext uri="{FF2B5EF4-FFF2-40B4-BE49-F238E27FC236}">
                    <a16:creationId xmlns:a16="http://schemas.microsoft.com/office/drawing/2014/main" id="{3E42638A-B2EF-42D1-93A2-8E711A07B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7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5" name="Rectangle 1534">
                <a:extLst>
                  <a:ext uri="{FF2B5EF4-FFF2-40B4-BE49-F238E27FC236}">
                    <a16:creationId xmlns:a16="http://schemas.microsoft.com/office/drawing/2014/main" id="{752F6FEA-303C-48D7-9B74-C884FED89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76" name="Line 1535">
                <a:extLst>
                  <a:ext uri="{FF2B5EF4-FFF2-40B4-BE49-F238E27FC236}">
                    <a16:creationId xmlns:a16="http://schemas.microsoft.com/office/drawing/2014/main" id="{92EF6AF2-5315-4479-BFD7-C74696B735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7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7" name="Rectangle 1536">
                <a:extLst>
                  <a:ext uri="{FF2B5EF4-FFF2-40B4-BE49-F238E27FC236}">
                    <a16:creationId xmlns:a16="http://schemas.microsoft.com/office/drawing/2014/main" id="{62DD9459-83A7-4978-AF75-7C8819A83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78" name="Line 1537">
                <a:extLst>
                  <a:ext uri="{FF2B5EF4-FFF2-40B4-BE49-F238E27FC236}">
                    <a16:creationId xmlns:a16="http://schemas.microsoft.com/office/drawing/2014/main" id="{C09161CA-6EA8-45F5-A12C-6E4639BB2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9" name="Rectangle 1538">
                <a:extLst>
                  <a:ext uri="{FF2B5EF4-FFF2-40B4-BE49-F238E27FC236}">
                    <a16:creationId xmlns:a16="http://schemas.microsoft.com/office/drawing/2014/main" id="{CC429695-3FFF-424F-8183-B25792828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80" name="Line 1539">
                <a:extLst>
                  <a:ext uri="{FF2B5EF4-FFF2-40B4-BE49-F238E27FC236}">
                    <a16:creationId xmlns:a16="http://schemas.microsoft.com/office/drawing/2014/main" id="{49AB6AB2-7990-457B-A141-C69661E43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1" name="Rectangle 1540">
                <a:extLst>
                  <a:ext uri="{FF2B5EF4-FFF2-40B4-BE49-F238E27FC236}">
                    <a16:creationId xmlns:a16="http://schemas.microsoft.com/office/drawing/2014/main" id="{CAAEC1DB-BCB6-4CC2-886E-AACC5F6AF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82" name="Line 1541">
                <a:extLst>
                  <a:ext uri="{FF2B5EF4-FFF2-40B4-BE49-F238E27FC236}">
                    <a16:creationId xmlns:a16="http://schemas.microsoft.com/office/drawing/2014/main" id="{DE9B8B33-F320-4D86-9B7B-D6111DCBB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3" name="Rectangle 1542">
                <a:extLst>
                  <a:ext uri="{FF2B5EF4-FFF2-40B4-BE49-F238E27FC236}">
                    <a16:creationId xmlns:a16="http://schemas.microsoft.com/office/drawing/2014/main" id="{7301FDFC-0C86-45AB-A846-58FEADE85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84" name="Line 1543">
                <a:extLst>
                  <a:ext uri="{FF2B5EF4-FFF2-40B4-BE49-F238E27FC236}">
                    <a16:creationId xmlns:a16="http://schemas.microsoft.com/office/drawing/2014/main" id="{82F5CB8E-7EA0-4D8E-83EC-132BD67A1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5" name="Rectangle 1544">
                <a:extLst>
                  <a:ext uri="{FF2B5EF4-FFF2-40B4-BE49-F238E27FC236}">
                    <a16:creationId xmlns:a16="http://schemas.microsoft.com/office/drawing/2014/main" id="{B384E737-A656-4136-A253-76DF0162F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86" name="Line 1545">
                <a:extLst>
                  <a:ext uri="{FF2B5EF4-FFF2-40B4-BE49-F238E27FC236}">
                    <a16:creationId xmlns:a16="http://schemas.microsoft.com/office/drawing/2014/main" id="{604DCB4A-77F0-4829-B41B-B964AB01E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7" name="Rectangle 1546">
                <a:extLst>
                  <a:ext uri="{FF2B5EF4-FFF2-40B4-BE49-F238E27FC236}">
                    <a16:creationId xmlns:a16="http://schemas.microsoft.com/office/drawing/2014/main" id="{C480A95D-A17B-4BBC-AE84-B3E96A17E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88" name="Line 1547">
                <a:extLst>
                  <a:ext uri="{FF2B5EF4-FFF2-40B4-BE49-F238E27FC236}">
                    <a16:creationId xmlns:a16="http://schemas.microsoft.com/office/drawing/2014/main" id="{668A6556-DB8C-4B4D-ADE7-2844F4988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9" name="Rectangle 1548">
                <a:extLst>
                  <a:ext uri="{FF2B5EF4-FFF2-40B4-BE49-F238E27FC236}">
                    <a16:creationId xmlns:a16="http://schemas.microsoft.com/office/drawing/2014/main" id="{EA4A9BFB-80B1-420B-BB8A-5A2628C49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90" name="Line 1549">
                <a:extLst>
                  <a:ext uri="{FF2B5EF4-FFF2-40B4-BE49-F238E27FC236}">
                    <a16:creationId xmlns:a16="http://schemas.microsoft.com/office/drawing/2014/main" id="{C1F8C55A-9182-4E53-8C3A-E0D8053BF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0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1" name="Rectangle 1550">
                <a:extLst>
                  <a:ext uri="{FF2B5EF4-FFF2-40B4-BE49-F238E27FC236}">
                    <a16:creationId xmlns:a16="http://schemas.microsoft.com/office/drawing/2014/main" id="{A0D0BC9A-09AC-4402-A500-709241536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92" name="Line 1551">
                <a:extLst>
                  <a:ext uri="{FF2B5EF4-FFF2-40B4-BE49-F238E27FC236}">
                    <a16:creationId xmlns:a16="http://schemas.microsoft.com/office/drawing/2014/main" id="{85E6D320-0219-4CDD-BCF6-683C188BF8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0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3" name="Rectangle 1552">
                <a:extLst>
                  <a:ext uri="{FF2B5EF4-FFF2-40B4-BE49-F238E27FC236}">
                    <a16:creationId xmlns:a16="http://schemas.microsoft.com/office/drawing/2014/main" id="{0A6DE8A3-9248-4A0F-AE0F-E829696D0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94" name="Line 1553">
                <a:extLst>
                  <a:ext uri="{FF2B5EF4-FFF2-40B4-BE49-F238E27FC236}">
                    <a16:creationId xmlns:a16="http://schemas.microsoft.com/office/drawing/2014/main" id="{AA7CBD09-B78F-427B-8D91-3767FA2DE2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5" name="Rectangle 1554">
                <a:extLst>
                  <a:ext uri="{FF2B5EF4-FFF2-40B4-BE49-F238E27FC236}">
                    <a16:creationId xmlns:a16="http://schemas.microsoft.com/office/drawing/2014/main" id="{82221A8F-E68B-4F04-99DF-6B133CB6A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96" name="Line 1555">
                <a:extLst>
                  <a:ext uri="{FF2B5EF4-FFF2-40B4-BE49-F238E27FC236}">
                    <a16:creationId xmlns:a16="http://schemas.microsoft.com/office/drawing/2014/main" id="{3BD6A9EF-67B2-48FB-94D2-F4B479E53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7" name="Rectangle 1556">
                <a:extLst>
                  <a:ext uri="{FF2B5EF4-FFF2-40B4-BE49-F238E27FC236}">
                    <a16:creationId xmlns:a16="http://schemas.microsoft.com/office/drawing/2014/main" id="{3DE8BA40-D788-47E5-A13D-ABE05644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898" name="Line 1557">
                <a:extLst>
                  <a:ext uri="{FF2B5EF4-FFF2-40B4-BE49-F238E27FC236}">
                    <a16:creationId xmlns:a16="http://schemas.microsoft.com/office/drawing/2014/main" id="{D6CBA516-487A-44C6-9BB0-3C9265AF9B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9" name="Rectangle 1558">
                <a:extLst>
                  <a:ext uri="{FF2B5EF4-FFF2-40B4-BE49-F238E27FC236}">
                    <a16:creationId xmlns:a16="http://schemas.microsoft.com/office/drawing/2014/main" id="{846062A4-36B6-4E87-B49C-AF2FBA58A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00" name="Line 1559">
                <a:extLst>
                  <a:ext uri="{FF2B5EF4-FFF2-40B4-BE49-F238E27FC236}">
                    <a16:creationId xmlns:a16="http://schemas.microsoft.com/office/drawing/2014/main" id="{07F4C077-D228-4656-B7C4-8D56A7AC57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1" name="Rectangle 1560">
                <a:extLst>
                  <a:ext uri="{FF2B5EF4-FFF2-40B4-BE49-F238E27FC236}">
                    <a16:creationId xmlns:a16="http://schemas.microsoft.com/office/drawing/2014/main" id="{11E953C2-167E-473C-B94B-A2CE88CDC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02" name="Line 1561">
                <a:extLst>
                  <a:ext uri="{FF2B5EF4-FFF2-40B4-BE49-F238E27FC236}">
                    <a16:creationId xmlns:a16="http://schemas.microsoft.com/office/drawing/2014/main" id="{4B2F857E-7897-4312-BC2A-30D76C18C9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3" name="Rectangle 1562">
                <a:extLst>
                  <a:ext uri="{FF2B5EF4-FFF2-40B4-BE49-F238E27FC236}">
                    <a16:creationId xmlns:a16="http://schemas.microsoft.com/office/drawing/2014/main" id="{8B7AEE5E-B9A0-4286-AC7A-A7F516BDE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04" name="Line 1563">
                <a:extLst>
                  <a:ext uri="{FF2B5EF4-FFF2-40B4-BE49-F238E27FC236}">
                    <a16:creationId xmlns:a16="http://schemas.microsoft.com/office/drawing/2014/main" id="{74425B2D-CA9C-4604-8079-902CF74EA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5" name="Rectangle 1564">
                <a:extLst>
                  <a:ext uri="{FF2B5EF4-FFF2-40B4-BE49-F238E27FC236}">
                    <a16:creationId xmlns:a16="http://schemas.microsoft.com/office/drawing/2014/main" id="{9FF13838-7C1D-44A3-8FD6-BB492E271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06" name="Line 1565">
                <a:extLst>
                  <a:ext uri="{FF2B5EF4-FFF2-40B4-BE49-F238E27FC236}">
                    <a16:creationId xmlns:a16="http://schemas.microsoft.com/office/drawing/2014/main" id="{C55FFF09-5492-4056-B296-9A3B364C3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3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7" name="Rectangle 1566">
                <a:extLst>
                  <a:ext uri="{FF2B5EF4-FFF2-40B4-BE49-F238E27FC236}">
                    <a16:creationId xmlns:a16="http://schemas.microsoft.com/office/drawing/2014/main" id="{2221871B-F7DF-4A7C-B0D6-8B86B53AA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08" name="Line 1567">
                <a:extLst>
                  <a:ext uri="{FF2B5EF4-FFF2-40B4-BE49-F238E27FC236}">
                    <a16:creationId xmlns:a16="http://schemas.microsoft.com/office/drawing/2014/main" id="{5FC28B3E-298E-4D77-B96E-D19C5D183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3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9" name="Rectangle 1568">
                <a:extLst>
                  <a:ext uri="{FF2B5EF4-FFF2-40B4-BE49-F238E27FC236}">
                    <a16:creationId xmlns:a16="http://schemas.microsoft.com/office/drawing/2014/main" id="{1B8B3FFB-26AC-4688-8BFE-3B5CD30D6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10" name="Line 1569">
                <a:extLst>
                  <a:ext uri="{FF2B5EF4-FFF2-40B4-BE49-F238E27FC236}">
                    <a16:creationId xmlns:a16="http://schemas.microsoft.com/office/drawing/2014/main" id="{12E55BD4-E444-44F6-B2FF-E6AF68AB24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1" name="Rectangle 1570">
                <a:extLst>
                  <a:ext uri="{FF2B5EF4-FFF2-40B4-BE49-F238E27FC236}">
                    <a16:creationId xmlns:a16="http://schemas.microsoft.com/office/drawing/2014/main" id="{B937CE34-3411-4BB5-A2AB-1267D13BE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12" name="Line 1571">
                <a:extLst>
                  <a:ext uri="{FF2B5EF4-FFF2-40B4-BE49-F238E27FC236}">
                    <a16:creationId xmlns:a16="http://schemas.microsoft.com/office/drawing/2014/main" id="{EA587411-10A8-462E-8055-348524B100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3" name="Rectangle 1572">
                <a:extLst>
                  <a:ext uri="{FF2B5EF4-FFF2-40B4-BE49-F238E27FC236}">
                    <a16:creationId xmlns:a16="http://schemas.microsoft.com/office/drawing/2014/main" id="{4E3BFEBA-D0FE-4419-BA09-96F661E68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14" name="Line 1573">
                <a:extLst>
                  <a:ext uri="{FF2B5EF4-FFF2-40B4-BE49-F238E27FC236}">
                    <a16:creationId xmlns:a16="http://schemas.microsoft.com/office/drawing/2014/main" id="{2E4B8895-17CE-44E4-9483-1FC576DEF2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0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5" name="Rectangle 1574">
                <a:extLst>
                  <a:ext uri="{FF2B5EF4-FFF2-40B4-BE49-F238E27FC236}">
                    <a16:creationId xmlns:a16="http://schemas.microsoft.com/office/drawing/2014/main" id="{9C93B2D7-CB27-41EA-B7AA-DD97B86EE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16" name="Line 1575">
                <a:extLst>
                  <a:ext uri="{FF2B5EF4-FFF2-40B4-BE49-F238E27FC236}">
                    <a16:creationId xmlns:a16="http://schemas.microsoft.com/office/drawing/2014/main" id="{D2D23F29-C7CD-414A-837D-5ECD2290A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0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7" name="Rectangle 1576">
                <a:extLst>
                  <a:ext uri="{FF2B5EF4-FFF2-40B4-BE49-F238E27FC236}">
                    <a16:creationId xmlns:a16="http://schemas.microsoft.com/office/drawing/2014/main" id="{01F7DFBB-67CB-4FC2-A315-FB331802D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18" name="Line 1577">
                <a:extLst>
                  <a:ext uri="{FF2B5EF4-FFF2-40B4-BE49-F238E27FC236}">
                    <a16:creationId xmlns:a16="http://schemas.microsoft.com/office/drawing/2014/main" id="{DE60B9CE-1DAE-4FE8-AF61-B08245C4B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9" name="Rectangle 1578">
                <a:extLst>
                  <a:ext uri="{FF2B5EF4-FFF2-40B4-BE49-F238E27FC236}">
                    <a16:creationId xmlns:a16="http://schemas.microsoft.com/office/drawing/2014/main" id="{6E335FAB-02F8-467D-9D38-346673949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20" name="Line 1579">
                <a:extLst>
                  <a:ext uri="{FF2B5EF4-FFF2-40B4-BE49-F238E27FC236}">
                    <a16:creationId xmlns:a16="http://schemas.microsoft.com/office/drawing/2014/main" id="{F861090B-69EC-48CD-8F1B-3567F5546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21" name="Rectangle 1580">
                <a:extLst>
                  <a:ext uri="{FF2B5EF4-FFF2-40B4-BE49-F238E27FC236}">
                    <a16:creationId xmlns:a16="http://schemas.microsoft.com/office/drawing/2014/main" id="{8229F408-DBF4-4FE4-8414-0A9FE0A25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22" name="Line 1581">
                <a:extLst>
                  <a:ext uri="{FF2B5EF4-FFF2-40B4-BE49-F238E27FC236}">
                    <a16:creationId xmlns:a16="http://schemas.microsoft.com/office/drawing/2014/main" id="{830446D6-49CF-4746-9149-92515A744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1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23" name="Rectangle 1582">
                <a:extLst>
                  <a:ext uri="{FF2B5EF4-FFF2-40B4-BE49-F238E27FC236}">
                    <a16:creationId xmlns:a16="http://schemas.microsoft.com/office/drawing/2014/main" id="{6422D777-D6D4-4787-9199-5F2473F43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24" name="Line 1583">
                <a:extLst>
                  <a:ext uri="{FF2B5EF4-FFF2-40B4-BE49-F238E27FC236}">
                    <a16:creationId xmlns:a16="http://schemas.microsoft.com/office/drawing/2014/main" id="{40853669-11A5-47ED-8DF7-1ACAFB762F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1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25" name="Rectangle 1584">
                <a:extLst>
                  <a:ext uri="{FF2B5EF4-FFF2-40B4-BE49-F238E27FC236}">
                    <a16:creationId xmlns:a16="http://schemas.microsoft.com/office/drawing/2014/main" id="{5551574E-A744-4EE7-A0EB-DF333672D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26" name="Line 1585">
                <a:extLst>
                  <a:ext uri="{FF2B5EF4-FFF2-40B4-BE49-F238E27FC236}">
                    <a16:creationId xmlns:a16="http://schemas.microsoft.com/office/drawing/2014/main" id="{D69BFD83-888A-44C6-924D-4BF3F27D1A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27" name="Rectangle 1586">
                <a:extLst>
                  <a:ext uri="{FF2B5EF4-FFF2-40B4-BE49-F238E27FC236}">
                    <a16:creationId xmlns:a16="http://schemas.microsoft.com/office/drawing/2014/main" id="{E9FE438F-0A09-4028-B9B2-0B0FC345D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28" name="Line 1587">
                <a:extLst>
                  <a:ext uri="{FF2B5EF4-FFF2-40B4-BE49-F238E27FC236}">
                    <a16:creationId xmlns:a16="http://schemas.microsoft.com/office/drawing/2014/main" id="{4A459E7C-AA53-45D1-B14F-6931617690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29" name="Rectangle 1588">
                <a:extLst>
                  <a:ext uri="{FF2B5EF4-FFF2-40B4-BE49-F238E27FC236}">
                    <a16:creationId xmlns:a16="http://schemas.microsoft.com/office/drawing/2014/main" id="{FD882AB1-C546-47F2-9573-66F70824E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3417"/>
                <a:ext cx="17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30" name="Line 1589">
                <a:extLst>
                  <a:ext uri="{FF2B5EF4-FFF2-40B4-BE49-F238E27FC236}">
                    <a16:creationId xmlns:a16="http://schemas.microsoft.com/office/drawing/2014/main" id="{5C4C326D-2C33-43D7-B3F4-0DF85F579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3417"/>
                <a:ext cx="17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31" name="Rectangle 1590">
                <a:extLst>
                  <a:ext uri="{FF2B5EF4-FFF2-40B4-BE49-F238E27FC236}">
                    <a16:creationId xmlns:a16="http://schemas.microsoft.com/office/drawing/2014/main" id="{467A8F64-38E0-4D71-9630-DFF5294BE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3429"/>
                <a:ext cx="17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32" name="Line 1591">
                <a:extLst>
                  <a:ext uri="{FF2B5EF4-FFF2-40B4-BE49-F238E27FC236}">
                    <a16:creationId xmlns:a16="http://schemas.microsoft.com/office/drawing/2014/main" id="{CA3E6E01-C5B8-4846-B285-BA8E26EC89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3429"/>
                <a:ext cx="17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33" name="Rectangle 1592">
                <a:extLst>
                  <a:ext uri="{FF2B5EF4-FFF2-40B4-BE49-F238E27FC236}">
                    <a16:creationId xmlns:a16="http://schemas.microsoft.com/office/drawing/2014/main" id="{1ED79D4F-D4B9-4F66-B809-009F8B8E9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34" name="Line 1593">
                <a:extLst>
                  <a:ext uri="{FF2B5EF4-FFF2-40B4-BE49-F238E27FC236}">
                    <a16:creationId xmlns:a16="http://schemas.microsoft.com/office/drawing/2014/main" id="{5B6D889F-1B59-4CD0-ABFF-F2E9A9119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35" name="Rectangle 1594">
                <a:extLst>
                  <a:ext uri="{FF2B5EF4-FFF2-40B4-BE49-F238E27FC236}">
                    <a16:creationId xmlns:a16="http://schemas.microsoft.com/office/drawing/2014/main" id="{D3D50644-E961-448E-801B-9F1221098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36" name="Line 1595">
                <a:extLst>
                  <a:ext uri="{FF2B5EF4-FFF2-40B4-BE49-F238E27FC236}">
                    <a16:creationId xmlns:a16="http://schemas.microsoft.com/office/drawing/2014/main" id="{9CB7AF96-7E5A-4C2E-A543-86F610440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37" name="Rectangle 1596">
                <a:extLst>
                  <a:ext uri="{FF2B5EF4-FFF2-40B4-BE49-F238E27FC236}">
                    <a16:creationId xmlns:a16="http://schemas.microsoft.com/office/drawing/2014/main" id="{89FE899A-CE6F-4F59-A4E2-5A8C08315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38" name="Line 1597">
                <a:extLst>
                  <a:ext uri="{FF2B5EF4-FFF2-40B4-BE49-F238E27FC236}">
                    <a16:creationId xmlns:a16="http://schemas.microsoft.com/office/drawing/2014/main" id="{F959EE4B-0502-4FE4-9A80-6221A1C0CD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39" name="Rectangle 1598">
                <a:extLst>
                  <a:ext uri="{FF2B5EF4-FFF2-40B4-BE49-F238E27FC236}">
                    <a16:creationId xmlns:a16="http://schemas.microsoft.com/office/drawing/2014/main" id="{8289EA9A-2077-4606-8B7D-E791666A6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40" name="Line 1599">
                <a:extLst>
                  <a:ext uri="{FF2B5EF4-FFF2-40B4-BE49-F238E27FC236}">
                    <a16:creationId xmlns:a16="http://schemas.microsoft.com/office/drawing/2014/main" id="{365EF0DE-E08D-4929-A190-F580FDFA8F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41" name="Rectangle 1600">
                <a:extLst>
                  <a:ext uri="{FF2B5EF4-FFF2-40B4-BE49-F238E27FC236}">
                    <a16:creationId xmlns:a16="http://schemas.microsoft.com/office/drawing/2014/main" id="{5D07DDA7-1229-4BB4-B7DB-5CC7F5C4C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42" name="Line 1601">
                <a:extLst>
                  <a:ext uri="{FF2B5EF4-FFF2-40B4-BE49-F238E27FC236}">
                    <a16:creationId xmlns:a16="http://schemas.microsoft.com/office/drawing/2014/main" id="{98CC434A-4503-4121-92E6-4A8A31D58F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43" name="Rectangle 1602">
                <a:extLst>
                  <a:ext uri="{FF2B5EF4-FFF2-40B4-BE49-F238E27FC236}">
                    <a16:creationId xmlns:a16="http://schemas.microsoft.com/office/drawing/2014/main" id="{45E42342-13E2-4037-93FA-E31651BD0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44" name="Line 1603">
                <a:extLst>
                  <a:ext uri="{FF2B5EF4-FFF2-40B4-BE49-F238E27FC236}">
                    <a16:creationId xmlns:a16="http://schemas.microsoft.com/office/drawing/2014/main" id="{41D130A9-D9DC-4229-A326-0816D413C2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45" name="Rectangle 1604">
                <a:extLst>
                  <a:ext uri="{FF2B5EF4-FFF2-40B4-BE49-F238E27FC236}">
                    <a16:creationId xmlns:a16="http://schemas.microsoft.com/office/drawing/2014/main" id="{B9FB5551-E9A2-4A55-8205-C9A4E6EA4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46" name="Line 1605">
                <a:extLst>
                  <a:ext uri="{FF2B5EF4-FFF2-40B4-BE49-F238E27FC236}">
                    <a16:creationId xmlns:a16="http://schemas.microsoft.com/office/drawing/2014/main" id="{647CAB74-93AD-439A-BA33-C186DF6FD9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9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47" name="Rectangle 1606">
                <a:extLst>
                  <a:ext uri="{FF2B5EF4-FFF2-40B4-BE49-F238E27FC236}">
                    <a16:creationId xmlns:a16="http://schemas.microsoft.com/office/drawing/2014/main" id="{1EAD9FC8-FA5B-4F20-9CB8-56B1244F6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48" name="Line 1607">
                <a:extLst>
                  <a:ext uri="{FF2B5EF4-FFF2-40B4-BE49-F238E27FC236}">
                    <a16:creationId xmlns:a16="http://schemas.microsoft.com/office/drawing/2014/main" id="{56407237-9680-49DF-9921-47ED287BF8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9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49" name="Rectangle 1608">
                <a:extLst>
                  <a:ext uri="{FF2B5EF4-FFF2-40B4-BE49-F238E27FC236}">
                    <a16:creationId xmlns:a16="http://schemas.microsoft.com/office/drawing/2014/main" id="{9E222C72-250C-4A5D-87BC-E3F504D4F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50" name="Line 1609">
                <a:extLst>
                  <a:ext uri="{FF2B5EF4-FFF2-40B4-BE49-F238E27FC236}">
                    <a16:creationId xmlns:a16="http://schemas.microsoft.com/office/drawing/2014/main" id="{895897BE-D244-4717-B22D-EF270B156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51" name="Rectangle 1610">
                <a:extLst>
                  <a:ext uri="{FF2B5EF4-FFF2-40B4-BE49-F238E27FC236}">
                    <a16:creationId xmlns:a16="http://schemas.microsoft.com/office/drawing/2014/main" id="{04A27C45-6FA4-4587-B5AE-CA00788F3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52" name="Line 1611">
                <a:extLst>
                  <a:ext uri="{FF2B5EF4-FFF2-40B4-BE49-F238E27FC236}">
                    <a16:creationId xmlns:a16="http://schemas.microsoft.com/office/drawing/2014/main" id="{787E70AF-1A91-4FBA-9858-3CCAF6ED40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53" name="Rectangle 1612">
                <a:extLst>
                  <a:ext uri="{FF2B5EF4-FFF2-40B4-BE49-F238E27FC236}">
                    <a16:creationId xmlns:a16="http://schemas.microsoft.com/office/drawing/2014/main" id="{E65232D8-C47F-4BCF-9267-25F26373D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341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954" name="Line 1613">
                <a:extLst>
                  <a:ext uri="{FF2B5EF4-FFF2-40B4-BE49-F238E27FC236}">
                    <a16:creationId xmlns:a16="http://schemas.microsoft.com/office/drawing/2014/main" id="{AAC118A0-482B-45FE-9D20-98B96D4E34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15" y="341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55" name="Rectangle 1614">
                <a:extLst>
                  <a:ext uri="{FF2B5EF4-FFF2-40B4-BE49-F238E27FC236}">
                    <a16:creationId xmlns:a16="http://schemas.microsoft.com/office/drawing/2014/main" id="{B772CD67-780A-48AD-8ADA-E5F88A563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3429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0985" name="Group 1615">
              <a:extLst>
                <a:ext uri="{FF2B5EF4-FFF2-40B4-BE49-F238E27FC236}">
                  <a16:creationId xmlns:a16="http://schemas.microsoft.com/office/drawing/2014/main" id="{5097AC6E-C8EB-4E02-8DA8-78F767BEA6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417"/>
              <a:ext cx="5491" cy="426"/>
              <a:chOff x="72" y="3417"/>
              <a:chExt cx="5491" cy="426"/>
            </a:xfrm>
          </p:grpSpPr>
          <p:sp>
            <p:nvSpPr>
              <p:cNvPr id="41556" name="Line 1616">
                <a:extLst>
                  <a:ext uri="{FF2B5EF4-FFF2-40B4-BE49-F238E27FC236}">
                    <a16:creationId xmlns:a16="http://schemas.microsoft.com/office/drawing/2014/main" id="{8C4CB897-76CC-4081-AC08-D9269A913A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15" y="3429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7" name="Rectangle 1617">
                <a:extLst>
                  <a:ext uri="{FF2B5EF4-FFF2-40B4-BE49-F238E27FC236}">
                    <a16:creationId xmlns:a16="http://schemas.microsoft.com/office/drawing/2014/main" id="{EA26F5F8-926F-409F-BF67-715DFB045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58" name="Line 1618">
                <a:extLst>
                  <a:ext uri="{FF2B5EF4-FFF2-40B4-BE49-F238E27FC236}">
                    <a16:creationId xmlns:a16="http://schemas.microsoft.com/office/drawing/2014/main" id="{E9135B25-AC17-4E18-8A0B-3BF40132F4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9" name="Rectangle 1619">
                <a:extLst>
                  <a:ext uri="{FF2B5EF4-FFF2-40B4-BE49-F238E27FC236}">
                    <a16:creationId xmlns:a16="http://schemas.microsoft.com/office/drawing/2014/main" id="{CEF35FE2-1811-4DCE-85FB-5E26D945B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60" name="Line 1620">
                <a:extLst>
                  <a:ext uri="{FF2B5EF4-FFF2-40B4-BE49-F238E27FC236}">
                    <a16:creationId xmlns:a16="http://schemas.microsoft.com/office/drawing/2014/main" id="{1D72E627-5041-40E0-BF09-0DA96F89D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1" name="Rectangle 1621">
                <a:extLst>
                  <a:ext uri="{FF2B5EF4-FFF2-40B4-BE49-F238E27FC236}">
                    <a16:creationId xmlns:a16="http://schemas.microsoft.com/office/drawing/2014/main" id="{FEDCB631-8F05-458B-B10C-2BFB91ABE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341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62" name="Line 1622">
                <a:extLst>
                  <a:ext uri="{FF2B5EF4-FFF2-40B4-BE49-F238E27FC236}">
                    <a16:creationId xmlns:a16="http://schemas.microsoft.com/office/drawing/2014/main" id="{DB240BAA-5B4F-4762-8C85-4FA2F96515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2" y="341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3" name="Rectangle 1623">
                <a:extLst>
                  <a:ext uri="{FF2B5EF4-FFF2-40B4-BE49-F238E27FC236}">
                    <a16:creationId xmlns:a16="http://schemas.microsoft.com/office/drawing/2014/main" id="{937FE87F-ECF8-4DFC-B670-450C9F412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3429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64" name="Line 1624">
                <a:extLst>
                  <a:ext uri="{FF2B5EF4-FFF2-40B4-BE49-F238E27FC236}">
                    <a16:creationId xmlns:a16="http://schemas.microsoft.com/office/drawing/2014/main" id="{4EDAB1A4-02BE-4830-8562-7C16FDDD8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2" y="3429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5" name="Rectangle 1625">
                <a:extLst>
                  <a:ext uri="{FF2B5EF4-FFF2-40B4-BE49-F238E27FC236}">
                    <a16:creationId xmlns:a16="http://schemas.microsoft.com/office/drawing/2014/main" id="{E11E7422-A049-41F6-ACCA-7732BCE33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66" name="Line 1626">
                <a:extLst>
                  <a:ext uri="{FF2B5EF4-FFF2-40B4-BE49-F238E27FC236}">
                    <a16:creationId xmlns:a16="http://schemas.microsoft.com/office/drawing/2014/main" id="{67309E8E-16DB-4D61-B35C-A721CC650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7" name="Rectangle 1627">
                <a:extLst>
                  <a:ext uri="{FF2B5EF4-FFF2-40B4-BE49-F238E27FC236}">
                    <a16:creationId xmlns:a16="http://schemas.microsoft.com/office/drawing/2014/main" id="{FE22928F-3A35-429A-B87A-98D538790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68" name="Line 1628">
                <a:extLst>
                  <a:ext uri="{FF2B5EF4-FFF2-40B4-BE49-F238E27FC236}">
                    <a16:creationId xmlns:a16="http://schemas.microsoft.com/office/drawing/2014/main" id="{018B4486-D160-4181-9226-D2E5BC40E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9" name="Rectangle 1629">
                <a:extLst>
                  <a:ext uri="{FF2B5EF4-FFF2-40B4-BE49-F238E27FC236}">
                    <a16:creationId xmlns:a16="http://schemas.microsoft.com/office/drawing/2014/main" id="{9504C815-857E-477E-8053-EBD8B30B7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341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70" name="Line 1630">
                <a:extLst>
                  <a:ext uri="{FF2B5EF4-FFF2-40B4-BE49-F238E27FC236}">
                    <a16:creationId xmlns:a16="http://schemas.microsoft.com/office/drawing/2014/main" id="{C765B156-39A4-4385-A73B-AF56CC0677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49" y="341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1" name="Rectangle 1631">
                <a:extLst>
                  <a:ext uri="{FF2B5EF4-FFF2-40B4-BE49-F238E27FC236}">
                    <a16:creationId xmlns:a16="http://schemas.microsoft.com/office/drawing/2014/main" id="{7F6CCA6A-5275-4268-851A-4B8202530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3429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72" name="Line 1632">
                <a:extLst>
                  <a:ext uri="{FF2B5EF4-FFF2-40B4-BE49-F238E27FC236}">
                    <a16:creationId xmlns:a16="http://schemas.microsoft.com/office/drawing/2014/main" id="{4D7E78B2-F6F2-48EF-8C19-697D4B81C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49" y="3429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3" name="Rectangle 1633">
                <a:extLst>
                  <a:ext uri="{FF2B5EF4-FFF2-40B4-BE49-F238E27FC236}">
                    <a16:creationId xmlns:a16="http://schemas.microsoft.com/office/drawing/2014/main" id="{19D834F7-B27F-4848-BC09-BF6BE273E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417"/>
                <a:ext cx="17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74" name="Line 1634">
                <a:extLst>
                  <a:ext uri="{FF2B5EF4-FFF2-40B4-BE49-F238E27FC236}">
                    <a16:creationId xmlns:a16="http://schemas.microsoft.com/office/drawing/2014/main" id="{B01E9FAD-82A9-431F-A053-CA0F753111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41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5" name="Rectangle 1635">
                <a:extLst>
                  <a:ext uri="{FF2B5EF4-FFF2-40B4-BE49-F238E27FC236}">
                    <a16:creationId xmlns:a16="http://schemas.microsoft.com/office/drawing/2014/main" id="{EDFFC987-E857-4611-9435-DC4E4F916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429"/>
                <a:ext cx="17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76" name="Line 1636">
                <a:extLst>
                  <a:ext uri="{FF2B5EF4-FFF2-40B4-BE49-F238E27FC236}">
                    <a16:creationId xmlns:a16="http://schemas.microsoft.com/office/drawing/2014/main" id="{0280CA02-BF3C-4B00-891F-A19EB48E6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42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7" name="Rectangle 1637">
                <a:extLst>
                  <a:ext uri="{FF2B5EF4-FFF2-40B4-BE49-F238E27FC236}">
                    <a16:creationId xmlns:a16="http://schemas.microsoft.com/office/drawing/2014/main" id="{3C559232-8BD8-4D4F-A971-1CD0FB9ED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41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78" name="Line 1638">
                <a:extLst>
                  <a:ext uri="{FF2B5EF4-FFF2-40B4-BE49-F238E27FC236}">
                    <a16:creationId xmlns:a16="http://schemas.microsoft.com/office/drawing/2014/main" id="{937298B4-8CB9-4815-808C-B543F98CE3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16" y="341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9" name="Rectangle 1639">
                <a:extLst>
                  <a:ext uri="{FF2B5EF4-FFF2-40B4-BE49-F238E27FC236}">
                    <a16:creationId xmlns:a16="http://schemas.microsoft.com/office/drawing/2014/main" id="{D4B4A65A-216B-4D8F-BDEF-7E7E89255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429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80" name="Line 1640">
                <a:extLst>
                  <a:ext uri="{FF2B5EF4-FFF2-40B4-BE49-F238E27FC236}">
                    <a16:creationId xmlns:a16="http://schemas.microsoft.com/office/drawing/2014/main" id="{85453BD4-97F6-4DBC-93EC-B834BC869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16" y="3429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1" name="Rectangle 1641">
                <a:extLst>
                  <a:ext uri="{FF2B5EF4-FFF2-40B4-BE49-F238E27FC236}">
                    <a16:creationId xmlns:a16="http://schemas.microsoft.com/office/drawing/2014/main" id="{C2E08685-79C8-4375-9B2A-BCD9A788C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417"/>
                <a:ext cx="18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82" name="Line 1642">
                <a:extLst>
                  <a:ext uri="{FF2B5EF4-FFF2-40B4-BE49-F238E27FC236}">
                    <a16:creationId xmlns:a16="http://schemas.microsoft.com/office/drawing/2014/main" id="{A67CE528-944F-4F61-9BA2-914C01331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417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3" name="Rectangle 1643">
                <a:extLst>
                  <a:ext uri="{FF2B5EF4-FFF2-40B4-BE49-F238E27FC236}">
                    <a16:creationId xmlns:a16="http://schemas.microsoft.com/office/drawing/2014/main" id="{61F63327-BDC5-4F48-ADB4-9C609AC64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429"/>
                <a:ext cx="18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84" name="Line 1644">
                <a:extLst>
                  <a:ext uri="{FF2B5EF4-FFF2-40B4-BE49-F238E27FC236}">
                    <a16:creationId xmlns:a16="http://schemas.microsoft.com/office/drawing/2014/main" id="{6A6ED49F-1261-4BAE-8149-2E66F9C88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429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5" name="Rectangle 1645">
                <a:extLst>
                  <a:ext uri="{FF2B5EF4-FFF2-40B4-BE49-F238E27FC236}">
                    <a16:creationId xmlns:a16="http://schemas.microsoft.com/office/drawing/2014/main" id="{6E67FEB2-0D71-422B-861B-A54D632DF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3" y="3417"/>
                <a:ext cx="1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86" name="Line 1646">
                <a:extLst>
                  <a:ext uri="{FF2B5EF4-FFF2-40B4-BE49-F238E27FC236}">
                    <a16:creationId xmlns:a16="http://schemas.microsoft.com/office/drawing/2014/main" id="{163DA565-1E82-4973-9F63-2E0C27EE2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" y="3417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7" name="Rectangle 1647">
                <a:extLst>
                  <a:ext uri="{FF2B5EF4-FFF2-40B4-BE49-F238E27FC236}">
                    <a16:creationId xmlns:a16="http://schemas.microsoft.com/office/drawing/2014/main" id="{3B43DA3E-8901-4185-8257-063D7D7B4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3" y="3429"/>
                <a:ext cx="1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88" name="Line 1648">
                <a:extLst>
                  <a:ext uri="{FF2B5EF4-FFF2-40B4-BE49-F238E27FC236}">
                    <a16:creationId xmlns:a16="http://schemas.microsoft.com/office/drawing/2014/main" id="{0C18BAF9-11CA-4DAB-A3C4-D176F7672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" y="3429"/>
                <a:ext cx="17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9" name="Rectangle 1649">
                <a:extLst>
                  <a:ext uri="{FF2B5EF4-FFF2-40B4-BE49-F238E27FC236}">
                    <a16:creationId xmlns:a16="http://schemas.microsoft.com/office/drawing/2014/main" id="{20F22564-7531-4B73-A9FF-0EE7119ED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417"/>
                <a:ext cx="6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90" name="Line 1650">
                <a:extLst>
                  <a:ext uri="{FF2B5EF4-FFF2-40B4-BE49-F238E27FC236}">
                    <a16:creationId xmlns:a16="http://schemas.microsoft.com/office/drawing/2014/main" id="{1BFB6A43-12BC-4EF9-B404-0F21F41D8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417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1" name="Rectangle 1651">
                <a:extLst>
                  <a:ext uri="{FF2B5EF4-FFF2-40B4-BE49-F238E27FC236}">
                    <a16:creationId xmlns:a16="http://schemas.microsoft.com/office/drawing/2014/main" id="{2D6E8B11-5CB8-4162-BD13-908238B8E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92" name="Line 1652">
                <a:extLst>
                  <a:ext uri="{FF2B5EF4-FFF2-40B4-BE49-F238E27FC236}">
                    <a16:creationId xmlns:a16="http://schemas.microsoft.com/office/drawing/2014/main" id="{D7160F74-300B-4FBA-9E02-F50D9F478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3" name="Rectangle 1653">
                <a:extLst>
                  <a:ext uri="{FF2B5EF4-FFF2-40B4-BE49-F238E27FC236}">
                    <a16:creationId xmlns:a16="http://schemas.microsoft.com/office/drawing/2014/main" id="{A82D39D3-80A2-4747-889F-5723FD2AB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94" name="Line 1654">
                <a:extLst>
                  <a:ext uri="{FF2B5EF4-FFF2-40B4-BE49-F238E27FC236}">
                    <a16:creationId xmlns:a16="http://schemas.microsoft.com/office/drawing/2014/main" id="{4E310187-494B-431C-9304-97E003A58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5" name="Rectangle 1655">
                <a:extLst>
                  <a:ext uri="{FF2B5EF4-FFF2-40B4-BE49-F238E27FC236}">
                    <a16:creationId xmlns:a16="http://schemas.microsoft.com/office/drawing/2014/main" id="{F9D346D8-F6BA-4CD4-9AFD-575C863E1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96" name="Line 1656">
                <a:extLst>
                  <a:ext uri="{FF2B5EF4-FFF2-40B4-BE49-F238E27FC236}">
                    <a16:creationId xmlns:a16="http://schemas.microsoft.com/office/drawing/2014/main" id="{CA26C9BB-8418-468B-843C-F30A912CCA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7" name="Rectangle 1657">
                <a:extLst>
                  <a:ext uri="{FF2B5EF4-FFF2-40B4-BE49-F238E27FC236}">
                    <a16:creationId xmlns:a16="http://schemas.microsoft.com/office/drawing/2014/main" id="{E3AFD239-632A-4FB6-B210-DC491A831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98" name="Line 1658">
                <a:extLst>
                  <a:ext uri="{FF2B5EF4-FFF2-40B4-BE49-F238E27FC236}">
                    <a16:creationId xmlns:a16="http://schemas.microsoft.com/office/drawing/2014/main" id="{338A7462-E41E-4C5B-84B8-5329623EFB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9" name="Rectangle 1659">
                <a:extLst>
                  <a:ext uri="{FF2B5EF4-FFF2-40B4-BE49-F238E27FC236}">
                    <a16:creationId xmlns:a16="http://schemas.microsoft.com/office/drawing/2014/main" id="{BFEC8560-E663-4BBD-9153-E00F23FF8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00" name="Line 1660">
                <a:extLst>
                  <a:ext uri="{FF2B5EF4-FFF2-40B4-BE49-F238E27FC236}">
                    <a16:creationId xmlns:a16="http://schemas.microsoft.com/office/drawing/2014/main" id="{35B39D25-172A-4472-9463-13AC77A98A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1" name="Rectangle 1661">
                <a:extLst>
                  <a:ext uri="{FF2B5EF4-FFF2-40B4-BE49-F238E27FC236}">
                    <a16:creationId xmlns:a16="http://schemas.microsoft.com/office/drawing/2014/main" id="{26F0AFAB-F337-49A5-8BFB-5A5D8A9CE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02" name="Line 1662">
                <a:extLst>
                  <a:ext uri="{FF2B5EF4-FFF2-40B4-BE49-F238E27FC236}">
                    <a16:creationId xmlns:a16="http://schemas.microsoft.com/office/drawing/2014/main" id="{3F7C38B4-99E2-46A9-B94E-090E59681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3" name="Rectangle 1663">
                <a:extLst>
                  <a:ext uri="{FF2B5EF4-FFF2-40B4-BE49-F238E27FC236}">
                    <a16:creationId xmlns:a16="http://schemas.microsoft.com/office/drawing/2014/main" id="{BA0F2508-1124-4FD7-B83E-6C2ACB3C9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04" name="Line 1664">
                <a:extLst>
                  <a:ext uri="{FF2B5EF4-FFF2-40B4-BE49-F238E27FC236}">
                    <a16:creationId xmlns:a16="http://schemas.microsoft.com/office/drawing/2014/main" id="{5FDBF909-9F9E-498C-817F-241FF58C9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5" name="Rectangle 1665">
                <a:extLst>
                  <a:ext uri="{FF2B5EF4-FFF2-40B4-BE49-F238E27FC236}">
                    <a16:creationId xmlns:a16="http://schemas.microsoft.com/office/drawing/2014/main" id="{3287542A-8A0B-450F-80AA-7A28B30B7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06" name="Line 1666">
                <a:extLst>
                  <a:ext uri="{FF2B5EF4-FFF2-40B4-BE49-F238E27FC236}">
                    <a16:creationId xmlns:a16="http://schemas.microsoft.com/office/drawing/2014/main" id="{2C38BED5-871C-41D7-A08E-FD047D76F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7" name="Rectangle 1667">
                <a:extLst>
                  <a:ext uri="{FF2B5EF4-FFF2-40B4-BE49-F238E27FC236}">
                    <a16:creationId xmlns:a16="http://schemas.microsoft.com/office/drawing/2014/main" id="{910B50F0-278B-4497-B413-F6DCD8732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08" name="Line 1668">
                <a:extLst>
                  <a:ext uri="{FF2B5EF4-FFF2-40B4-BE49-F238E27FC236}">
                    <a16:creationId xmlns:a16="http://schemas.microsoft.com/office/drawing/2014/main" id="{B53910D6-9594-492F-A255-7943F2A6B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9" name="Rectangle 1669">
                <a:extLst>
                  <a:ext uri="{FF2B5EF4-FFF2-40B4-BE49-F238E27FC236}">
                    <a16:creationId xmlns:a16="http://schemas.microsoft.com/office/drawing/2014/main" id="{833C3B58-2322-4DB0-A0E9-4C70B568B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10" name="Line 1670">
                <a:extLst>
                  <a:ext uri="{FF2B5EF4-FFF2-40B4-BE49-F238E27FC236}">
                    <a16:creationId xmlns:a16="http://schemas.microsoft.com/office/drawing/2014/main" id="{DE87D2D4-82F5-4D3F-8385-A9A99AFE5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1" name="Rectangle 1671">
                <a:extLst>
                  <a:ext uri="{FF2B5EF4-FFF2-40B4-BE49-F238E27FC236}">
                    <a16:creationId xmlns:a16="http://schemas.microsoft.com/office/drawing/2014/main" id="{14339A91-773F-40D5-88CD-BAB335CA3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12" name="Line 1672">
                <a:extLst>
                  <a:ext uri="{FF2B5EF4-FFF2-40B4-BE49-F238E27FC236}">
                    <a16:creationId xmlns:a16="http://schemas.microsoft.com/office/drawing/2014/main" id="{D43D0694-928F-49F6-A5B9-3BD8873D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3" name="Rectangle 1673">
                <a:extLst>
                  <a:ext uri="{FF2B5EF4-FFF2-40B4-BE49-F238E27FC236}">
                    <a16:creationId xmlns:a16="http://schemas.microsoft.com/office/drawing/2014/main" id="{EDD3B5B2-8161-442B-9FEB-4A63EEA7E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14" name="Line 1674">
                <a:extLst>
                  <a:ext uri="{FF2B5EF4-FFF2-40B4-BE49-F238E27FC236}">
                    <a16:creationId xmlns:a16="http://schemas.microsoft.com/office/drawing/2014/main" id="{312C2A7B-E788-462C-AF99-9B23E00ED5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5" name="Rectangle 1675">
                <a:extLst>
                  <a:ext uri="{FF2B5EF4-FFF2-40B4-BE49-F238E27FC236}">
                    <a16:creationId xmlns:a16="http://schemas.microsoft.com/office/drawing/2014/main" id="{9FC9AAA0-545D-4944-88F8-3F1AA3CF0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16" name="Line 1676">
                <a:extLst>
                  <a:ext uri="{FF2B5EF4-FFF2-40B4-BE49-F238E27FC236}">
                    <a16:creationId xmlns:a16="http://schemas.microsoft.com/office/drawing/2014/main" id="{2475A4D1-CD46-4CEC-B641-3E034FDEC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7" name="Rectangle 1677">
                <a:extLst>
                  <a:ext uri="{FF2B5EF4-FFF2-40B4-BE49-F238E27FC236}">
                    <a16:creationId xmlns:a16="http://schemas.microsoft.com/office/drawing/2014/main" id="{2B605871-94BD-4C5F-9566-249153A97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18" name="Line 1678">
                <a:extLst>
                  <a:ext uri="{FF2B5EF4-FFF2-40B4-BE49-F238E27FC236}">
                    <a16:creationId xmlns:a16="http://schemas.microsoft.com/office/drawing/2014/main" id="{4113C667-F5E4-464D-9CA2-DEDD107558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9" name="Rectangle 1679">
                <a:extLst>
                  <a:ext uri="{FF2B5EF4-FFF2-40B4-BE49-F238E27FC236}">
                    <a16:creationId xmlns:a16="http://schemas.microsoft.com/office/drawing/2014/main" id="{FE2A45A3-F3DE-4339-B926-1C938B075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20" name="Line 1680">
                <a:extLst>
                  <a:ext uri="{FF2B5EF4-FFF2-40B4-BE49-F238E27FC236}">
                    <a16:creationId xmlns:a16="http://schemas.microsoft.com/office/drawing/2014/main" id="{EEE79EA0-3C84-467D-A58F-C783D7F90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1" name="Rectangle 1681">
                <a:extLst>
                  <a:ext uri="{FF2B5EF4-FFF2-40B4-BE49-F238E27FC236}">
                    <a16:creationId xmlns:a16="http://schemas.microsoft.com/office/drawing/2014/main" id="{2817F08C-9434-44B1-86EC-A936435A3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22" name="Line 1682">
                <a:extLst>
                  <a:ext uri="{FF2B5EF4-FFF2-40B4-BE49-F238E27FC236}">
                    <a16:creationId xmlns:a16="http://schemas.microsoft.com/office/drawing/2014/main" id="{C7EB7B0E-B8B5-4ACE-B3D9-3E39E26C7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3" name="Rectangle 1683">
                <a:extLst>
                  <a:ext uri="{FF2B5EF4-FFF2-40B4-BE49-F238E27FC236}">
                    <a16:creationId xmlns:a16="http://schemas.microsoft.com/office/drawing/2014/main" id="{CC05D21D-5B92-4BCF-AA85-027A8A196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24" name="Line 1684">
                <a:extLst>
                  <a:ext uri="{FF2B5EF4-FFF2-40B4-BE49-F238E27FC236}">
                    <a16:creationId xmlns:a16="http://schemas.microsoft.com/office/drawing/2014/main" id="{FEB5E9E5-5BBB-48F2-A1E8-99AE5FAA3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5" name="Rectangle 1685">
                <a:extLst>
                  <a:ext uri="{FF2B5EF4-FFF2-40B4-BE49-F238E27FC236}">
                    <a16:creationId xmlns:a16="http://schemas.microsoft.com/office/drawing/2014/main" id="{F4B63912-E9FC-4A9A-81B6-A6FAF1BAA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26" name="Line 1686">
                <a:extLst>
                  <a:ext uri="{FF2B5EF4-FFF2-40B4-BE49-F238E27FC236}">
                    <a16:creationId xmlns:a16="http://schemas.microsoft.com/office/drawing/2014/main" id="{EB98AD21-F96B-4F13-83CE-B8255FCB1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7" name="Rectangle 1687">
                <a:extLst>
                  <a:ext uri="{FF2B5EF4-FFF2-40B4-BE49-F238E27FC236}">
                    <a16:creationId xmlns:a16="http://schemas.microsoft.com/office/drawing/2014/main" id="{D57E8115-762D-4E93-A882-618F037D0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28" name="Line 1688">
                <a:extLst>
                  <a:ext uri="{FF2B5EF4-FFF2-40B4-BE49-F238E27FC236}">
                    <a16:creationId xmlns:a16="http://schemas.microsoft.com/office/drawing/2014/main" id="{477E6B1D-28D2-430E-A9F2-FF888713D3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9" name="Rectangle 1689">
                <a:extLst>
                  <a:ext uri="{FF2B5EF4-FFF2-40B4-BE49-F238E27FC236}">
                    <a16:creationId xmlns:a16="http://schemas.microsoft.com/office/drawing/2014/main" id="{BDAA1C03-6B54-4247-941F-518CAF8BC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30" name="Line 1690">
                <a:extLst>
                  <a:ext uri="{FF2B5EF4-FFF2-40B4-BE49-F238E27FC236}">
                    <a16:creationId xmlns:a16="http://schemas.microsoft.com/office/drawing/2014/main" id="{7D2F6DEA-DE37-4CD8-B93A-D97797EA58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1" name="Rectangle 1691">
                <a:extLst>
                  <a:ext uri="{FF2B5EF4-FFF2-40B4-BE49-F238E27FC236}">
                    <a16:creationId xmlns:a16="http://schemas.microsoft.com/office/drawing/2014/main" id="{4C062296-0A96-4A0C-9DDF-826250B98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32" name="Line 1692">
                <a:extLst>
                  <a:ext uri="{FF2B5EF4-FFF2-40B4-BE49-F238E27FC236}">
                    <a16:creationId xmlns:a16="http://schemas.microsoft.com/office/drawing/2014/main" id="{27E76D95-99FA-4141-88BB-A5CC333CFF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3" name="Rectangle 1693">
                <a:extLst>
                  <a:ext uri="{FF2B5EF4-FFF2-40B4-BE49-F238E27FC236}">
                    <a16:creationId xmlns:a16="http://schemas.microsoft.com/office/drawing/2014/main" id="{A6E9CBE7-3AAE-49A8-88B6-B2889393B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34" name="Line 1694">
                <a:extLst>
                  <a:ext uri="{FF2B5EF4-FFF2-40B4-BE49-F238E27FC236}">
                    <a16:creationId xmlns:a16="http://schemas.microsoft.com/office/drawing/2014/main" id="{3B595E53-B423-4939-AD5B-41E0C015D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5" name="Rectangle 1695">
                <a:extLst>
                  <a:ext uri="{FF2B5EF4-FFF2-40B4-BE49-F238E27FC236}">
                    <a16:creationId xmlns:a16="http://schemas.microsoft.com/office/drawing/2014/main" id="{9CDC8B62-3E75-4A41-8F00-326C22911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36" name="Line 1696">
                <a:extLst>
                  <a:ext uri="{FF2B5EF4-FFF2-40B4-BE49-F238E27FC236}">
                    <a16:creationId xmlns:a16="http://schemas.microsoft.com/office/drawing/2014/main" id="{1CEE9620-990F-4AA8-8C2A-0019B6C5B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7" name="Rectangle 1697">
                <a:extLst>
                  <a:ext uri="{FF2B5EF4-FFF2-40B4-BE49-F238E27FC236}">
                    <a16:creationId xmlns:a16="http://schemas.microsoft.com/office/drawing/2014/main" id="{F3A3725C-8FEC-48B3-B846-E23E434CF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434"/>
                <a:ext cx="5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38" name="Line 1698">
                <a:extLst>
                  <a:ext uri="{FF2B5EF4-FFF2-40B4-BE49-F238E27FC236}">
                    <a16:creationId xmlns:a16="http://schemas.microsoft.com/office/drawing/2014/main" id="{B383E22E-9B7E-42FD-B9D3-915F033D45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9" name="Rectangle 1699">
                <a:extLst>
                  <a:ext uri="{FF2B5EF4-FFF2-40B4-BE49-F238E27FC236}">
                    <a16:creationId xmlns:a16="http://schemas.microsoft.com/office/drawing/2014/main" id="{A9FC71C7-4F91-4A6D-BFA4-E26407DE3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40" name="Line 1700">
                <a:extLst>
                  <a:ext uri="{FF2B5EF4-FFF2-40B4-BE49-F238E27FC236}">
                    <a16:creationId xmlns:a16="http://schemas.microsoft.com/office/drawing/2014/main" id="{D232B2B1-DBB7-4FF5-9632-0FADEF6899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41" name="Rectangle 1701">
                <a:extLst>
                  <a:ext uri="{FF2B5EF4-FFF2-40B4-BE49-F238E27FC236}">
                    <a16:creationId xmlns:a16="http://schemas.microsoft.com/office/drawing/2014/main" id="{83282331-AA62-44DF-8B75-C0C19B539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434"/>
                <a:ext cx="6" cy="1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42" name="Line 1702">
                <a:extLst>
                  <a:ext uri="{FF2B5EF4-FFF2-40B4-BE49-F238E27FC236}">
                    <a16:creationId xmlns:a16="http://schemas.microsoft.com/office/drawing/2014/main" id="{4A6C3C79-9B28-4182-A255-B81555734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434"/>
                <a:ext cx="0" cy="1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43" name="Rectangle 1703">
                <a:extLst>
                  <a:ext uri="{FF2B5EF4-FFF2-40B4-BE49-F238E27FC236}">
                    <a16:creationId xmlns:a16="http://schemas.microsoft.com/office/drawing/2014/main" id="{58273CE9-8679-4B6A-AA79-7D35FA564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3635"/>
                <a:ext cx="108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E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44" name="Rectangle 1704">
                <a:extLst>
                  <a:ext uri="{FF2B5EF4-FFF2-40B4-BE49-F238E27FC236}">
                    <a16:creationId xmlns:a16="http://schemas.microsoft.com/office/drawing/2014/main" id="{E621F934-09AD-4F47-9C4A-E0618AB3D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3630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45" name="Rectangle 1705">
                <a:extLst>
                  <a:ext uri="{FF2B5EF4-FFF2-40B4-BE49-F238E27FC236}">
                    <a16:creationId xmlns:a16="http://schemas.microsoft.com/office/drawing/2014/main" id="{01C89005-6B14-4119-9AD0-57E764D7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3630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S12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46" name="Rectangle 1706">
                <a:extLst>
                  <a:ext uri="{FF2B5EF4-FFF2-40B4-BE49-F238E27FC236}">
                    <a16:creationId xmlns:a16="http://schemas.microsoft.com/office/drawing/2014/main" id="{D70844A6-9503-478D-92EB-F529281AE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3630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S16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47" name="Rectangle 1707">
                <a:extLst>
                  <a:ext uri="{FF2B5EF4-FFF2-40B4-BE49-F238E27FC236}">
                    <a16:creationId xmlns:a16="http://schemas.microsoft.com/office/drawing/2014/main" id="{2F16E8C3-17FE-4CAF-A8CA-7F0BE4A80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48" name="Line 1708">
                <a:extLst>
                  <a:ext uri="{FF2B5EF4-FFF2-40B4-BE49-F238E27FC236}">
                    <a16:creationId xmlns:a16="http://schemas.microsoft.com/office/drawing/2014/main" id="{708CB421-F863-4A0B-A1F9-6DF24F4701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49" name="Line 1709">
                <a:extLst>
                  <a:ext uri="{FF2B5EF4-FFF2-40B4-BE49-F238E27FC236}">
                    <a16:creationId xmlns:a16="http://schemas.microsoft.com/office/drawing/2014/main" id="{423EEFCF-6C7F-4D48-A14A-CC25CA5683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0" name="Rectangle 1710">
                <a:extLst>
                  <a:ext uri="{FF2B5EF4-FFF2-40B4-BE49-F238E27FC236}">
                    <a16:creationId xmlns:a16="http://schemas.microsoft.com/office/drawing/2014/main" id="{0A4F32E8-7ECE-48F7-A69C-D1CFC1E78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624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51" name="Line 1711">
                <a:extLst>
                  <a:ext uri="{FF2B5EF4-FFF2-40B4-BE49-F238E27FC236}">
                    <a16:creationId xmlns:a16="http://schemas.microsoft.com/office/drawing/2014/main" id="{9F2C14E9-7222-477E-8321-4A46E2222C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624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2" name="Rectangle 1712">
                <a:extLst>
                  <a:ext uri="{FF2B5EF4-FFF2-40B4-BE49-F238E27FC236}">
                    <a16:creationId xmlns:a16="http://schemas.microsoft.com/office/drawing/2014/main" id="{24E29204-33B4-40BD-AE68-AE662AC75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53" name="Line 1713">
                <a:extLst>
                  <a:ext uri="{FF2B5EF4-FFF2-40B4-BE49-F238E27FC236}">
                    <a16:creationId xmlns:a16="http://schemas.microsoft.com/office/drawing/2014/main" id="{15D377D3-0836-46D9-989D-266D58639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4" name="Line 1714">
                <a:extLst>
                  <a:ext uri="{FF2B5EF4-FFF2-40B4-BE49-F238E27FC236}">
                    <a16:creationId xmlns:a16="http://schemas.microsoft.com/office/drawing/2014/main" id="{E5F1135E-4AB0-46E9-BC6E-9C99EC77E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5" name="Rectangle 1715">
                <a:extLst>
                  <a:ext uri="{FF2B5EF4-FFF2-40B4-BE49-F238E27FC236}">
                    <a16:creationId xmlns:a16="http://schemas.microsoft.com/office/drawing/2014/main" id="{B68B9353-DFC1-4B11-A4DF-7C752D72F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56" name="Line 1716">
                <a:extLst>
                  <a:ext uri="{FF2B5EF4-FFF2-40B4-BE49-F238E27FC236}">
                    <a16:creationId xmlns:a16="http://schemas.microsoft.com/office/drawing/2014/main" id="{F1E36EC7-A72A-4099-833E-F0B0C666E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7" name="Line 1717">
                <a:extLst>
                  <a:ext uri="{FF2B5EF4-FFF2-40B4-BE49-F238E27FC236}">
                    <a16:creationId xmlns:a16="http://schemas.microsoft.com/office/drawing/2014/main" id="{13CA9E84-3B10-47DE-8F29-48D9CC603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8" name="Rectangle 1718">
                <a:extLst>
                  <a:ext uri="{FF2B5EF4-FFF2-40B4-BE49-F238E27FC236}">
                    <a16:creationId xmlns:a16="http://schemas.microsoft.com/office/drawing/2014/main" id="{0BD1A835-F4A4-453F-89AE-0DE4CA739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624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59" name="Line 1719">
                <a:extLst>
                  <a:ext uri="{FF2B5EF4-FFF2-40B4-BE49-F238E27FC236}">
                    <a16:creationId xmlns:a16="http://schemas.microsoft.com/office/drawing/2014/main" id="{0AF4ABC4-33D9-417D-9383-50F68CA54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624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0" name="Rectangle 1720">
                <a:extLst>
                  <a:ext uri="{FF2B5EF4-FFF2-40B4-BE49-F238E27FC236}">
                    <a16:creationId xmlns:a16="http://schemas.microsoft.com/office/drawing/2014/main" id="{CD68F4FD-E984-46ED-A9C3-5A32C651B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61" name="Line 1721">
                <a:extLst>
                  <a:ext uri="{FF2B5EF4-FFF2-40B4-BE49-F238E27FC236}">
                    <a16:creationId xmlns:a16="http://schemas.microsoft.com/office/drawing/2014/main" id="{F4CAA1BA-42BD-41B5-8BC1-41ACF16796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2" name="Line 1722">
                <a:extLst>
                  <a:ext uri="{FF2B5EF4-FFF2-40B4-BE49-F238E27FC236}">
                    <a16:creationId xmlns:a16="http://schemas.microsoft.com/office/drawing/2014/main" id="{76D263FE-0D73-4F80-921E-53D228ACB7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3" name="Rectangle 1723">
                <a:extLst>
                  <a:ext uri="{FF2B5EF4-FFF2-40B4-BE49-F238E27FC236}">
                    <a16:creationId xmlns:a16="http://schemas.microsoft.com/office/drawing/2014/main" id="{E85ECC69-276E-4B8A-84C4-D87184067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62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64" name="Line 1724">
                <a:extLst>
                  <a:ext uri="{FF2B5EF4-FFF2-40B4-BE49-F238E27FC236}">
                    <a16:creationId xmlns:a16="http://schemas.microsoft.com/office/drawing/2014/main" id="{6ABB6735-5C03-49BF-9128-726BB8466A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362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5" name="Rectangle 1725">
                <a:extLst>
                  <a:ext uri="{FF2B5EF4-FFF2-40B4-BE49-F238E27FC236}">
                    <a16:creationId xmlns:a16="http://schemas.microsoft.com/office/drawing/2014/main" id="{A7425442-F38B-40AD-889C-1BE76D8FA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66" name="Line 1726">
                <a:extLst>
                  <a:ext uri="{FF2B5EF4-FFF2-40B4-BE49-F238E27FC236}">
                    <a16:creationId xmlns:a16="http://schemas.microsoft.com/office/drawing/2014/main" id="{0C38A018-E5AC-4FD7-A075-82E9AA7CE8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7" name="Line 1727">
                <a:extLst>
                  <a:ext uri="{FF2B5EF4-FFF2-40B4-BE49-F238E27FC236}">
                    <a16:creationId xmlns:a16="http://schemas.microsoft.com/office/drawing/2014/main" id="{C39B91E4-4A3C-49C0-B48F-B56FF07D54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8" name="Rectangle 1728">
                <a:extLst>
                  <a:ext uri="{FF2B5EF4-FFF2-40B4-BE49-F238E27FC236}">
                    <a16:creationId xmlns:a16="http://schemas.microsoft.com/office/drawing/2014/main" id="{D609F547-0A6F-48C5-B348-AA3406718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69" name="Line 1729">
                <a:extLst>
                  <a:ext uri="{FF2B5EF4-FFF2-40B4-BE49-F238E27FC236}">
                    <a16:creationId xmlns:a16="http://schemas.microsoft.com/office/drawing/2014/main" id="{F373C700-9393-4906-A4B4-9F6F30699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0" name="Rectangle 1730">
                <a:extLst>
                  <a:ext uri="{FF2B5EF4-FFF2-40B4-BE49-F238E27FC236}">
                    <a16:creationId xmlns:a16="http://schemas.microsoft.com/office/drawing/2014/main" id="{11990E76-2C5D-4B88-A2F0-47CE765B6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71" name="Line 1731">
                <a:extLst>
                  <a:ext uri="{FF2B5EF4-FFF2-40B4-BE49-F238E27FC236}">
                    <a16:creationId xmlns:a16="http://schemas.microsoft.com/office/drawing/2014/main" id="{8E7F27B5-6DD3-40C8-936C-CE3686812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2" name="Line 1732">
                <a:extLst>
                  <a:ext uri="{FF2B5EF4-FFF2-40B4-BE49-F238E27FC236}">
                    <a16:creationId xmlns:a16="http://schemas.microsoft.com/office/drawing/2014/main" id="{DA5C8169-CAFE-428C-900F-3E1244057D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3" name="Rectangle 1733">
                <a:extLst>
                  <a:ext uri="{FF2B5EF4-FFF2-40B4-BE49-F238E27FC236}">
                    <a16:creationId xmlns:a16="http://schemas.microsoft.com/office/drawing/2014/main" id="{98E9C6FA-7745-4170-9EFC-718675E1F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74" name="Line 1734">
                <a:extLst>
                  <a:ext uri="{FF2B5EF4-FFF2-40B4-BE49-F238E27FC236}">
                    <a16:creationId xmlns:a16="http://schemas.microsoft.com/office/drawing/2014/main" id="{52B9E0D1-EB30-4A41-B618-62881D8E3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5" name="Rectangle 1735">
                <a:extLst>
                  <a:ext uri="{FF2B5EF4-FFF2-40B4-BE49-F238E27FC236}">
                    <a16:creationId xmlns:a16="http://schemas.microsoft.com/office/drawing/2014/main" id="{06830EF5-A368-4108-B6DD-A54893855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76" name="Line 1736">
                <a:extLst>
                  <a:ext uri="{FF2B5EF4-FFF2-40B4-BE49-F238E27FC236}">
                    <a16:creationId xmlns:a16="http://schemas.microsoft.com/office/drawing/2014/main" id="{C7434A2D-E6C0-4752-8BA9-7C5315F4D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7" name="Line 1737">
                <a:extLst>
                  <a:ext uri="{FF2B5EF4-FFF2-40B4-BE49-F238E27FC236}">
                    <a16:creationId xmlns:a16="http://schemas.microsoft.com/office/drawing/2014/main" id="{05EA934D-659A-4FD3-A5EB-D1E4D70D6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8" name="Rectangle 1738">
                <a:extLst>
                  <a:ext uri="{FF2B5EF4-FFF2-40B4-BE49-F238E27FC236}">
                    <a16:creationId xmlns:a16="http://schemas.microsoft.com/office/drawing/2014/main" id="{BADC054D-39BF-4644-ACFE-2585B686E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79" name="Line 1739">
                <a:extLst>
                  <a:ext uri="{FF2B5EF4-FFF2-40B4-BE49-F238E27FC236}">
                    <a16:creationId xmlns:a16="http://schemas.microsoft.com/office/drawing/2014/main" id="{D2896FBE-B3EA-4348-8AB9-D76E6878DF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0" name="Rectangle 1740">
                <a:extLst>
                  <a:ext uri="{FF2B5EF4-FFF2-40B4-BE49-F238E27FC236}">
                    <a16:creationId xmlns:a16="http://schemas.microsoft.com/office/drawing/2014/main" id="{FA9FDD68-4B43-4E42-8580-3F0104B27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81" name="Line 1741">
                <a:extLst>
                  <a:ext uri="{FF2B5EF4-FFF2-40B4-BE49-F238E27FC236}">
                    <a16:creationId xmlns:a16="http://schemas.microsoft.com/office/drawing/2014/main" id="{3621744D-DFC2-46B8-AC17-F93E917329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2" name="Line 1742">
                <a:extLst>
                  <a:ext uri="{FF2B5EF4-FFF2-40B4-BE49-F238E27FC236}">
                    <a16:creationId xmlns:a16="http://schemas.microsoft.com/office/drawing/2014/main" id="{734AC2DE-279C-448C-BDBB-6E08CE927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3" name="Rectangle 1743">
                <a:extLst>
                  <a:ext uri="{FF2B5EF4-FFF2-40B4-BE49-F238E27FC236}">
                    <a16:creationId xmlns:a16="http://schemas.microsoft.com/office/drawing/2014/main" id="{9BA9AE1F-026F-4DD7-90AF-8075BEE7A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62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84" name="Line 1744">
                <a:extLst>
                  <a:ext uri="{FF2B5EF4-FFF2-40B4-BE49-F238E27FC236}">
                    <a16:creationId xmlns:a16="http://schemas.microsoft.com/office/drawing/2014/main" id="{F780A2F7-A0D0-4E1A-B2AC-B441793DF1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362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5" name="Rectangle 1745">
                <a:extLst>
                  <a:ext uri="{FF2B5EF4-FFF2-40B4-BE49-F238E27FC236}">
                    <a16:creationId xmlns:a16="http://schemas.microsoft.com/office/drawing/2014/main" id="{ACFD9A6C-2CF2-4D4C-945C-C50414B53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86" name="Line 1746">
                <a:extLst>
                  <a:ext uri="{FF2B5EF4-FFF2-40B4-BE49-F238E27FC236}">
                    <a16:creationId xmlns:a16="http://schemas.microsoft.com/office/drawing/2014/main" id="{A4ED8ADE-B25A-4885-9AAE-F3EA68EA5A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7" name="Line 1747">
                <a:extLst>
                  <a:ext uri="{FF2B5EF4-FFF2-40B4-BE49-F238E27FC236}">
                    <a16:creationId xmlns:a16="http://schemas.microsoft.com/office/drawing/2014/main" id="{1A0CF3C7-0B56-4147-B509-DF35823FC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8" name="Rectangle 1748">
                <a:extLst>
                  <a:ext uri="{FF2B5EF4-FFF2-40B4-BE49-F238E27FC236}">
                    <a16:creationId xmlns:a16="http://schemas.microsoft.com/office/drawing/2014/main" id="{323DE4D9-A829-407A-8D51-7BA96AF9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89" name="Line 1749">
                <a:extLst>
                  <a:ext uri="{FF2B5EF4-FFF2-40B4-BE49-F238E27FC236}">
                    <a16:creationId xmlns:a16="http://schemas.microsoft.com/office/drawing/2014/main" id="{8F6A5076-41C3-4DFB-9236-2E67CD808E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0" name="Rectangle 1750">
                <a:extLst>
                  <a:ext uri="{FF2B5EF4-FFF2-40B4-BE49-F238E27FC236}">
                    <a16:creationId xmlns:a16="http://schemas.microsoft.com/office/drawing/2014/main" id="{E9F1F862-BC5A-4291-867E-889D0E25A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91" name="Line 1751">
                <a:extLst>
                  <a:ext uri="{FF2B5EF4-FFF2-40B4-BE49-F238E27FC236}">
                    <a16:creationId xmlns:a16="http://schemas.microsoft.com/office/drawing/2014/main" id="{E55F1978-ACA1-4099-ABE6-5ECC177AF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2" name="Line 1752">
                <a:extLst>
                  <a:ext uri="{FF2B5EF4-FFF2-40B4-BE49-F238E27FC236}">
                    <a16:creationId xmlns:a16="http://schemas.microsoft.com/office/drawing/2014/main" id="{EB85FFC8-1F93-4AC5-BDEF-264CB3A3A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3" name="Rectangle 1753">
                <a:extLst>
                  <a:ext uri="{FF2B5EF4-FFF2-40B4-BE49-F238E27FC236}">
                    <a16:creationId xmlns:a16="http://schemas.microsoft.com/office/drawing/2014/main" id="{CC8C1F0E-20A1-4F57-BA2E-1D4CA8D0B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94" name="Line 1754">
                <a:extLst>
                  <a:ext uri="{FF2B5EF4-FFF2-40B4-BE49-F238E27FC236}">
                    <a16:creationId xmlns:a16="http://schemas.microsoft.com/office/drawing/2014/main" id="{4AF7905B-9CA4-4A2B-8906-5C2C321540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5" name="Rectangle 1755">
                <a:extLst>
                  <a:ext uri="{FF2B5EF4-FFF2-40B4-BE49-F238E27FC236}">
                    <a16:creationId xmlns:a16="http://schemas.microsoft.com/office/drawing/2014/main" id="{2EEE963B-89F8-468F-8600-AC0F00ABB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96" name="Line 1756">
                <a:extLst>
                  <a:ext uri="{FF2B5EF4-FFF2-40B4-BE49-F238E27FC236}">
                    <a16:creationId xmlns:a16="http://schemas.microsoft.com/office/drawing/2014/main" id="{EED51CC5-8930-44E8-AA85-EF9778A71F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7" name="Line 1757">
                <a:extLst>
                  <a:ext uri="{FF2B5EF4-FFF2-40B4-BE49-F238E27FC236}">
                    <a16:creationId xmlns:a16="http://schemas.microsoft.com/office/drawing/2014/main" id="{AA4D1BD1-41E2-49B8-96EE-EED1B792E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8" name="Rectangle 1758">
                <a:extLst>
                  <a:ext uri="{FF2B5EF4-FFF2-40B4-BE49-F238E27FC236}">
                    <a16:creationId xmlns:a16="http://schemas.microsoft.com/office/drawing/2014/main" id="{DF473856-F65C-47CB-A7D9-60877CCE3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699" name="Line 1759">
                <a:extLst>
                  <a:ext uri="{FF2B5EF4-FFF2-40B4-BE49-F238E27FC236}">
                    <a16:creationId xmlns:a16="http://schemas.microsoft.com/office/drawing/2014/main" id="{2F879971-08A2-4A5B-8389-7CAF640952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0" name="Rectangle 1760">
                <a:extLst>
                  <a:ext uri="{FF2B5EF4-FFF2-40B4-BE49-F238E27FC236}">
                    <a16:creationId xmlns:a16="http://schemas.microsoft.com/office/drawing/2014/main" id="{18FBCC7C-1F71-47FC-A898-2F91F5390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01" name="Line 1761">
                <a:extLst>
                  <a:ext uri="{FF2B5EF4-FFF2-40B4-BE49-F238E27FC236}">
                    <a16:creationId xmlns:a16="http://schemas.microsoft.com/office/drawing/2014/main" id="{8F32731D-FD56-4301-82AE-5CE3CB14E5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2" name="Line 1762">
                <a:extLst>
                  <a:ext uri="{FF2B5EF4-FFF2-40B4-BE49-F238E27FC236}">
                    <a16:creationId xmlns:a16="http://schemas.microsoft.com/office/drawing/2014/main" id="{6DA07516-9E30-41D0-B764-FC91B8C9C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3" name="Rectangle 1763">
                <a:extLst>
                  <a:ext uri="{FF2B5EF4-FFF2-40B4-BE49-F238E27FC236}">
                    <a16:creationId xmlns:a16="http://schemas.microsoft.com/office/drawing/2014/main" id="{4A167E96-71E5-4DBF-8BBA-740474C99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2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04" name="Line 1764">
                <a:extLst>
                  <a:ext uri="{FF2B5EF4-FFF2-40B4-BE49-F238E27FC236}">
                    <a16:creationId xmlns:a16="http://schemas.microsoft.com/office/drawing/2014/main" id="{5AF39B27-6E08-4E8A-BD73-22B35C441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2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5" name="Rectangle 1765">
                <a:extLst>
                  <a:ext uri="{FF2B5EF4-FFF2-40B4-BE49-F238E27FC236}">
                    <a16:creationId xmlns:a16="http://schemas.microsoft.com/office/drawing/2014/main" id="{B57C7880-FB29-415F-9F30-810E227A7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06" name="Line 1766">
                <a:extLst>
                  <a:ext uri="{FF2B5EF4-FFF2-40B4-BE49-F238E27FC236}">
                    <a16:creationId xmlns:a16="http://schemas.microsoft.com/office/drawing/2014/main" id="{96D6AFE2-EE8E-4387-BEE8-E3527801FE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7" name="Line 1767">
                <a:extLst>
                  <a:ext uri="{FF2B5EF4-FFF2-40B4-BE49-F238E27FC236}">
                    <a16:creationId xmlns:a16="http://schemas.microsoft.com/office/drawing/2014/main" id="{03FA03C0-FDD4-4971-ABFC-F75B2277A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8" name="Rectangle 1768">
                <a:extLst>
                  <a:ext uri="{FF2B5EF4-FFF2-40B4-BE49-F238E27FC236}">
                    <a16:creationId xmlns:a16="http://schemas.microsoft.com/office/drawing/2014/main" id="{0685E89E-1DA4-4FE9-BBB0-8D6638448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09" name="Line 1769">
                <a:extLst>
                  <a:ext uri="{FF2B5EF4-FFF2-40B4-BE49-F238E27FC236}">
                    <a16:creationId xmlns:a16="http://schemas.microsoft.com/office/drawing/2014/main" id="{74F021F0-DB72-40E1-A966-EEC11035C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0" name="Rectangle 1770">
                <a:extLst>
                  <a:ext uri="{FF2B5EF4-FFF2-40B4-BE49-F238E27FC236}">
                    <a16:creationId xmlns:a16="http://schemas.microsoft.com/office/drawing/2014/main" id="{9EB9D4AF-BC0C-42DF-83BE-E411C704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11" name="Line 1771">
                <a:extLst>
                  <a:ext uri="{FF2B5EF4-FFF2-40B4-BE49-F238E27FC236}">
                    <a16:creationId xmlns:a16="http://schemas.microsoft.com/office/drawing/2014/main" id="{4502134D-6E66-4CBB-8CAD-5D2F599AB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2" name="Line 1772">
                <a:extLst>
                  <a:ext uri="{FF2B5EF4-FFF2-40B4-BE49-F238E27FC236}">
                    <a16:creationId xmlns:a16="http://schemas.microsoft.com/office/drawing/2014/main" id="{8E6B131A-C595-48D5-B98F-27DE1D3F3D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3" name="Rectangle 1773">
                <a:extLst>
                  <a:ext uri="{FF2B5EF4-FFF2-40B4-BE49-F238E27FC236}">
                    <a16:creationId xmlns:a16="http://schemas.microsoft.com/office/drawing/2014/main" id="{230A7DE9-5074-485A-98A2-D1259B3BD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362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14" name="Line 1774">
                <a:extLst>
                  <a:ext uri="{FF2B5EF4-FFF2-40B4-BE49-F238E27FC236}">
                    <a16:creationId xmlns:a16="http://schemas.microsoft.com/office/drawing/2014/main" id="{C2047AEE-CA1D-4CA6-86F5-39922EC97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362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5" name="Rectangle 1775">
                <a:extLst>
                  <a:ext uri="{FF2B5EF4-FFF2-40B4-BE49-F238E27FC236}">
                    <a16:creationId xmlns:a16="http://schemas.microsoft.com/office/drawing/2014/main" id="{29BFBEF9-9BFF-4C0D-B8DA-DF0C93975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16" name="Line 1776">
                <a:extLst>
                  <a:ext uri="{FF2B5EF4-FFF2-40B4-BE49-F238E27FC236}">
                    <a16:creationId xmlns:a16="http://schemas.microsoft.com/office/drawing/2014/main" id="{89C5B03A-C143-4AB0-8429-F94DBAEFE4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7" name="Line 1777">
                <a:extLst>
                  <a:ext uri="{FF2B5EF4-FFF2-40B4-BE49-F238E27FC236}">
                    <a16:creationId xmlns:a16="http://schemas.microsoft.com/office/drawing/2014/main" id="{5970816E-BAA6-46A6-AA10-EA1E7FE2D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8" name="Rectangle 1778">
                <a:extLst>
                  <a:ext uri="{FF2B5EF4-FFF2-40B4-BE49-F238E27FC236}">
                    <a16:creationId xmlns:a16="http://schemas.microsoft.com/office/drawing/2014/main" id="{BACF8266-976E-497F-9C15-8430A962B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19" name="Line 1779">
                <a:extLst>
                  <a:ext uri="{FF2B5EF4-FFF2-40B4-BE49-F238E27FC236}">
                    <a16:creationId xmlns:a16="http://schemas.microsoft.com/office/drawing/2014/main" id="{916D4E9E-2A0E-4AB2-9BAC-635E162EE2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0" name="Rectangle 1780">
                <a:extLst>
                  <a:ext uri="{FF2B5EF4-FFF2-40B4-BE49-F238E27FC236}">
                    <a16:creationId xmlns:a16="http://schemas.microsoft.com/office/drawing/2014/main" id="{7DBCAC32-1848-41CF-A233-A6EDA537F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21" name="Line 1781">
                <a:extLst>
                  <a:ext uri="{FF2B5EF4-FFF2-40B4-BE49-F238E27FC236}">
                    <a16:creationId xmlns:a16="http://schemas.microsoft.com/office/drawing/2014/main" id="{386BA20D-1F65-4A86-B24E-E65D1781D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2" name="Line 1782">
                <a:extLst>
                  <a:ext uri="{FF2B5EF4-FFF2-40B4-BE49-F238E27FC236}">
                    <a16:creationId xmlns:a16="http://schemas.microsoft.com/office/drawing/2014/main" id="{F265215A-CF72-4514-B16F-31F5C1B06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3" name="Rectangle 1783">
                <a:extLst>
                  <a:ext uri="{FF2B5EF4-FFF2-40B4-BE49-F238E27FC236}">
                    <a16:creationId xmlns:a16="http://schemas.microsoft.com/office/drawing/2014/main" id="{0F6293FA-B1AA-48E8-B7A4-2F2866857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24" name="Line 1784">
                <a:extLst>
                  <a:ext uri="{FF2B5EF4-FFF2-40B4-BE49-F238E27FC236}">
                    <a16:creationId xmlns:a16="http://schemas.microsoft.com/office/drawing/2014/main" id="{A4F462AE-BD59-485F-B23F-7B5C99EC3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5" name="Rectangle 1785">
                <a:extLst>
                  <a:ext uri="{FF2B5EF4-FFF2-40B4-BE49-F238E27FC236}">
                    <a16:creationId xmlns:a16="http://schemas.microsoft.com/office/drawing/2014/main" id="{804E8A26-885B-4B39-93FC-45504C6D5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26" name="Line 1786">
                <a:extLst>
                  <a:ext uri="{FF2B5EF4-FFF2-40B4-BE49-F238E27FC236}">
                    <a16:creationId xmlns:a16="http://schemas.microsoft.com/office/drawing/2014/main" id="{9EDC1962-F653-4110-89C3-10367F6533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7" name="Line 1787">
                <a:extLst>
                  <a:ext uri="{FF2B5EF4-FFF2-40B4-BE49-F238E27FC236}">
                    <a16:creationId xmlns:a16="http://schemas.microsoft.com/office/drawing/2014/main" id="{660DADE5-5BF3-41A6-B0A5-43F9F1F4EA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8" name="Rectangle 1788">
                <a:extLst>
                  <a:ext uri="{FF2B5EF4-FFF2-40B4-BE49-F238E27FC236}">
                    <a16:creationId xmlns:a16="http://schemas.microsoft.com/office/drawing/2014/main" id="{B489DFEE-9D11-4D8C-B74B-8F7BF83FC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29" name="Line 1789">
                <a:extLst>
                  <a:ext uri="{FF2B5EF4-FFF2-40B4-BE49-F238E27FC236}">
                    <a16:creationId xmlns:a16="http://schemas.microsoft.com/office/drawing/2014/main" id="{4DF05A46-F31F-43F2-85D8-6B8E48D43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0" name="Rectangle 1790">
                <a:extLst>
                  <a:ext uri="{FF2B5EF4-FFF2-40B4-BE49-F238E27FC236}">
                    <a16:creationId xmlns:a16="http://schemas.microsoft.com/office/drawing/2014/main" id="{5BEA61AE-5A38-4183-8FDB-6AABD247B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31" name="Line 1791">
                <a:extLst>
                  <a:ext uri="{FF2B5EF4-FFF2-40B4-BE49-F238E27FC236}">
                    <a16:creationId xmlns:a16="http://schemas.microsoft.com/office/drawing/2014/main" id="{6554A044-574F-48A8-BBE7-63E3A38F2A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2" name="Line 1792">
                <a:extLst>
                  <a:ext uri="{FF2B5EF4-FFF2-40B4-BE49-F238E27FC236}">
                    <a16:creationId xmlns:a16="http://schemas.microsoft.com/office/drawing/2014/main" id="{8D73B8A0-FFE3-4E66-97CD-2330FEF40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3" name="Rectangle 1793">
                <a:extLst>
                  <a:ext uri="{FF2B5EF4-FFF2-40B4-BE49-F238E27FC236}">
                    <a16:creationId xmlns:a16="http://schemas.microsoft.com/office/drawing/2014/main" id="{7DBA0F01-0F14-4258-B9A7-302F86092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624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34" name="Line 1794">
                <a:extLst>
                  <a:ext uri="{FF2B5EF4-FFF2-40B4-BE49-F238E27FC236}">
                    <a16:creationId xmlns:a16="http://schemas.microsoft.com/office/drawing/2014/main" id="{BEBCE89A-FBBD-45A3-88C3-E7BA716067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3624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5" name="Rectangle 1795">
                <a:extLst>
                  <a:ext uri="{FF2B5EF4-FFF2-40B4-BE49-F238E27FC236}">
                    <a16:creationId xmlns:a16="http://schemas.microsoft.com/office/drawing/2014/main" id="{C4A94C2A-0B0E-400E-B916-EF54CF96B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36" name="Line 1796">
                <a:extLst>
                  <a:ext uri="{FF2B5EF4-FFF2-40B4-BE49-F238E27FC236}">
                    <a16:creationId xmlns:a16="http://schemas.microsoft.com/office/drawing/2014/main" id="{B870FA9D-0A15-4A8A-81DB-B722F9FB4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7" name="Line 1797">
                <a:extLst>
                  <a:ext uri="{FF2B5EF4-FFF2-40B4-BE49-F238E27FC236}">
                    <a16:creationId xmlns:a16="http://schemas.microsoft.com/office/drawing/2014/main" id="{374C6186-FE7C-4AD3-8D60-451554695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8" name="Rectangle 1798">
                <a:extLst>
                  <a:ext uri="{FF2B5EF4-FFF2-40B4-BE49-F238E27FC236}">
                    <a16:creationId xmlns:a16="http://schemas.microsoft.com/office/drawing/2014/main" id="{39E2AEBF-AF02-492D-9105-02057B199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39" name="Line 1799">
                <a:extLst>
                  <a:ext uri="{FF2B5EF4-FFF2-40B4-BE49-F238E27FC236}">
                    <a16:creationId xmlns:a16="http://schemas.microsoft.com/office/drawing/2014/main" id="{45CFCD90-CD41-4CDF-B30A-3841FFBF3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0" name="Rectangle 1800">
                <a:extLst>
                  <a:ext uri="{FF2B5EF4-FFF2-40B4-BE49-F238E27FC236}">
                    <a16:creationId xmlns:a16="http://schemas.microsoft.com/office/drawing/2014/main" id="{E733A208-F1B3-4FBB-A5A1-CE46B4FA3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41" name="Line 1801">
                <a:extLst>
                  <a:ext uri="{FF2B5EF4-FFF2-40B4-BE49-F238E27FC236}">
                    <a16:creationId xmlns:a16="http://schemas.microsoft.com/office/drawing/2014/main" id="{36E7AAFC-F5EF-46E6-96BF-FA5F13B49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2" name="Line 1802">
                <a:extLst>
                  <a:ext uri="{FF2B5EF4-FFF2-40B4-BE49-F238E27FC236}">
                    <a16:creationId xmlns:a16="http://schemas.microsoft.com/office/drawing/2014/main" id="{5577A4AA-31B6-4E4A-B0E2-4BAD01E5AA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3" name="Rectangle 1803">
                <a:extLst>
                  <a:ext uri="{FF2B5EF4-FFF2-40B4-BE49-F238E27FC236}">
                    <a16:creationId xmlns:a16="http://schemas.microsoft.com/office/drawing/2014/main" id="{373E9B8C-DAF1-484B-A0F2-681F392B3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44" name="Line 1804">
                <a:extLst>
                  <a:ext uri="{FF2B5EF4-FFF2-40B4-BE49-F238E27FC236}">
                    <a16:creationId xmlns:a16="http://schemas.microsoft.com/office/drawing/2014/main" id="{130BA21D-BCD3-4C79-B4F3-D74C36CD5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5" name="Rectangle 1805">
                <a:extLst>
                  <a:ext uri="{FF2B5EF4-FFF2-40B4-BE49-F238E27FC236}">
                    <a16:creationId xmlns:a16="http://schemas.microsoft.com/office/drawing/2014/main" id="{1D4CEAE0-584B-4BA2-9C93-871AB486D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46" name="Line 1806">
                <a:extLst>
                  <a:ext uri="{FF2B5EF4-FFF2-40B4-BE49-F238E27FC236}">
                    <a16:creationId xmlns:a16="http://schemas.microsoft.com/office/drawing/2014/main" id="{21C300F6-CAF2-4EDA-8751-B22BF77720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7" name="Line 1807">
                <a:extLst>
                  <a:ext uri="{FF2B5EF4-FFF2-40B4-BE49-F238E27FC236}">
                    <a16:creationId xmlns:a16="http://schemas.microsoft.com/office/drawing/2014/main" id="{C5EE86E4-AD54-474A-9A6B-3B19F6752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8" name="Rectangle 1808">
                <a:extLst>
                  <a:ext uri="{FF2B5EF4-FFF2-40B4-BE49-F238E27FC236}">
                    <a16:creationId xmlns:a16="http://schemas.microsoft.com/office/drawing/2014/main" id="{F7F93349-44D7-4AC2-BB81-1399C4DBB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49" name="Line 1809">
                <a:extLst>
                  <a:ext uri="{FF2B5EF4-FFF2-40B4-BE49-F238E27FC236}">
                    <a16:creationId xmlns:a16="http://schemas.microsoft.com/office/drawing/2014/main" id="{E63759EC-1625-4A92-9392-BA626F7FF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0" name="Rectangle 1810">
                <a:extLst>
                  <a:ext uri="{FF2B5EF4-FFF2-40B4-BE49-F238E27FC236}">
                    <a16:creationId xmlns:a16="http://schemas.microsoft.com/office/drawing/2014/main" id="{D391CE14-A726-40EF-BA14-FA33E0231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51" name="Line 1811">
                <a:extLst>
                  <a:ext uri="{FF2B5EF4-FFF2-40B4-BE49-F238E27FC236}">
                    <a16:creationId xmlns:a16="http://schemas.microsoft.com/office/drawing/2014/main" id="{56322F88-F672-4DFB-966F-3DDB6C4AB6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2" name="Line 1812">
                <a:extLst>
                  <a:ext uri="{FF2B5EF4-FFF2-40B4-BE49-F238E27FC236}">
                    <a16:creationId xmlns:a16="http://schemas.microsoft.com/office/drawing/2014/main" id="{5BDF9900-5734-47EF-A947-BF30AFBBE6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3" name="Rectangle 1813">
                <a:extLst>
                  <a:ext uri="{FF2B5EF4-FFF2-40B4-BE49-F238E27FC236}">
                    <a16:creationId xmlns:a16="http://schemas.microsoft.com/office/drawing/2014/main" id="{BCEFB865-27D4-4D23-9B76-28D922B40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754" name="Line 1814">
                <a:extLst>
                  <a:ext uri="{FF2B5EF4-FFF2-40B4-BE49-F238E27FC236}">
                    <a16:creationId xmlns:a16="http://schemas.microsoft.com/office/drawing/2014/main" id="{13298447-445A-4818-A09F-24FE3D9FEA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5" name="Rectangle 1815">
                <a:extLst>
                  <a:ext uri="{FF2B5EF4-FFF2-40B4-BE49-F238E27FC236}">
                    <a16:creationId xmlns:a16="http://schemas.microsoft.com/office/drawing/2014/main" id="{2629B0F5-FC1E-460F-8AE8-58DD7306D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0986" name="Group 1816">
              <a:extLst>
                <a:ext uri="{FF2B5EF4-FFF2-40B4-BE49-F238E27FC236}">
                  <a16:creationId xmlns:a16="http://schemas.microsoft.com/office/drawing/2014/main" id="{92173670-3993-4A5B-B7DE-C01AE1325A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624"/>
              <a:ext cx="5491" cy="415"/>
              <a:chOff x="72" y="3624"/>
              <a:chExt cx="5491" cy="415"/>
            </a:xfrm>
          </p:grpSpPr>
          <p:sp>
            <p:nvSpPr>
              <p:cNvPr id="41356" name="Line 1817">
                <a:extLst>
                  <a:ext uri="{FF2B5EF4-FFF2-40B4-BE49-F238E27FC236}">
                    <a16:creationId xmlns:a16="http://schemas.microsoft.com/office/drawing/2014/main" id="{2E989F03-0070-4485-93F0-EB5685AD2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7" name="Line 1818">
                <a:extLst>
                  <a:ext uri="{FF2B5EF4-FFF2-40B4-BE49-F238E27FC236}">
                    <a16:creationId xmlns:a16="http://schemas.microsoft.com/office/drawing/2014/main" id="{7A815DDC-EF5F-4391-85A9-0FCC07D173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8" name="Rectangle 1819">
                <a:extLst>
                  <a:ext uri="{FF2B5EF4-FFF2-40B4-BE49-F238E27FC236}">
                    <a16:creationId xmlns:a16="http://schemas.microsoft.com/office/drawing/2014/main" id="{97193FFB-A675-4E3C-B689-107A3B95A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3624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59" name="Line 1820">
                <a:extLst>
                  <a:ext uri="{FF2B5EF4-FFF2-40B4-BE49-F238E27FC236}">
                    <a16:creationId xmlns:a16="http://schemas.microsoft.com/office/drawing/2014/main" id="{A1309677-9E21-4265-8973-6A6123BB77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3624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0" name="Rectangle 1821">
                <a:extLst>
                  <a:ext uri="{FF2B5EF4-FFF2-40B4-BE49-F238E27FC236}">
                    <a16:creationId xmlns:a16="http://schemas.microsoft.com/office/drawing/2014/main" id="{3CC6FE93-6458-4545-A8FA-2A7CE965D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62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61" name="Line 1822">
                <a:extLst>
                  <a:ext uri="{FF2B5EF4-FFF2-40B4-BE49-F238E27FC236}">
                    <a16:creationId xmlns:a16="http://schemas.microsoft.com/office/drawing/2014/main" id="{FD5775BA-2752-434A-834D-92DC096F7A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62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2" name="Line 1823">
                <a:extLst>
                  <a:ext uri="{FF2B5EF4-FFF2-40B4-BE49-F238E27FC236}">
                    <a16:creationId xmlns:a16="http://schemas.microsoft.com/office/drawing/2014/main" id="{21F7FF4C-8E63-4919-BAB3-0C4FA79A12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3" name="Rectangle 1824">
                <a:extLst>
                  <a:ext uri="{FF2B5EF4-FFF2-40B4-BE49-F238E27FC236}">
                    <a16:creationId xmlns:a16="http://schemas.microsoft.com/office/drawing/2014/main" id="{1D53EC4A-77C5-41ED-A38F-31A0F539B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362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64" name="Line 1825">
                <a:extLst>
                  <a:ext uri="{FF2B5EF4-FFF2-40B4-BE49-F238E27FC236}">
                    <a16:creationId xmlns:a16="http://schemas.microsoft.com/office/drawing/2014/main" id="{7FA94642-C401-4B4B-8B17-3B924EE80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362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5" name="Rectangle 1826">
                <a:extLst>
                  <a:ext uri="{FF2B5EF4-FFF2-40B4-BE49-F238E27FC236}">
                    <a16:creationId xmlns:a16="http://schemas.microsoft.com/office/drawing/2014/main" id="{08CF1DFC-A5BF-4FB5-BA88-77F6CC815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66" name="Line 1827">
                <a:extLst>
                  <a:ext uri="{FF2B5EF4-FFF2-40B4-BE49-F238E27FC236}">
                    <a16:creationId xmlns:a16="http://schemas.microsoft.com/office/drawing/2014/main" id="{A1D3E8F7-E8BE-412A-8161-3039CD0EE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7" name="Line 1828">
                <a:extLst>
                  <a:ext uri="{FF2B5EF4-FFF2-40B4-BE49-F238E27FC236}">
                    <a16:creationId xmlns:a16="http://schemas.microsoft.com/office/drawing/2014/main" id="{BC85421F-6246-4658-83A1-1512850461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8" name="Rectangle 1829">
                <a:extLst>
                  <a:ext uri="{FF2B5EF4-FFF2-40B4-BE49-F238E27FC236}">
                    <a16:creationId xmlns:a16="http://schemas.microsoft.com/office/drawing/2014/main" id="{DE72BFEC-7D9E-4E79-9F56-4072C57F8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362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69" name="Line 1830">
                <a:extLst>
                  <a:ext uri="{FF2B5EF4-FFF2-40B4-BE49-F238E27FC236}">
                    <a16:creationId xmlns:a16="http://schemas.microsoft.com/office/drawing/2014/main" id="{78F778AE-28DF-4C0A-9D5F-897E8FED5D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362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0" name="Rectangle 1831">
                <a:extLst>
                  <a:ext uri="{FF2B5EF4-FFF2-40B4-BE49-F238E27FC236}">
                    <a16:creationId xmlns:a16="http://schemas.microsoft.com/office/drawing/2014/main" id="{153D4658-300B-4354-A17F-A0BFE61FD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62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71" name="Line 1832">
                <a:extLst>
                  <a:ext uri="{FF2B5EF4-FFF2-40B4-BE49-F238E27FC236}">
                    <a16:creationId xmlns:a16="http://schemas.microsoft.com/office/drawing/2014/main" id="{1D10B4C9-2F7E-4B79-BFE7-6A3CFEDCA7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62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2" name="Line 1833">
                <a:extLst>
                  <a:ext uri="{FF2B5EF4-FFF2-40B4-BE49-F238E27FC236}">
                    <a16:creationId xmlns:a16="http://schemas.microsoft.com/office/drawing/2014/main" id="{14F7E250-F286-4C40-AF8B-209C0B64C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62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3" name="Rectangle 1834">
                <a:extLst>
                  <a:ext uri="{FF2B5EF4-FFF2-40B4-BE49-F238E27FC236}">
                    <a16:creationId xmlns:a16="http://schemas.microsoft.com/office/drawing/2014/main" id="{84221A38-63C5-4239-8AA4-468AA1941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74" name="Line 1835">
                <a:extLst>
                  <a:ext uri="{FF2B5EF4-FFF2-40B4-BE49-F238E27FC236}">
                    <a16:creationId xmlns:a16="http://schemas.microsoft.com/office/drawing/2014/main" id="{4DB710CB-2DD1-46F4-99D1-F6A8DCDA08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5" name="Rectangle 1836">
                <a:extLst>
                  <a:ext uri="{FF2B5EF4-FFF2-40B4-BE49-F238E27FC236}">
                    <a16:creationId xmlns:a16="http://schemas.microsoft.com/office/drawing/2014/main" id="{70A5B7CA-EA45-442E-8D4A-DA3041CCB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76" name="Line 1837">
                <a:extLst>
                  <a:ext uri="{FF2B5EF4-FFF2-40B4-BE49-F238E27FC236}">
                    <a16:creationId xmlns:a16="http://schemas.microsoft.com/office/drawing/2014/main" id="{596CB1E7-1B44-4F4D-AE43-9D105B0DA2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7" name="Rectangle 1838">
                <a:extLst>
                  <a:ext uri="{FF2B5EF4-FFF2-40B4-BE49-F238E27FC236}">
                    <a16:creationId xmlns:a16="http://schemas.microsoft.com/office/drawing/2014/main" id="{5EBD2F86-796A-4273-9AFA-CD2302AF9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78" name="Line 1839">
                <a:extLst>
                  <a:ext uri="{FF2B5EF4-FFF2-40B4-BE49-F238E27FC236}">
                    <a16:creationId xmlns:a16="http://schemas.microsoft.com/office/drawing/2014/main" id="{71B5624A-4192-4589-B597-C2E550A713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9" name="Rectangle 1840">
                <a:extLst>
                  <a:ext uri="{FF2B5EF4-FFF2-40B4-BE49-F238E27FC236}">
                    <a16:creationId xmlns:a16="http://schemas.microsoft.com/office/drawing/2014/main" id="{BDED46AD-C301-4652-A64F-D5E0F8705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80" name="Line 1841">
                <a:extLst>
                  <a:ext uri="{FF2B5EF4-FFF2-40B4-BE49-F238E27FC236}">
                    <a16:creationId xmlns:a16="http://schemas.microsoft.com/office/drawing/2014/main" id="{68DC9277-3C51-4727-867E-9C54299ACD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1" name="Rectangle 1842">
                <a:extLst>
                  <a:ext uri="{FF2B5EF4-FFF2-40B4-BE49-F238E27FC236}">
                    <a16:creationId xmlns:a16="http://schemas.microsoft.com/office/drawing/2014/main" id="{E811C6A3-B8D3-42AC-B5E0-70EB1B3B5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82" name="Line 1843">
                <a:extLst>
                  <a:ext uri="{FF2B5EF4-FFF2-40B4-BE49-F238E27FC236}">
                    <a16:creationId xmlns:a16="http://schemas.microsoft.com/office/drawing/2014/main" id="{ABEE202A-7C95-435F-A81F-1704FC229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3" name="Rectangle 1844">
                <a:extLst>
                  <a:ext uri="{FF2B5EF4-FFF2-40B4-BE49-F238E27FC236}">
                    <a16:creationId xmlns:a16="http://schemas.microsoft.com/office/drawing/2014/main" id="{B537D982-4855-4172-B8CC-A7EB08A7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84" name="Line 1845">
                <a:extLst>
                  <a:ext uri="{FF2B5EF4-FFF2-40B4-BE49-F238E27FC236}">
                    <a16:creationId xmlns:a16="http://schemas.microsoft.com/office/drawing/2014/main" id="{32711C39-161A-4EAE-8891-9406EC334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5" name="Rectangle 1846">
                <a:extLst>
                  <a:ext uri="{FF2B5EF4-FFF2-40B4-BE49-F238E27FC236}">
                    <a16:creationId xmlns:a16="http://schemas.microsoft.com/office/drawing/2014/main" id="{E889972A-9B36-4F03-AEF8-85F3E98E6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86" name="Line 1847">
                <a:extLst>
                  <a:ext uri="{FF2B5EF4-FFF2-40B4-BE49-F238E27FC236}">
                    <a16:creationId xmlns:a16="http://schemas.microsoft.com/office/drawing/2014/main" id="{82630197-23E2-4982-BADC-FB9A0FC6C5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7" name="Rectangle 1848">
                <a:extLst>
                  <a:ext uri="{FF2B5EF4-FFF2-40B4-BE49-F238E27FC236}">
                    <a16:creationId xmlns:a16="http://schemas.microsoft.com/office/drawing/2014/main" id="{B79E02F3-D001-4D17-951C-86F541F1B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88" name="Line 1849">
                <a:extLst>
                  <a:ext uri="{FF2B5EF4-FFF2-40B4-BE49-F238E27FC236}">
                    <a16:creationId xmlns:a16="http://schemas.microsoft.com/office/drawing/2014/main" id="{E51AF115-696B-4BA9-A694-A074C5DC93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9" name="Rectangle 1850">
                <a:extLst>
                  <a:ext uri="{FF2B5EF4-FFF2-40B4-BE49-F238E27FC236}">
                    <a16:creationId xmlns:a16="http://schemas.microsoft.com/office/drawing/2014/main" id="{163CF530-E197-4898-8C71-E95B3502D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90" name="Line 1851">
                <a:extLst>
                  <a:ext uri="{FF2B5EF4-FFF2-40B4-BE49-F238E27FC236}">
                    <a16:creationId xmlns:a16="http://schemas.microsoft.com/office/drawing/2014/main" id="{BA542960-ADAF-4EAC-8CA9-131189A1C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1" name="Rectangle 1852">
                <a:extLst>
                  <a:ext uri="{FF2B5EF4-FFF2-40B4-BE49-F238E27FC236}">
                    <a16:creationId xmlns:a16="http://schemas.microsoft.com/office/drawing/2014/main" id="{6C177E89-65C8-47F9-BF7B-0D3AD517C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92" name="Line 1853">
                <a:extLst>
                  <a:ext uri="{FF2B5EF4-FFF2-40B4-BE49-F238E27FC236}">
                    <a16:creationId xmlns:a16="http://schemas.microsoft.com/office/drawing/2014/main" id="{24E62887-C23F-4527-A1B6-D0DCA2C276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3" name="Rectangle 1854">
                <a:extLst>
                  <a:ext uri="{FF2B5EF4-FFF2-40B4-BE49-F238E27FC236}">
                    <a16:creationId xmlns:a16="http://schemas.microsoft.com/office/drawing/2014/main" id="{35730695-A666-4E56-A92B-30C55B10A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94" name="Line 1855">
                <a:extLst>
                  <a:ext uri="{FF2B5EF4-FFF2-40B4-BE49-F238E27FC236}">
                    <a16:creationId xmlns:a16="http://schemas.microsoft.com/office/drawing/2014/main" id="{4E08CFF9-BAD1-4536-9670-31CBB7C9D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5" name="Rectangle 1856">
                <a:extLst>
                  <a:ext uri="{FF2B5EF4-FFF2-40B4-BE49-F238E27FC236}">
                    <a16:creationId xmlns:a16="http://schemas.microsoft.com/office/drawing/2014/main" id="{ED773BFA-C27A-45CD-B1DA-13165E4AB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96" name="Line 1857">
                <a:extLst>
                  <a:ext uri="{FF2B5EF4-FFF2-40B4-BE49-F238E27FC236}">
                    <a16:creationId xmlns:a16="http://schemas.microsoft.com/office/drawing/2014/main" id="{AC357F43-4817-4355-8BF7-B629C1F76F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7" name="Rectangle 1858">
                <a:extLst>
                  <a:ext uri="{FF2B5EF4-FFF2-40B4-BE49-F238E27FC236}">
                    <a16:creationId xmlns:a16="http://schemas.microsoft.com/office/drawing/2014/main" id="{C7813FEE-D5C2-4BF3-BE63-AAEF20879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98" name="Line 1859">
                <a:extLst>
                  <a:ext uri="{FF2B5EF4-FFF2-40B4-BE49-F238E27FC236}">
                    <a16:creationId xmlns:a16="http://schemas.microsoft.com/office/drawing/2014/main" id="{997FF197-58C4-4D9A-ACE1-8C17B1BD2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9" name="Rectangle 1860">
                <a:extLst>
                  <a:ext uri="{FF2B5EF4-FFF2-40B4-BE49-F238E27FC236}">
                    <a16:creationId xmlns:a16="http://schemas.microsoft.com/office/drawing/2014/main" id="{2E0ABC31-82F9-487E-9169-D713B2706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00" name="Line 1861">
                <a:extLst>
                  <a:ext uri="{FF2B5EF4-FFF2-40B4-BE49-F238E27FC236}">
                    <a16:creationId xmlns:a16="http://schemas.microsoft.com/office/drawing/2014/main" id="{AD8526BC-3017-43FD-A9B6-72672CEB5C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1" name="Rectangle 1862">
                <a:extLst>
                  <a:ext uri="{FF2B5EF4-FFF2-40B4-BE49-F238E27FC236}">
                    <a16:creationId xmlns:a16="http://schemas.microsoft.com/office/drawing/2014/main" id="{0789C471-CB29-4189-BBEE-2E0FAB48A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02" name="Line 1863">
                <a:extLst>
                  <a:ext uri="{FF2B5EF4-FFF2-40B4-BE49-F238E27FC236}">
                    <a16:creationId xmlns:a16="http://schemas.microsoft.com/office/drawing/2014/main" id="{E912464E-53E8-46BB-A7FF-0B59CA854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3" name="Rectangle 1864">
                <a:extLst>
                  <a:ext uri="{FF2B5EF4-FFF2-40B4-BE49-F238E27FC236}">
                    <a16:creationId xmlns:a16="http://schemas.microsoft.com/office/drawing/2014/main" id="{E8381D09-4383-4A22-8C5F-FA4C58828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04" name="Line 1865">
                <a:extLst>
                  <a:ext uri="{FF2B5EF4-FFF2-40B4-BE49-F238E27FC236}">
                    <a16:creationId xmlns:a16="http://schemas.microsoft.com/office/drawing/2014/main" id="{67AB43C8-3B4C-41DB-AD9A-6E90FCB38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5" name="Rectangle 1866">
                <a:extLst>
                  <a:ext uri="{FF2B5EF4-FFF2-40B4-BE49-F238E27FC236}">
                    <a16:creationId xmlns:a16="http://schemas.microsoft.com/office/drawing/2014/main" id="{A69296CA-0CC0-4B31-8300-E8BE81A89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06" name="Line 1867">
                <a:extLst>
                  <a:ext uri="{FF2B5EF4-FFF2-40B4-BE49-F238E27FC236}">
                    <a16:creationId xmlns:a16="http://schemas.microsoft.com/office/drawing/2014/main" id="{6EDE2A6D-5D9A-43C6-8954-4DBDE25A4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7" name="Rectangle 1868">
                <a:extLst>
                  <a:ext uri="{FF2B5EF4-FFF2-40B4-BE49-F238E27FC236}">
                    <a16:creationId xmlns:a16="http://schemas.microsoft.com/office/drawing/2014/main" id="{42E10F98-A698-4548-A224-79A15976E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08" name="Line 1869">
                <a:extLst>
                  <a:ext uri="{FF2B5EF4-FFF2-40B4-BE49-F238E27FC236}">
                    <a16:creationId xmlns:a16="http://schemas.microsoft.com/office/drawing/2014/main" id="{53553826-ED71-4C1A-9AA1-B3A1512A6D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9" name="Rectangle 1870">
                <a:extLst>
                  <a:ext uri="{FF2B5EF4-FFF2-40B4-BE49-F238E27FC236}">
                    <a16:creationId xmlns:a16="http://schemas.microsoft.com/office/drawing/2014/main" id="{D6B1BBCF-043C-4ACB-9355-E80DEA0D2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10" name="Line 1871">
                <a:extLst>
                  <a:ext uri="{FF2B5EF4-FFF2-40B4-BE49-F238E27FC236}">
                    <a16:creationId xmlns:a16="http://schemas.microsoft.com/office/drawing/2014/main" id="{21068EEA-744B-4C81-AEA5-7658795EAB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1" name="Rectangle 1872">
                <a:extLst>
                  <a:ext uri="{FF2B5EF4-FFF2-40B4-BE49-F238E27FC236}">
                    <a16:creationId xmlns:a16="http://schemas.microsoft.com/office/drawing/2014/main" id="{A87646C7-EC96-4F57-99BC-C01ABC5E1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12" name="Line 1873">
                <a:extLst>
                  <a:ext uri="{FF2B5EF4-FFF2-40B4-BE49-F238E27FC236}">
                    <a16:creationId xmlns:a16="http://schemas.microsoft.com/office/drawing/2014/main" id="{73DDA91B-1BE3-4179-9734-2468A92E0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3" name="Rectangle 1874">
                <a:extLst>
                  <a:ext uri="{FF2B5EF4-FFF2-40B4-BE49-F238E27FC236}">
                    <a16:creationId xmlns:a16="http://schemas.microsoft.com/office/drawing/2014/main" id="{3CA4BA86-A181-4149-89D8-08093233D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14" name="Line 1875">
                <a:extLst>
                  <a:ext uri="{FF2B5EF4-FFF2-40B4-BE49-F238E27FC236}">
                    <a16:creationId xmlns:a16="http://schemas.microsoft.com/office/drawing/2014/main" id="{AB503EB2-20C7-423A-9653-39D86FC8EA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5" name="Rectangle 1876">
                <a:extLst>
                  <a:ext uri="{FF2B5EF4-FFF2-40B4-BE49-F238E27FC236}">
                    <a16:creationId xmlns:a16="http://schemas.microsoft.com/office/drawing/2014/main" id="{7567D39E-20E1-4C87-A5F0-A86B050D2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16" name="Line 1877">
                <a:extLst>
                  <a:ext uri="{FF2B5EF4-FFF2-40B4-BE49-F238E27FC236}">
                    <a16:creationId xmlns:a16="http://schemas.microsoft.com/office/drawing/2014/main" id="{6BF560C2-C3D7-421B-BA98-4FF3D4720A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7" name="Rectangle 1878">
                <a:extLst>
                  <a:ext uri="{FF2B5EF4-FFF2-40B4-BE49-F238E27FC236}">
                    <a16:creationId xmlns:a16="http://schemas.microsoft.com/office/drawing/2014/main" id="{20E6D28F-8564-4382-BDF8-A85C5141E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18" name="Line 1879">
                <a:extLst>
                  <a:ext uri="{FF2B5EF4-FFF2-40B4-BE49-F238E27FC236}">
                    <a16:creationId xmlns:a16="http://schemas.microsoft.com/office/drawing/2014/main" id="{93B6EA81-95F3-479C-92B4-42E7751149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9" name="Rectangle 1880">
                <a:extLst>
                  <a:ext uri="{FF2B5EF4-FFF2-40B4-BE49-F238E27FC236}">
                    <a16:creationId xmlns:a16="http://schemas.microsoft.com/office/drawing/2014/main" id="{6DE336DB-10FA-4B12-B1F2-190D1BB66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63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20" name="Line 1881">
                <a:extLst>
                  <a:ext uri="{FF2B5EF4-FFF2-40B4-BE49-F238E27FC236}">
                    <a16:creationId xmlns:a16="http://schemas.microsoft.com/office/drawing/2014/main" id="{3FD4EBEF-3619-43F2-AE1F-0D4D1005A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21" name="Rectangle 1882">
                <a:extLst>
                  <a:ext uri="{FF2B5EF4-FFF2-40B4-BE49-F238E27FC236}">
                    <a16:creationId xmlns:a16="http://schemas.microsoft.com/office/drawing/2014/main" id="{436DCF6F-2B96-4E8A-99D2-57448E6E9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22" name="Line 1883">
                <a:extLst>
                  <a:ext uri="{FF2B5EF4-FFF2-40B4-BE49-F238E27FC236}">
                    <a16:creationId xmlns:a16="http://schemas.microsoft.com/office/drawing/2014/main" id="{E9ABE29D-026F-4C25-AC0B-28313C66C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23" name="Rectangle 1884">
                <a:extLst>
                  <a:ext uri="{FF2B5EF4-FFF2-40B4-BE49-F238E27FC236}">
                    <a16:creationId xmlns:a16="http://schemas.microsoft.com/office/drawing/2014/main" id="{4261C649-32E7-4200-BEAC-B23BB458B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63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24" name="Line 1885">
                <a:extLst>
                  <a:ext uri="{FF2B5EF4-FFF2-40B4-BE49-F238E27FC236}">
                    <a16:creationId xmlns:a16="http://schemas.microsoft.com/office/drawing/2014/main" id="{0F47369A-1D8E-4FCF-8B2D-B1BFEC4C50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63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25" name="Rectangle 1886">
                <a:extLst>
                  <a:ext uri="{FF2B5EF4-FFF2-40B4-BE49-F238E27FC236}">
                    <a16:creationId xmlns:a16="http://schemas.microsoft.com/office/drawing/2014/main" id="{C12B246B-3FFC-4071-B17C-BBA6EA2CA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" y="3831"/>
                <a:ext cx="99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T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26" name="Rectangle 1887">
                <a:extLst>
                  <a:ext uri="{FF2B5EF4-FFF2-40B4-BE49-F238E27FC236}">
                    <a16:creationId xmlns:a16="http://schemas.microsoft.com/office/drawing/2014/main" id="{DF516424-8778-4B76-8EC2-CF03EF0C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3825"/>
                <a:ext cx="161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S7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27" name="Rectangle 1888">
                <a:extLst>
                  <a:ext uri="{FF2B5EF4-FFF2-40B4-BE49-F238E27FC236}">
                    <a16:creationId xmlns:a16="http://schemas.microsoft.com/office/drawing/2014/main" id="{857C92FD-46BE-4148-8F78-7ADA7625A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3825"/>
                <a:ext cx="234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S11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28" name="Rectangle 1889">
                <a:extLst>
                  <a:ext uri="{FF2B5EF4-FFF2-40B4-BE49-F238E27FC236}">
                    <a16:creationId xmlns:a16="http://schemas.microsoft.com/office/drawing/2014/main" id="{F8415DAD-490E-4B83-9DF7-5EF4F2550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3825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S19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29" name="Rectangle 1890">
                <a:extLst>
                  <a:ext uri="{FF2B5EF4-FFF2-40B4-BE49-F238E27FC236}">
                    <a16:creationId xmlns:a16="http://schemas.microsoft.com/office/drawing/2014/main" id="{72A637D2-0571-419E-A0BC-4DFB47CED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3825"/>
                <a:ext cx="234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S20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30" name="Rectangle 1891">
                <a:extLst>
                  <a:ext uri="{FF2B5EF4-FFF2-40B4-BE49-F238E27FC236}">
                    <a16:creationId xmlns:a16="http://schemas.microsoft.com/office/drawing/2014/main" id="{33D9F2FD-BB7E-4BE0-B28F-6500B689E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3825"/>
                <a:ext cx="234" cy="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S19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31" name="Rectangle 1892">
                <a:extLst>
                  <a:ext uri="{FF2B5EF4-FFF2-40B4-BE49-F238E27FC236}">
                    <a16:creationId xmlns:a16="http://schemas.microsoft.com/office/drawing/2014/main" id="{18AE06AD-0CA2-487B-A6AC-B1A6B367E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32" name="Line 1893">
                <a:extLst>
                  <a:ext uri="{FF2B5EF4-FFF2-40B4-BE49-F238E27FC236}">
                    <a16:creationId xmlns:a16="http://schemas.microsoft.com/office/drawing/2014/main" id="{9D9CC948-A962-4278-85E7-443B35104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3" name="Line 1894">
                <a:extLst>
                  <a:ext uri="{FF2B5EF4-FFF2-40B4-BE49-F238E27FC236}">
                    <a16:creationId xmlns:a16="http://schemas.microsoft.com/office/drawing/2014/main" id="{7A1BA72B-1966-45E4-80A5-4DEFBF43FD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4" name="Rectangle 1895">
                <a:extLst>
                  <a:ext uri="{FF2B5EF4-FFF2-40B4-BE49-F238E27FC236}">
                    <a16:creationId xmlns:a16="http://schemas.microsoft.com/office/drawing/2014/main" id="{53B803A2-815F-4C8E-8627-627AF349A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3819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35" name="Line 1896">
                <a:extLst>
                  <a:ext uri="{FF2B5EF4-FFF2-40B4-BE49-F238E27FC236}">
                    <a16:creationId xmlns:a16="http://schemas.microsoft.com/office/drawing/2014/main" id="{98714FA4-4A2D-48AE-BD06-B2AFD982DF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3819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6" name="Rectangle 1897">
                <a:extLst>
                  <a:ext uri="{FF2B5EF4-FFF2-40B4-BE49-F238E27FC236}">
                    <a16:creationId xmlns:a16="http://schemas.microsoft.com/office/drawing/2014/main" id="{EB9E51E5-A0C5-419D-BDF4-867A64BB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37" name="Line 1898">
                <a:extLst>
                  <a:ext uri="{FF2B5EF4-FFF2-40B4-BE49-F238E27FC236}">
                    <a16:creationId xmlns:a16="http://schemas.microsoft.com/office/drawing/2014/main" id="{AD54A0A9-6E1C-46F1-84D6-3FD221EE31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8" name="Line 1899">
                <a:extLst>
                  <a:ext uri="{FF2B5EF4-FFF2-40B4-BE49-F238E27FC236}">
                    <a16:creationId xmlns:a16="http://schemas.microsoft.com/office/drawing/2014/main" id="{8A1EB116-EA24-4C66-8CAF-7DCCDBC0C9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9" name="Rectangle 1900">
                <a:extLst>
                  <a:ext uri="{FF2B5EF4-FFF2-40B4-BE49-F238E27FC236}">
                    <a16:creationId xmlns:a16="http://schemas.microsoft.com/office/drawing/2014/main" id="{74952D49-D407-49AF-8535-D474815C7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40" name="Line 1901">
                <a:extLst>
                  <a:ext uri="{FF2B5EF4-FFF2-40B4-BE49-F238E27FC236}">
                    <a16:creationId xmlns:a16="http://schemas.microsoft.com/office/drawing/2014/main" id="{F3887D6F-D698-455F-B0CB-DB807C04C7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1" name="Line 1902">
                <a:extLst>
                  <a:ext uri="{FF2B5EF4-FFF2-40B4-BE49-F238E27FC236}">
                    <a16:creationId xmlns:a16="http://schemas.microsoft.com/office/drawing/2014/main" id="{11A4D4BA-8F02-496E-B353-87D032B408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2" name="Rectangle 1903">
                <a:extLst>
                  <a:ext uri="{FF2B5EF4-FFF2-40B4-BE49-F238E27FC236}">
                    <a16:creationId xmlns:a16="http://schemas.microsoft.com/office/drawing/2014/main" id="{B20525A2-33B6-4463-A803-B5482E0C4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3819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43" name="Line 1904">
                <a:extLst>
                  <a:ext uri="{FF2B5EF4-FFF2-40B4-BE49-F238E27FC236}">
                    <a16:creationId xmlns:a16="http://schemas.microsoft.com/office/drawing/2014/main" id="{6513A1EE-9A40-4AF9-AB6A-8CE4A775EC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3819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4" name="Rectangle 1905">
                <a:extLst>
                  <a:ext uri="{FF2B5EF4-FFF2-40B4-BE49-F238E27FC236}">
                    <a16:creationId xmlns:a16="http://schemas.microsoft.com/office/drawing/2014/main" id="{FB8EDB4C-85EB-4D93-90FD-2CB7580C8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45" name="Line 1906">
                <a:extLst>
                  <a:ext uri="{FF2B5EF4-FFF2-40B4-BE49-F238E27FC236}">
                    <a16:creationId xmlns:a16="http://schemas.microsoft.com/office/drawing/2014/main" id="{F9F495CA-353F-4FB6-A064-DFF732F128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6" name="Line 1907">
                <a:extLst>
                  <a:ext uri="{FF2B5EF4-FFF2-40B4-BE49-F238E27FC236}">
                    <a16:creationId xmlns:a16="http://schemas.microsoft.com/office/drawing/2014/main" id="{9D0EAD19-D847-42A7-A62A-D69BE88FE5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7" name="Rectangle 1908">
                <a:extLst>
                  <a:ext uri="{FF2B5EF4-FFF2-40B4-BE49-F238E27FC236}">
                    <a16:creationId xmlns:a16="http://schemas.microsoft.com/office/drawing/2014/main" id="{5378786F-43B0-4665-B010-97CC293D2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819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48" name="Line 1909">
                <a:extLst>
                  <a:ext uri="{FF2B5EF4-FFF2-40B4-BE49-F238E27FC236}">
                    <a16:creationId xmlns:a16="http://schemas.microsoft.com/office/drawing/2014/main" id="{F53E5CB4-1C24-483C-A6DB-B1F4F34E14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3819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9" name="Rectangle 1910">
                <a:extLst>
                  <a:ext uri="{FF2B5EF4-FFF2-40B4-BE49-F238E27FC236}">
                    <a16:creationId xmlns:a16="http://schemas.microsoft.com/office/drawing/2014/main" id="{55F1F4F9-54E4-461D-9104-7F10941E7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50" name="Line 1911">
                <a:extLst>
                  <a:ext uri="{FF2B5EF4-FFF2-40B4-BE49-F238E27FC236}">
                    <a16:creationId xmlns:a16="http://schemas.microsoft.com/office/drawing/2014/main" id="{225070AF-45D1-4590-89D0-D510CEFFA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1" name="Line 1912">
                <a:extLst>
                  <a:ext uri="{FF2B5EF4-FFF2-40B4-BE49-F238E27FC236}">
                    <a16:creationId xmlns:a16="http://schemas.microsoft.com/office/drawing/2014/main" id="{CAF7B222-06EB-4578-B18D-83771194F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2" name="Rectangle 1913">
                <a:extLst>
                  <a:ext uri="{FF2B5EF4-FFF2-40B4-BE49-F238E27FC236}">
                    <a16:creationId xmlns:a16="http://schemas.microsoft.com/office/drawing/2014/main" id="{E8AF2C3A-2155-44C1-BA24-ACC169CE0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53" name="Line 1914">
                <a:extLst>
                  <a:ext uri="{FF2B5EF4-FFF2-40B4-BE49-F238E27FC236}">
                    <a16:creationId xmlns:a16="http://schemas.microsoft.com/office/drawing/2014/main" id="{30E0054D-502A-48E3-9045-21E03D7AE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4" name="Rectangle 1915">
                <a:extLst>
                  <a:ext uri="{FF2B5EF4-FFF2-40B4-BE49-F238E27FC236}">
                    <a16:creationId xmlns:a16="http://schemas.microsoft.com/office/drawing/2014/main" id="{C66AE5C4-975E-4253-B041-89EC59C9F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55" name="Line 1916">
                <a:extLst>
                  <a:ext uri="{FF2B5EF4-FFF2-40B4-BE49-F238E27FC236}">
                    <a16:creationId xmlns:a16="http://schemas.microsoft.com/office/drawing/2014/main" id="{775E7945-2FCD-40C6-8056-FC0B18C022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6" name="Line 1917">
                <a:extLst>
                  <a:ext uri="{FF2B5EF4-FFF2-40B4-BE49-F238E27FC236}">
                    <a16:creationId xmlns:a16="http://schemas.microsoft.com/office/drawing/2014/main" id="{7F9B1B22-B5A7-4586-B165-4C25091C7C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7" name="Rectangle 1918">
                <a:extLst>
                  <a:ext uri="{FF2B5EF4-FFF2-40B4-BE49-F238E27FC236}">
                    <a16:creationId xmlns:a16="http://schemas.microsoft.com/office/drawing/2014/main" id="{1C23B9FC-8D37-400D-878C-704C12E35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58" name="Line 1919">
                <a:extLst>
                  <a:ext uri="{FF2B5EF4-FFF2-40B4-BE49-F238E27FC236}">
                    <a16:creationId xmlns:a16="http://schemas.microsoft.com/office/drawing/2014/main" id="{2257C59E-439B-45F3-A20A-A671034F4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9" name="Rectangle 1920">
                <a:extLst>
                  <a:ext uri="{FF2B5EF4-FFF2-40B4-BE49-F238E27FC236}">
                    <a16:creationId xmlns:a16="http://schemas.microsoft.com/office/drawing/2014/main" id="{73C4DE90-A385-4CA6-A0E3-BFB77041A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60" name="Line 1921">
                <a:extLst>
                  <a:ext uri="{FF2B5EF4-FFF2-40B4-BE49-F238E27FC236}">
                    <a16:creationId xmlns:a16="http://schemas.microsoft.com/office/drawing/2014/main" id="{BAE811B8-EB0B-47E0-B87E-19CB59033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1" name="Line 1922">
                <a:extLst>
                  <a:ext uri="{FF2B5EF4-FFF2-40B4-BE49-F238E27FC236}">
                    <a16:creationId xmlns:a16="http://schemas.microsoft.com/office/drawing/2014/main" id="{35246810-B536-4190-858F-1569FCA8F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2" name="Rectangle 1923">
                <a:extLst>
                  <a:ext uri="{FF2B5EF4-FFF2-40B4-BE49-F238E27FC236}">
                    <a16:creationId xmlns:a16="http://schemas.microsoft.com/office/drawing/2014/main" id="{F49134B0-1D28-4C5E-AD13-223B415A3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63" name="Line 1924">
                <a:extLst>
                  <a:ext uri="{FF2B5EF4-FFF2-40B4-BE49-F238E27FC236}">
                    <a16:creationId xmlns:a16="http://schemas.microsoft.com/office/drawing/2014/main" id="{D9C80CD8-4363-4184-A776-448F6F812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4" name="Rectangle 1925">
                <a:extLst>
                  <a:ext uri="{FF2B5EF4-FFF2-40B4-BE49-F238E27FC236}">
                    <a16:creationId xmlns:a16="http://schemas.microsoft.com/office/drawing/2014/main" id="{6520161D-C560-423E-BED7-567B18DC3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65" name="Line 1926">
                <a:extLst>
                  <a:ext uri="{FF2B5EF4-FFF2-40B4-BE49-F238E27FC236}">
                    <a16:creationId xmlns:a16="http://schemas.microsoft.com/office/drawing/2014/main" id="{6CC84126-E854-4848-9A6D-FC620162DC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6" name="Line 1927">
                <a:extLst>
                  <a:ext uri="{FF2B5EF4-FFF2-40B4-BE49-F238E27FC236}">
                    <a16:creationId xmlns:a16="http://schemas.microsoft.com/office/drawing/2014/main" id="{D754B78A-2ED7-44E1-AC88-77E55D905A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7" name="Rectangle 1928">
                <a:extLst>
                  <a:ext uri="{FF2B5EF4-FFF2-40B4-BE49-F238E27FC236}">
                    <a16:creationId xmlns:a16="http://schemas.microsoft.com/office/drawing/2014/main" id="{28A9C1FD-C7C8-431C-B756-A3122A629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819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68" name="Line 1929">
                <a:extLst>
                  <a:ext uri="{FF2B5EF4-FFF2-40B4-BE49-F238E27FC236}">
                    <a16:creationId xmlns:a16="http://schemas.microsoft.com/office/drawing/2014/main" id="{8FDA20AE-2E02-47FC-B75D-420DB7E164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3819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9" name="Rectangle 1930">
                <a:extLst>
                  <a:ext uri="{FF2B5EF4-FFF2-40B4-BE49-F238E27FC236}">
                    <a16:creationId xmlns:a16="http://schemas.microsoft.com/office/drawing/2014/main" id="{B032AA49-1F52-4CBB-BFE4-3D9CC1A75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70" name="Line 1931">
                <a:extLst>
                  <a:ext uri="{FF2B5EF4-FFF2-40B4-BE49-F238E27FC236}">
                    <a16:creationId xmlns:a16="http://schemas.microsoft.com/office/drawing/2014/main" id="{FF87AA3A-6EF7-422A-8D83-4D4E5BCA1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1" name="Line 1932">
                <a:extLst>
                  <a:ext uri="{FF2B5EF4-FFF2-40B4-BE49-F238E27FC236}">
                    <a16:creationId xmlns:a16="http://schemas.microsoft.com/office/drawing/2014/main" id="{C24E8A21-0D44-4DC4-BD09-356F72094B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2" name="Rectangle 1933">
                <a:extLst>
                  <a:ext uri="{FF2B5EF4-FFF2-40B4-BE49-F238E27FC236}">
                    <a16:creationId xmlns:a16="http://schemas.microsoft.com/office/drawing/2014/main" id="{03EB599A-69A7-4B96-8985-63E1FABD3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73" name="Line 1934">
                <a:extLst>
                  <a:ext uri="{FF2B5EF4-FFF2-40B4-BE49-F238E27FC236}">
                    <a16:creationId xmlns:a16="http://schemas.microsoft.com/office/drawing/2014/main" id="{98E2E768-6E3F-4D75-9A47-590FB8739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4" name="Rectangle 1935">
                <a:extLst>
                  <a:ext uri="{FF2B5EF4-FFF2-40B4-BE49-F238E27FC236}">
                    <a16:creationId xmlns:a16="http://schemas.microsoft.com/office/drawing/2014/main" id="{2F80A45D-753B-440F-A2C9-158148F0D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75" name="Line 1936">
                <a:extLst>
                  <a:ext uri="{FF2B5EF4-FFF2-40B4-BE49-F238E27FC236}">
                    <a16:creationId xmlns:a16="http://schemas.microsoft.com/office/drawing/2014/main" id="{03396E4F-B137-4635-B1EE-8DE131A21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6" name="Line 1937">
                <a:extLst>
                  <a:ext uri="{FF2B5EF4-FFF2-40B4-BE49-F238E27FC236}">
                    <a16:creationId xmlns:a16="http://schemas.microsoft.com/office/drawing/2014/main" id="{269C6565-2F65-411B-9979-4FB5D5B65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7" name="Rectangle 1938">
                <a:extLst>
                  <a:ext uri="{FF2B5EF4-FFF2-40B4-BE49-F238E27FC236}">
                    <a16:creationId xmlns:a16="http://schemas.microsoft.com/office/drawing/2014/main" id="{5E55E829-EF03-43B9-A571-89BE33C34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78" name="Line 1939">
                <a:extLst>
                  <a:ext uri="{FF2B5EF4-FFF2-40B4-BE49-F238E27FC236}">
                    <a16:creationId xmlns:a16="http://schemas.microsoft.com/office/drawing/2014/main" id="{EB996292-A0DB-4E30-8E73-8EF80323B4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9" name="Rectangle 1940">
                <a:extLst>
                  <a:ext uri="{FF2B5EF4-FFF2-40B4-BE49-F238E27FC236}">
                    <a16:creationId xmlns:a16="http://schemas.microsoft.com/office/drawing/2014/main" id="{5D44689F-7288-469D-A6C5-A762286DF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80" name="Line 1941">
                <a:extLst>
                  <a:ext uri="{FF2B5EF4-FFF2-40B4-BE49-F238E27FC236}">
                    <a16:creationId xmlns:a16="http://schemas.microsoft.com/office/drawing/2014/main" id="{7CE17E90-68B6-4093-930C-9CEFDD469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1" name="Line 1942">
                <a:extLst>
                  <a:ext uri="{FF2B5EF4-FFF2-40B4-BE49-F238E27FC236}">
                    <a16:creationId xmlns:a16="http://schemas.microsoft.com/office/drawing/2014/main" id="{622CF263-7512-49C5-AF1D-0A8823D48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2" name="Rectangle 1943">
                <a:extLst>
                  <a:ext uri="{FF2B5EF4-FFF2-40B4-BE49-F238E27FC236}">
                    <a16:creationId xmlns:a16="http://schemas.microsoft.com/office/drawing/2014/main" id="{996DFE45-9C91-4CB4-A300-06823D205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83" name="Line 1944">
                <a:extLst>
                  <a:ext uri="{FF2B5EF4-FFF2-40B4-BE49-F238E27FC236}">
                    <a16:creationId xmlns:a16="http://schemas.microsoft.com/office/drawing/2014/main" id="{D76466F4-8FB6-41A1-99F5-BAB30F6B9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4" name="Rectangle 1945">
                <a:extLst>
                  <a:ext uri="{FF2B5EF4-FFF2-40B4-BE49-F238E27FC236}">
                    <a16:creationId xmlns:a16="http://schemas.microsoft.com/office/drawing/2014/main" id="{85423945-564A-46DE-95FA-78EBD1882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85" name="Line 1946">
                <a:extLst>
                  <a:ext uri="{FF2B5EF4-FFF2-40B4-BE49-F238E27FC236}">
                    <a16:creationId xmlns:a16="http://schemas.microsoft.com/office/drawing/2014/main" id="{769C5DB8-DAFE-4799-A43A-49D72057ED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6" name="Line 1947">
                <a:extLst>
                  <a:ext uri="{FF2B5EF4-FFF2-40B4-BE49-F238E27FC236}">
                    <a16:creationId xmlns:a16="http://schemas.microsoft.com/office/drawing/2014/main" id="{FD5085E5-C8B2-4CEC-BFEE-BE97C95941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7" name="Rectangle 1948">
                <a:extLst>
                  <a:ext uri="{FF2B5EF4-FFF2-40B4-BE49-F238E27FC236}">
                    <a16:creationId xmlns:a16="http://schemas.microsoft.com/office/drawing/2014/main" id="{08CF0EB0-AEF6-4201-8D82-3542F361A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19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88" name="Line 1949">
                <a:extLst>
                  <a:ext uri="{FF2B5EF4-FFF2-40B4-BE49-F238E27FC236}">
                    <a16:creationId xmlns:a16="http://schemas.microsoft.com/office/drawing/2014/main" id="{F417AA5F-FD74-416B-87A8-A101458DF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19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9" name="Rectangle 1950">
                <a:extLst>
                  <a:ext uri="{FF2B5EF4-FFF2-40B4-BE49-F238E27FC236}">
                    <a16:creationId xmlns:a16="http://schemas.microsoft.com/office/drawing/2014/main" id="{D508286C-6F8D-49D5-B056-D17D797FC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90" name="Line 1951">
                <a:extLst>
                  <a:ext uri="{FF2B5EF4-FFF2-40B4-BE49-F238E27FC236}">
                    <a16:creationId xmlns:a16="http://schemas.microsoft.com/office/drawing/2014/main" id="{80448D00-511B-4D91-B764-33754D4BD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1" name="Line 1952">
                <a:extLst>
                  <a:ext uri="{FF2B5EF4-FFF2-40B4-BE49-F238E27FC236}">
                    <a16:creationId xmlns:a16="http://schemas.microsoft.com/office/drawing/2014/main" id="{823CC9D2-30F6-40E1-AA31-E0E0BD0D04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2" name="Rectangle 1953">
                <a:extLst>
                  <a:ext uri="{FF2B5EF4-FFF2-40B4-BE49-F238E27FC236}">
                    <a16:creationId xmlns:a16="http://schemas.microsoft.com/office/drawing/2014/main" id="{57E9C899-B7BD-4650-A292-8B0ED526D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93" name="Line 1954">
                <a:extLst>
                  <a:ext uri="{FF2B5EF4-FFF2-40B4-BE49-F238E27FC236}">
                    <a16:creationId xmlns:a16="http://schemas.microsoft.com/office/drawing/2014/main" id="{110CCBCB-E8D7-41FB-ACCF-BC27C852B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4" name="Rectangle 1955">
                <a:extLst>
                  <a:ext uri="{FF2B5EF4-FFF2-40B4-BE49-F238E27FC236}">
                    <a16:creationId xmlns:a16="http://schemas.microsoft.com/office/drawing/2014/main" id="{D6ABB460-7BFD-453F-B67C-E99CA3791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95" name="Line 1956">
                <a:extLst>
                  <a:ext uri="{FF2B5EF4-FFF2-40B4-BE49-F238E27FC236}">
                    <a16:creationId xmlns:a16="http://schemas.microsoft.com/office/drawing/2014/main" id="{E76410AB-5562-4660-ABCC-0DCE90B2E2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6" name="Line 1957">
                <a:extLst>
                  <a:ext uri="{FF2B5EF4-FFF2-40B4-BE49-F238E27FC236}">
                    <a16:creationId xmlns:a16="http://schemas.microsoft.com/office/drawing/2014/main" id="{150F4312-7DAE-42E3-9CC1-D4FD69B02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7" name="Rectangle 1958">
                <a:extLst>
                  <a:ext uri="{FF2B5EF4-FFF2-40B4-BE49-F238E27FC236}">
                    <a16:creationId xmlns:a16="http://schemas.microsoft.com/office/drawing/2014/main" id="{83C2CFA2-8DC1-426A-8CA7-4642C0535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3819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498" name="Line 1959">
                <a:extLst>
                  <a:ext uri="{FF2B5EF4-FFF2-40B4-BE49-F238E27FC236}">
                    <a16:creationId xmlns:a16="http://schemas.microsoft.com/office/drawing/2014/main" id="{AD0AF353-C05F-408F-A104-E050F37D9A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3819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9" name="Rectangle 1960">
                <a:extLst>
                  <a:ext uri="{FF2B5EF4-FFF2-40B4-BE49-F238E27FC236}">
                    <a16:creationId xmlns:a16="http://schemas.microsoft.com/office/drawing/2014/main" id="{5C80529A-55FF-4F10-99A7-3D3B09A9B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00" name="Line 1961">
                <a:extLst>
                  <a:ext uri="{FF2B5EF4-FFF2-40B4-BE49-F238E27FC236}">
                    <a16:creationId xmlns:a16="http://schemas.microsoft.com/office/drawing/2014/main" id="{92B431DE-81AD-4FB2-ACB4-3E0CA1F19B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1" name="Line 1962">
                <a:extLst>
                  <a:ext uri="{FF2B5EF4-FFF2-40B4-BE49-F238E27FC236}">
                    <a16:creationId xmlns:a16="http://schemas.microsoft.com/office/drawing/2014/main" id="{79721E1B-C720-40A1-98BD-6A6D2BFB5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2" name="Rectangle 1963">
                <a:extLst>
                  <a:ext uri="{FF2B5EF4-FFF2-40B4-BE49-F238E27FC236}">
                    <a16:creationId xmlns:a16="http://schemas.microsoft.com/office/drawing/2014/main" id="{BA401264-DE8D-4D50-A7D9-2DBD6CF6E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03" name="Line 1964">
                <a:extLst>
                  <a:ext uri="{FF2B5EF4-FFF2-40B4-BE49-F238E27FC236}">
                    <a16:creationId xmlns:a16="http://schemas.microsoft.com/office/drawing/2014/main" id="{25809A01-1431-40F0-8374-E188030193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4" name="Rectangle 1965">
                <a:extLst>
                  <a:ext uri="{FF2B5EF4-FFF2-40B4-BE49-F238E27FC236}">
                    <a16:creationId xmlns:a16="http://schemas.microsoft.com/office/drawing/2014/main" id="{7471401E-E212-4A92-B745-B599B5794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05" name="Line 1966">
                <a:extLst>
                  <a:ext uri="{FF2B5EF4-FFF2-40B4-BE49-F238E27FC236}">
                    <a16:creationId xmlns:a16="http://schemas.microsoft.com/office/drawing/2014/main" id="{F06B5908-322B-43EA-BCA3-635E99DE5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6" name="Line 1967">
                <a:extLst>
                  <a:ext uri="{FF2B5EF4-FFF2-40B4-BE49-F238E27FC236}">
                    <a16:creationId xmlns:a16="http://schemas.microsoft.com/office/drawing/2014/main" id="{77D8E0CA-AB7B-4397-B2C3-EC89CC3469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7" name="Rectangle 1968">
                <a:extLst>
                  <a:ext uri="{FF2B5EF4-FFF2-40B4-BE49-F238E27FC236}">
                    <a16:creationId xmlns:a16="http://schemas.microsoft.com/office/drawing/2014/main" id="{54454164-4CE8-47D8-BB19-122D8B1BB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08" name="Line 1969">
                <a:extLst>
                  <a:ext uri="{FF2B5EF4-FFF2-40B4-BE49-F238E27FC236}">
                    <a16:creationId xmlns:a16="http://schemas.microsoft.com/office/drawing/2014/main" id="{5E6E4F75-CD77-42AB-9C0A-1F8044D4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9" name="Rectangle 1970">
                <a:extLst>
                  <a:ext uri="{FF2B5EF4-FFF2-40B4-BE49-F238E27FC236}">
                    <a16:creationId xmlns:a16="http://schemas.microsoft.com/office/drawing/2014/main" id="{9F6EF9B5-E324-4B7F-90CB-C839231DF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10" name="Line 1971">
                <a:extLst>
                  <a:ext uri="{FF2B5EF4-FFF2-40B4-BE49-F238E27FC236}">
                    <a16:creationId xmlns:a16="http://schemas.microsoft.com/office/drawing/2014/main" id="{DC40DBD7-5C23-49A1-A9C0-9C232A2D27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1" name="Line 1972">
                <a:extLst>
                  <a:ext uri="{FF2B5EF4-FFF2-40B4-BE49-F238E27FC236}">
                    <a16:creationId xmlns:a16="http://schemas.microsoft.com/office/drawing/2014/main" id="{2D79E944-A7AF-4F44-B9C0-9D23FD11E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2" name="Rectangle 1973">
                <a:extLst>
                  <a:ext uri="{FF2B5EF4-FFF2-40B4-BE49-F238E27FC236}">
                    <a16:creationId xmlns:a16="http://schemas.microsoft.com/office/drawing/2014/main" id="{756F7F9D-B78A-4B96-8E6D-1E875CF57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13" name="Line 1974">
                <a:extLst>
                  <a:ext uri="{FF2B5EF4-FFF2-40B4-BE49-F238E27FC236}">
                    <a16:creationId xmlns:a16="http://schemas.microsoft.com/office/drawing/2014/main" id="{BC6607A4-B7B9-4C49-B14A-BC2E947C49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4" name="Rectangle 1975">
                <a:extLst>
                  <a:ext uri="{FF2B5EF4-FFF2-40B4-BE49-F238E27FC236}">
                    <a16:creationId xmlns:a16="http://schemas.microsoft.com/office/drawing/2014/main" id="{5629C336-6E0E-45C8-B014-51E76F95D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15" name="Line 1976">
                <a:extLst>
                  <a:ext uri="{FF2B5EF4-FFF2-40B4-BE49-F238E27FC236}">
                    <a16:creationId xmlns:a16="http://schemas.microsoft.com/office/drawing/2014/main" id="{BE0B95A8-10AF-4BD5-94BA-CBEFAACB0F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6" name="Line 1977">
                <a:extLst>
                  <a:ext uri="{FF2B5EF4-FFF2-40B4-BE49-F238E27FC236}">
                    <a16:creationId xmlns:a16="http://schemas.microsoft.com/office/drawing/2014/main" id="{F758FE00-CE8C-4417-9CD4-1117D13D6C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7" name="Rectangle 1978">
                <a:extLst>
                  <a:ext uri="{FF2B5EF4-FFF2-40B4-BE49-F238E27FC236}">
                    <a16:creationId xmlns:a16="http://schemas.microsoft.com/office/drawing/2014/main" id="{2EDE9B49-FEEE-4EF4-B20C-9FB1B9CE3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819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18" name="Line 1979">
                <a:extLst>
                  <a:ext uri="{FF2B5EF4-FFF2-40B4-BE49-F238E27FC236}">
                    <a16:creationId xmlns:a16="http://schemas.microsoft.com/office/drawing/2014/main" id="{0ACF41EB-7B94-47C8-A5A9-2151C6686F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3819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9" name="Rectangle 1980">
                <a:extLst>
                  <a:ext uri="{FF2B5EF4-FFF2-40B4-BE49-F238E27FC236}">
                    <a16:creationId xmlns:a16="http://schemas.microsoft.com/office/drawing/2014/main" id="{50DF0E5F-B2F6-4A5F-99D4-A6DF2BC9B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20" name="Line 1981">
                <a:extLst>
                  <a:ext uri="{FF2B5EF4-FFF2-40B4-BE49-F238E27FC236}">
                    <a16:creationId xmlns:a16="http://schemas.microsoft.com/office/drawing/2014/main" id="{4965D22A-CDCE-4473-A0F6-55219D64A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1" name="Line 1982">
                <a:extLst>
                  <a:ext uri="{FF2B5EF4-FFF2-40B4-BE49-F238E27FC236}">
                    <a16:creationId xmlns:a16="http://schemas.microsoft.com/office/drawing/2014/main" id="{B53F7DD9-D6C7-424F-AFFF-58BBE6154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2" name="Rectangle 1983">
                <a:extLst>
                  <a:ext uri="{FF2B5EF4-FFF2-40B4-BE49-F238E27FC236}">
                    <a16:creationId xmlns:a16="http://schemas.microsoft.com/office/drawing/2014/main" id="{3A7677D2-FF35-4848-A7B8-47FF1FC7F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23" name="Line 1984">
                <a:extLst>
                  <a:ext uri="{FF2B5EF4-FFF2-40B4-BE49-F238E27FC236}">
                    <a16:creationId xmlns:a16="http://schemas.microsoft.com/office/drawing/2014/main" id="{14CED763-DAE7-4609-821D-4FE11F145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4" name="Rectangle 1985">
                <a:extLst>
                  <a:ext uri="{FF2B5EF4-FFF2-40B4-BE49-F238E27FC236}">
                    <a16:creationId xmlns:a16="http://schemas.microsoft.com/office/drawing/2014/main" id="{2AC707C2-E0F8-4241-8279-EBE47F15E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25" name="Line 1986">
                <a:extLst>
                  <a:ext uri="{FF2B5EF4-FFF2-40B4-BE49-F238E27FC236}">
                    <a16:creationId xmlns:a16="http://schemas.microsoft.com/office/drawing/2014/main" id="{9E6A15CB-661A-4B22-B632-8C93971425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6" name="Line 1987">
                <a:extLst>
                  <a:ext uri="{FF2B5EF4-FFF2-40B4-BE49-F238E27FC236}">
                    <a16:creationId xmlns:a16="http://schemas.microsoft.com/office/drawing/2014/main" id="{675FDF0D-4A53-4679-A02B-AF694FE97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7" name="Rectangle 1988">
                <a:extLst>
                  <a:ext uri="{FF2B5EF4-FFF2-40B4-BE49-F238E27FC236}">
                    <a16:creationId xmlns:a16="http://schemas.microsoft.com/office/drawing/2014/main" id="{44F5BE19-5485-43BD-B787-B0BB90CA4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28" name="Line 1989">
                <a:extLst>
                  <a:ext uri="{FF2B5EF4-FFF2-40B4-BE49-F238E27FC236}">
                    <a16:creationId xmlns:a16="http://schemas.microsoft.com/office/drawing/2014/main" id="{3C9B47B3-D03F-42DC-871C-30F1BEB93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9" name="Rectangle 1990">
                <a:extLst>
                  <a:ext uri="{FF2B5EF4-FFF2-40B4-BE49-F238E27FC236}">
                    <a16:creationId xmlns:a16="http://schemas.microsoft.com/office/drawing/2014/main" id="{F8150B4D-F031-481F-A678-5FA8C4E7F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30" name="Line 1991">
                <a:extLst>
                  <a:ext uri="{FF2B5EF4-FFF2-40B4-BE49-F238E27FC236}">
                    <a16:creationId xmlns:a16="http://schemas.microsoft.com/office/drawing/2014/main" id="{DB779936-F56C-4C4D-8447-FB8795769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1" name="Line 1992">
                <a:extLst>
                  <a:ext uri="{FF2B5EF4-FFF2-40B4-BE49-F238E27FC236}">
                    <a16:creationId xmlns:a16="http://schemas.microsoft.com/office/drawing/2014/main" id="{AAFEDF29-C486-4E11-9B8D-EF9DF070C7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2" name="Rectangle 1993">
                <a:extLst>
                  <a:ext uri="{FF2B5EF4-FFF2-40B4-BE49-F238E27FC236}">
                    <a16:creationId xmlns:a16="http://schemas.microsoft.com/office/drawing/2014/main" id="{0EF32A90-CAEC-49C2-BDEC-9257B4A05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33" name="Line 1994">
                <a:extLst>
                  <a:ext uri="{FF2B5EF4-FFF2-40B4-BE49-F238E27FC236}">
                    <a16:creationId xmlns:a16="http://schemas.microsoft.com/office/drawing/2014/main" id="{38E3677A-2AE4-46E8-B5DD-28FEE7F40E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4" name="Rectangle 1995">
                <a:extLst>
                  <a:ext uri="{FF2B5EF4-FFF2-40B4-BE49-F238E27FC236}">
                    <a16:creationId xmlns:a16="http://schemas.microsoft.com/office/drawing/2014/main" id="{50CACDB1-6952-4B43-855B-773A22140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35" name="Line 1996">
                <a:extLst>
                  <a:ext uri="{FF2B5EF4-FFF2-40B4-BE49-F238E27FC236}">
                    <a16:creationId xmlns:a16="http://schemas.microsoft.com/office/drawing/2014/main" id="{A7629125-5EBF-4F0F-B204-F18C08D9F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6" name="Line 1997">
                <a:extLst>
                  <a:ext uri="{FF2B5EF4-FFF2-40B4-BE49-F238E27FC236}">
                    <a16:creationId xmlns:a16="http://schemas.microsoft.com/office/drawing/2014/main" id="{6A216748-ADB8-417E-AE6B-F05830AC88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7" name="Rectangle 1998">
                <a:extLst>
                  <a:ext uri="{FF2B5EF4-FFF2-40B4-BE49-F238E27FC236}">
                    <a16:creationId xmlns:a16="http://schemas.microsoft.com/office/drawing/2014/main" id="{9F743F53-A119-4242-9958-BC0C1B399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38" name="Line 1999">
                <a:extLst>
                  <a:ext uri="{FF2B5EF4-FFF2-40B4-BE49-F238E27FC236}">
                    <a16:creationId xmlns:a16="http://schemas.microsoft.com/office/drawing/2014/main" id="{234D94C9-842A-46B0-9163-4A5FEAACE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9" name="Rectangle 2000">
                <a:extLst>
                  <a:ext uri="{FF2B5EF4-FFF2-40B4-BE49-F238E27FC236}">
                    <a16:creationId xmlns:a16="http://schemas.microsoft.com/office/drawing/2014/main" id="{1F3FD079-0065-488A-8324-8A01D2D35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40" name="Line 2001">
                <a:extLst>
                  <a:ext uri="{FF2B5EF4-FFF2-40B4-BE49-F238E27FC236}">
                    <a16:creationId xmlns:a16="http://schemas.microsoft.com/office/drawing/2014/main" id="{0498C9D8-6752-400E-B119-8F23307FF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1" name="Line 2002">
                <a:extLst>
                  <a:ext uri="{FF2B5EF4-FFF2-40B4-BE49-F238E27FC236}">
                    <a16:creationId xmlns:a16="http://schemas.microsoft.com/office/drawing/2014/main" id="{3C665410-ECB0-4CB3-8033-C7DE97CD14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2" name="Rectangle 2003">
                <a:extLst>
                  <a:ext uri="{FF2B5EF4-FFF2-40B4-BE49-F238E27FC236}">
                    <a16:creationId xmlns:a16="http://schemas.microsoft.com/office/drawing/2014/main" id="{3151C2E0-B3C2-41AA-90D8-FACC5A9D5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3819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43" name="Line 2004">
                <a:extLst>
                  <a:ext uri="{FF2B5EF4-FFF2-40B4-BE49-F238E27FC236}">
                    <a16:creationId xmlns:a16="http://schemas.microsoft.com/office/drawing/2014/main" id="{F370F3A6-3D1A-4DE5-80CC-F84FC49848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3819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4" name="Rectangle 2005">
                <a:extLst>
                  <a:ext uri="{FF2B5EF4-FFF2-40B4-BE49-F238E27FC236}">
                    <a16:creationId xmlns:a16="http://schemas.microsoft.com/office/drawing/2014/main" id="{64C9D8E6-1371-403D-88ED-ABA4A7139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81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45" name="Line 2006">
                <a:extLst>
                  <a:ext uri="{FF2B5EF4-FFF2-40B4-BE49-F238E27FC236}">
                    <a16:creationId xmlns:a16="http://schemas.microsoft.com/office/drawing/2014/main" id="{4AD53273-9B06-41B0-A011-05C734142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81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6" name="Line 2007">
                <a:extLst>
                  <a:ext uri="{FF2B5EF4-FFF2-40B4-BE49-F238E27FC236}">
                    <a16:creationId xmlns:a16="http://schemas.microsoft.com/office/drawing/2014/main" id="{913FA237-B248-4F58-80CD-9F1929F643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7" name="Rectangle 2008">
                <a:extLst>
                  <a:ext uri="{FF2B5EF4-FFF2-40B4-BE49-F238E27FC236}">
                    <a16:creationId xmlns:a16="http://schemas.microsoft.com/office/drawing/2014/main" id="{5C413B9D-18D4-4053-986D-8FA7E94E0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381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48" name="Line 2009">
                <a:extLst>
                  <a:ext uri="{FF2B5EF4-FFF2-40B4-BE49-F238E27FC236}">
                    <a16:creationId xmlns:a16="http://schemas.microsoft.com/office/drawing/2014/main" id="{243EA5CB-C446-4BD3-A85F-E1119F06B4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381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9" name="Rectangle 2010">
                <a:extLst>
                  <a:ext uri="{FF2B5EF4-FFF2-40B4-BE49-F238E27FC236}">
                    <a16:creationId xmlns:a16="http://schemas.microsoft.com/office/drawing/2014/main" id="{F4EE0731-4A45-4A19-9667-3FCA76D02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50" name="Line 2011">
                <a:extLst>
                  <a:ext uri="{FF2B5EF4-FFF2-40B4-BE49-F238E27FC236}">
                    <a16:creationId xmlns:a16="http://schemas.microsoft.com/office/drawing/2014/main" id="{E0EBCDD9-BABA-4A7D-8A5C-61EF7B120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1" name="Line 2012">
                <a:extLst>
                  <a:ext uri="{FF2B5EF4-FFF2-40B4-BE49-F238E27FC236}">
                    <a16:creationId xmlns:a16="http://schemas.microsoft.com/office/drawing/2014/main" id="{4B467BD7-3458-427F-BDCE-F8D878C5A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2" name="Rectangle 2013">
                <a:extLst>
                  <a:ext uri="{FF2B5EF4-FFF2-40B4-BE49-F238E27FC236}">
                    <a16:creationId xmlns:a16="http://schemas.microsoft.com/office/drawing/2014/main" id="{065D7921-9BEC-486B-BE17-A377C0394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3819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53" name="Line 2014">
                <a:extLst>
                  <a:ext uri="{FF2B5EF4-FFF2-40B4-BE49-F238E27FC236}">
                    <a16:creationId xmlns:a16="http://schemas.microsoft.com/office/drawing/2014/main" id="{07BDE6AD-C434-4B3B-837A-DD560024D0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3819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4" name="Rectangle 2015">
                <a:extLst>
                  <a:ext uri="{FF2B5EF4-FFF2-40B4-BE49-F238E27FC236}">
                    <a16:creationId xmlns:a16="http://schemas.microsoft.com/office/drawing/2014/main" id="{17F753FF-1B95-4710-B4D4-B7D76BC8A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81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555" name="Line 2016">
                <a:extLst>
                  <a:ext uri="{FF2B5EF4-FFF2-40B4-BE49-F238E27FC236}">
                    <a16:creationId xmlns:a16="http://schemas.microsoft.com/office/drawing/2014/main" id="{F172B138-8C77-438F-980D-186011C047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81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0987" name="Group 2017">
              <a:extLst>
                <a:ext uri="{FF2B5EF4-FFF2-40B4-BE49-F238E27FC236}">
                  <a16:creationId xmlns:a16="http://schemas.microsoft.com/office/drawing/2014/main" id="{103A1E72-2E01-4392-AFBE-5DFCB9A2DE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3819"/>
              <a:ext cx="5491" cy="414"/>
              <a:chOff x="72" y="3819"/>
              <a:chExt cx="5491" cy="414"/>
            </a:xfrm>
          </p:grpSpPr>
          <p:sp>
            <p:nvSpPr>
              <p:cNvPr id="41156" name="Line 2018">
                <a:extLst>
                  <a:ext uri="{FF2B5EF4-FFF2-40B4-BE49-F238E27FC236}">
                    <a16:creationId xmlns:a16="http://schemas.microsoft.com/office/drawing/2014/main" id="{F7509E3E-86B2-43BB-8B75-E4FEA97833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81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57" name="Rectangle 2019">
                <a:extLst>
                  <a:ext uri="{FF2B5EF4-FFF2-40B4-BE49-F238E27FC236}">
                    <a16:creationId xmlns:a16="http://schemas.microsoft.com/office/drawing/2014/main" id="{A489568B-78FB-4A78-B56D-9D80A5595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58" name="Line 2020">
                <a:extLst>
                  <a:ext uri="{FF2B5EF4-FFF2-40B4-BE49-F238E27FC236}">
                    <a16:creationId xmlns:a16="http://schemas.microsoft.com/office/drawing/2014/main" id="{E70924B9-E9AD-4910-AFE7-C0AA75B58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59" name="Rectangle 2021">
                <a:extLst>
                  <a:ext uri="{FF2B5EF4-FFF2-40B4-BE49-F238E27FC236}">
                    <a16:creationId xmlns:a16="http://schemas.microsoft.com/office/drawing/2014/main" id="{829FE6B8-90AB-41F2-8E79-4AF82E518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60" name="Line 2022">
                <a:extLst>
                  <a:ext uri="{FF2B5EF4-FFF2-40B4-BE49-F238E27FC236}">
                    <a16:creationId xmlns:a16="http://schemas.microsoft.com/office/drawing/2014/main" id="{91F05881-F9F1-480F-B490-610E0D2C4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1" name="Rectangle 2023">
                <a:extLst>
                  <a:ext uri="{FF2B5EF4-FFF2-40B4-BE49-F238E27FC236}">
                    <a16:creationId xmlns:a16="http://schemas.microsoft.com/office/drawing/2014/main" id="{F4081633-26ED-4F4B-9777-43B0AAAFD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62" name="Line 2024">
                <a:extLst>
                  <a:ext uri="{FF2B5EF4-FFF2-40B4-BE49-F238E27FC236}">
                    <a16:creationId xmlns:a16="http://schemas.microsoft.com/office/drawing/2014/main" id="{DA2DE9B0-20B2-4A76-AC0C-0183A3CE0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3" name="Rectangle 2025">
                <a:extLst>
                  <a:ext uri="{FF2B5EF4-FFF2-40B4-BE49-F238E27FC236}">
                    <a16:creationId xmlns:a16="http://schemas.microsoft.com/office/drawing/2014/main" id="{611CBAC0-CAE8-4C72-BC1B-2F2FCE03D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64" name="Line 2026">
                <a:extLst>
                  <a:ext uri="{FF2B5EF4-FFF2-40B4-BE49-F238E27FC236}">
                    <a16:creationId xmlns:a16="http://schemas.microsoft.com/office/drawing/2014/main" id="{02367BFC-73C8-44F3-92AC-8B3D9389D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5" name="Rectangle 2027">
                <a:extLst>
                  <a:ext uri="{FF2B5EF4-FFF2-40B4-BE49-F238E27FC236}">
                    <a16:creationId xmlns:a16="http://schemas.microsoft.com/office/drawing/2014/main" id="{DF28B0E9-5CC3-418D-A86F-04E65DD3E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66" name="Line 2028">
                <a:extLst>
                  <a:ext uri="{FF2B5EF4-FFF2-40B4-BE49-F238E27FC236}">
                    <a16:creationId xmlns:a16="http://schemas.microsoft.com/office/drawing/2014/main" id="{E66E1B19-CE2C-452F-96B1-25817D0555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7" name="Rectangle 2029">
                <a:extLst>
                  <a:ext uri="{FF2B5EF4-FFF2-40B4-BE49-F238E27FC236}">
                    <a16:creationId xmlns:a16="http://schemas.microsoft.com/office/drawing/2014/main" id="{7DE46133-1030-4368-B66B-7A855BD41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68" name="Line 2030">
                <a:extLst>
                  <a:ext uri="{FF2B5EF4-FFF2-40B4-BE49-F238E27FC236}">
                    <a16:creationId xmlns:a16="http://schemas.microsoft.com/office/drawing/2014/main" id="{80250DA1-1D6F-4FBD-AE05-AB2AA93FF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9" name="Rectangle 2031">
                <a:extLst>
                  <a:ext uri="{FF2B5EF4-FFF2-40B4-BE49-F238E27FC236}">
                    <a16:creationId xmlns:a16="http://schemas.microsoft.com/office/drawing/2014/main" id="{3A04EA30-1DB4-4E01-BB83-419F0CE32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70" name="Line 2032">
                <a:extLst>
                  <a:ext uri="{FF2B5EF4-FFF2-40B4-BE49-F238E27FC236}">
                    <a16:creationId xmlns:a16="http://schemas.microsoft.com/office/drawing/2014/main" id="{AE36000B-89E7-41D0-835A-1A48ED47D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1" name="Rectangle 2033">
                <a:extLst>
                  <a:ext uri="{FF2B5EF4-FFF2-40B4-BE49-F238E27FC236}">
                    <a16:creationId xmlns:a16="http://schemas.microsoft.com/office/drawing/2014/main" id="{33D22C02-4797-40DE-9243-67EDBD7A3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72" name="Line 2034">
                <a:extLst>
                  <a:ext uri="{FF2B5EF4-FFF2-40B4-BE49-F238E27FC236}">
                    <a16:creationId xmlns:a16="http://schemas.microsoft.com/office/drawing/2014/main" id="{3E2232D2-7363-4090-B427-3E99428BC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3" name="Rectangle 2035">
                <a:extLst>
                  <a:ext uri="{FF2B5EF4-FFF2-40B4-BE49-F238E27FC236}">
                    <a16:creationId xmlns:a16="http://schemas.microsoft.com/office/drawing/2014/main" id="{C44D0767-841C-4090-B136-2657AB382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74" name="Line 2036">
                <a:extLst>
                  <a:ext uri="{FF2B5EF4-FFF2-40B4-BE49-F238E27FC236}">
                    <a16:creationId xmlns:a16="http://schemas.microsoft.com/office/drawing/2014/main" id="{889BC46C-050F-4A1A-B578-814BE7582B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5" name="Rectangle 2037">
                <a:extLst>
                  <a:ext uri="{FF2B5EF4-FFF2-40B4-BE49-F238E27FC236}">
                    <a16:creationId xmlns:a16="http://schemas.microsoft.com/office/drawing/2014/main" id="{611551CA-5AF2-4DC1-8C3E-98CDA22AB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76" name="Line 2038">
                <a:extLst>
                  <a:ext uri="{FF2B5EF4-FFF2-40B4-BE49-F238E27FC236}">
                    <a16:creationId xmlns:a16="http://schemas.microsoft.com/office/drawing/2014/main" id="{A21FA881-3A72-471C-9171-80A7C9F59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7" name="Rectangle 2039">
                <a:extLst>
                  <a:ext uri="{FF2B5EF4-FFF2-40B4-BE49-F238E27FC236}">
                    <a16:creationId xmlns:a16="http://schemas.microsoft.com/office/drawing/2014/main" id="{ACC30328-D878-4604-AC41-48AB59EDF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78" name="Line 2040">
                <a:extLst>
                  <a:ext uri="{FF2B5EF4-FFF2-40B4-BE49-F238E27FC236}">
                    <a16:creationId xmlns:a16="http://schemas.microsoft.com/office/drawing/2014/main" id="{5D73245A-FBB4-46BA-B6AE-661A07601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9" name="Rectangle 2041">
                <a:extLst>
                  <a:ext uri="{FF2B5EF4-FFF2-40B4-BE49-F238E27FC236}">
                    <a16:creationId xmlns:a16="http://schemas.microsoft.com/office/drawing/2014/main" id="{CF8B253D-9835-441C-9CAF-0533BCC7C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80" name="Line 2042">
                <a:extLst>
                  <a:ext uri="{FF2B5EF4-FFF2-40B4-BE49-F238E27FC236}">
                    <a16:creationId xmlns:a16="http://schemas.microsoft.com/office/drawing/2014/main" id="{4E71E83C-D7C0-4A58-B89A-187F44635D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1" name="Rectangle 2043">
                <a:extLst>
                  <a:ext uri="{FF2B5EF4-FFF2-40B4-BE49-F238E27FC236}">
                    <a16:creationId xmlns:a16="http://schemas.microsoft.com/office/drawing/2014/main" id="{FC71FDBC-C3CE-4E28-B885-2FBCC1C76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82" name="Line 2044">
                <a:extLst>
                  <a:ext uri="{FF2B5EF4-FFF2-40B4-BE49-F238E27FC236}">
                    <a16:creationId xmlns:a16="http://schemas.microsoft.com/office/drawing/2014/main" id="{D66F2BF5-69F6-4DC2-89F8-33C2BAFC9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3" name="Rectangle 2045">
                <a:extLst>
                  <a:ext uri="{FF2B5EF4-FFF2-40B4-BE49-F238E27FC236}">
                    <a16:creationId xmlns:a16="http://schemas.microsoft.com/office/drawing/2014/main" id="{C27CDED1-0252-4FF3-A69D-064182B8F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84" name="Line 2046">
                <a:extLst>
                  <a:ext uri="{FF2B5EF4-FFF2-40B4-BE49-F238E27FC236}">
                    <a16:creationId xmlns:a16="http://schemas.microsoft.com/office/drawing/2014/main" id="{DD887DE8-1A51-4015-A9C6-1F65EFE820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5" name="Rectangle 2047">
                <a:extLst>
                  <a:ext uri="{FF2B5EF4-FFF2-40B4-BE49-F238E27FC236}">
                    <a16:creationId xmlns:a16="http://schemas.microsoft.com/office/drawing/2014/main" id="{BF2B6965-CE6A-4664-827E-C9A1189F2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86" name="Line 2048">
                <a:extLst>
                  <a:ext uri="{FF2B5EF4-FFF2-40B4-BE49-F238E27FC236}">
                    <a16:creationId xmlns:a16="http://schemas.microsoft.com/office/drawing/2014/main" id="{B0D93347-1FBC-4E81-B74B-E925244B8E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7" name="Rectangle 2049">
                <a:extLst>
                  <a:ext uri="{FF2B5EF4-FFF2-40B4-BE49-F238E27FC236}">
                    <a16:creationId xmlns:a16="http://schemas.microsoft.com/office/drawing/2014/main" id="{6D9B6EA7-F558-4EB1-90D7-B1C5738A5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88" name="Line 2050">
                <a:extLst>
                  <a:ext uri="{FF2B5EF4-FFF2-40B4-BE49-F238E27FC236}">
                    <a16:creationId xmlns:a16="http://schemas.microsoft.com/office/drawing/2014/main" id="{2D7AC799-E188-40BE-B2E5-77D7B4E3B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9" name="Rectangle 2051">
                <a:extLst>
                  <a:ext uri="{FF2B5EF4-FFF2-40B4-BE49-F238E27FC236}">
                    <a16:creationId xmlns:a16="http://schemas.microsoft.com/office/drawing/2014/main" id="{851DC8D4-F8D1-468A-BDB2-FA02EEB1E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90" name="Line 2052">
                <a:extLst>
                  <a:ext uri="{FF2B5EF4-FFF2-40B4-BE49-F238E27FC236}">
                    <a16:creationId xmlns:a16="http://schemas.microsoft.com/office/drawing/2014/main" id="{CCB096C1-28C4-43C1-9B75-8ED2B6D0BC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1" name="Rectangle 2053">
                <a:extLst>
                  <a:ext uri="{FF2B5EF4-FFF2-40B4-BE49-F238E27FC236}">
                    <a16:creationId xmlns:a16="http://schemas.microsoft.com/office/drawing/2014/main" id="{B21720BD-9C29-4879-840E-F47BBC34F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92" name="Line 2054">
                <a:extLst>
                  <a:ext uri="{FF2B5EF4-FFF2-40B4-BE49-F238E27FC236}">
                    <a16:creationId xmlns:a16="http://schemas.microsoft.com/office/drawing/2014/main" id="{B27CE9CA-331E-4690-B5E7-484DA124C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3" name="Rectangle 2055">
                <a:extLst>
                  <a:ext uri="{FF2B5EF4-FFF2-40B4-BE49-F238E27FC236}">
                    <a16:creationId xmlns:a16="http://schemas.microsoft.com/office/drawing/2014/main" id="{7B268600-8EC6-419A-A2D6-0E20A1D81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94" name="Line 2056">
                <a:extLst>
                  <a:ext uri="{FF2B5EF4-FFF2-40B4-BE49-F238E27FC236}">
                    <a16:creationId xmlns:a16="http://schemas.microsoft.com/office/drawing/2014/main" id="{4D004DA7-B69F-4051-9465-0B0EF88046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5" name="Rectangle 2057">
                <a:extLst>
                  <a:ext uri="{FF2B5EF4-FFF2-40B4-BE49-F238E27FC236}">
                    <a16:creationId xmlns:a16="http://schemas.microsoft.com/office/drawing/2014/main" id="{39EA90C7-8606-45EC-82C8-5D763B659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96" name="Line 2058">
                <a:extLst>
                  <a:ext uri="{FF2B5EF4-FFF2-40B4-BE49-F238E27FC236}">
                    <a16:creationId xmlns:a16="http://schemas.microsoft.com/office/drawing/2014/main" id="{5704DECF-C820-4DAA-ADDA-DD189D45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7" name="Rectangle 2059">
                <a:extLst>
                  <a:ext uri="{FF2B5EF4-FFF2-40B4-BE49-F238E27FC236}">
                    <a16:creationId xmlns:a16="http://schemas.microsoft.com/office/drawing/2014/main" id="{45E5A584-9EF9-4039-9CAA-9852EF1EF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198" name="Line 2060">
                <a:extLst>
                  <a:ext uri="{FF2B5EF4-FFF2-40B4-BE49-F238E27FC236}">
                    <a16:creationId xmlns:a16="http://schemas.microsoft.com/office/drawing/2014/main" id="{A5097F13-2B9A-44FE-A626-AA97921A09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9" name="Rectangle 2061">
                <a:extLst>
                  <a:ext uri="{FF2B5EF4-FFF2-40B4-BE49-F238E27FC236}">
                    <a16:creationId xmlns:a16="http://schemas.microsoft.com/office/drawing/2014/main" id="{E700D566-10B8-41C5-9A04-121C67CEC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00" name="Line 2062">
                <a:extLst>
                  <a:ext uri="{FF2B5EF4-FFF2-40B4-BE49-F238E27FC236}">
                    <a16:creationId xmlns:a16="http://schemas.microsoft.com/office/drawing/2014/main" id="{212D5D68-3CAC-463F-BB98-A8EC7AC83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1" name="Rectangle 2063">
                <a:extLst>
                  <a:ext uri="{FF2B5EF4-FFF2-40B4-BE49-F238E27FC236}">
                    <a16:creationId xmlns:a16="http://schemas.microsoft.com/office/drawing/2014/main" id="{4DB94C46-CEFB-4A91-ADF9-F7A1DD4C8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02" name="Line 2064">
                <a:extLst>
                  <a:ext uri="{FF2B5EF4-FFF2-40B4-BE49-F238E27FC236}">
                    <a16:creationId xmlns:a16="http://schemas.microsoft.com/office/drawing/2014/main" id="{393F298D-7F31-42E4-9490-F48343A75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3" name="Rectangle 2065">
                <a:extLst>
                  <a:ext uri="{FF2B5EF4-FFF2-40B4-BE49-F238E27FC236}">
                    <a16:creationId xmlns:a16="http://schemas.microsoft.com/office/drawing/2014/main" id="{25486E8D-ECD0-4652-8097-1B7627380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3825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04" name="Line 2066">
                <a:extLst>
                  <a:ext uri="{FF2B5EF4-FFF2-40B4-BE49-F238E27FC236}">
                    <a16:creationId xmlns:a16="http://schemas.microsoft.com/office/drawing/2014/main" id="{C9EB41B8-32A8-4DC7-B8AB-4DDB6AFF3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5" name="Rectangle 2067">
                <a:extLst>
                  <a:ext uri="{FF2B5EF4-FFF2-40B4-BE49-F238E27FC236}">
                    <a16:creationId xmlns:a16="http://schemas.microsoft.com/office/drawing/2014/main" id="{BD3FD924-C30B-41BF-BA42-B28C1351C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06" name="Line 2068">
                <a:extLst>
                  <a:ext uri="{FF2B5EF4-FFF2-40B4-BE49-F238E27FC236}">
                    <a16:creationId xmlns:a16="http://schemas.microsoft.com/office/drawing/2014/main" id="{7A3C544D-A548-4671-835B-11485F0A6D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7" name="Rectangle 2069">
                <a:extLst>
                  <a:ext uri="{FF2B5EF4-FFF2-40B4-BE49-F238E27FC236}">
                    <a16:creationId xmlns:a16="http://schemas.microsoft.com/office/drawing/2014/main" id="{2B1FE85A-07DD-4CF9-A20C-D8212470F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3825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08" name="Line 2070">
                <a:extLst>
                  <a:ext uri="{FF2B5EF4-FFF2-40B4-BE49-F238E27FC236}">
                    <a16:creationId xmlns:a16="http://schemas.microsoft.com/office/drawing/2014/main" id="{A6AAEA07-6E53-416B-B3A2-D9A1F5922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3825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9" name="Rectangle 2071">
                <a:extLst>
                  <a:ext uri="{FF2B5EF4-FFF2-40B4-BE49-F238E27FC236}">
                    <a16:creationId xmlns:a16="http://schemas.microsoft.com/office/drawing/2014/main" id="{352B3439-7731-48D8-A354-5C3A64885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4025"/>
                <a:ext cx="108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0000"/>
                    </a:solidFill>
                    <a:latin typeface="Arial" panose="020B0604020202020204" pitchFamily="34" charset="0"/>
                  </a:rPr>
                  <a:t>P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10" name="Rectangle 2072">
                <a:extLst>
                  <a:ext uri="{FF2B5EF4-FFF2-40B4-BE49-F238E27FC236}">
                    <a16:creationId xmlns:a16="http://schemas.microsoft.com/office/drawing/2014/main" id="{27A9242B-CA73-4DBC-B836-4E54AAB34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4020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11" name="Rectangle 2073">
                <a:extLst>
                  <a:ext uri="{FF2B5EF4-FFF2-40B4-BE49-F238E27FC236}">
                    <a16:creationId xmlns:a16="http://schemas.microsoft.com/office/drawing/2014/main" id="{BDDEFCF2-8E3B-43C5-8C47-EC9FE8744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" y="4020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12" name="Rectangle 2074">
                <a:extLst>
                  <a:ext uri="{FF2B5EF4-FFF2-40B4-BE49-F238E27FC236}">
                    <a16:creationId xmlns:a16="http://schemas.microsoft.com/office/drawing/2014/main" id="{9D2EA1CF-B00B-4DE6-A078-9DEF78315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4020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13" name="Rectangle 2075">
                <a:extLst>
                  <a:ext uri="{FF2B5EF4-FFF2-40B4-BE49-F238E27FC236}">
                    <a16:creationId xmlns:a16="http://schemas.microsoft.com/office/drawing/2014/main" id="{F98A0550-6EBC-479A-9F58-897A268A8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4020"/>
                <a:ext cx="162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S9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14" name="Rectangle 2076">
                <a:extLst>
                  <a:ext uri="{FF2B5EF4-FFF2-40B4-BE49-F238E27FC236}">
                    <a16:creationId xmlns:a16="http://schemas.microsoft.com/office/drawing/2014/main" id="{029F903A-8B8C-49A2-85C8-85A2C8339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4020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15" name="Rectangle 2077">
                <a:extLst>
                  <a:ext uri="{FF2B5EF4-FFF2-40B4-BE49-F238E27FC236}">
                    <a16:creationId xmlns:a16="http://schemas.microsoft.com/office/drawing/2014/main" id="{11D56DA3-0BAF-4864-8A6A-5A5393E03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4020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S14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16" name="Rectangle 2078">
                <a:extLst>
                  <a:ext uri="{FF2B5EF4-FFF2-40B4-BE49-F238E27FC236}">
                    <a16:creationId xmlns:a16="http://schemas.microsoft.com/office/drawing/2014/main" id="{3F271F5C-DBB8-402F-9323-D17E56813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4020"/>
                <a:ext cx="236" cy="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 b="1">
                    <a:solidFill>
                      <a:srgbClr val="00FFFF"/>
                    </a:solidFill>
                    <a:latin typeface="Arial Narrow" panose="020B0606020202030204" pitchFamily="34" charset="0"/>
                  </a:rPr>
                  <a:t>S22</a:t>
                </a:r>
                <a:endParaRPr lang="en-US" altLang="zh-TW" sz="2400" b="1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17" name="Rectangle 2079">
                <a:extLst>
                  <a:ext uri="{FF2B5EF4-FFF2-40B4-BE49-F238E27FC236}">
                    <a16:creationId xmlns:a16="http://schemas.microsoft.com/office/drawing/2014/main" id="{9D752A4F-3AC3-400F-A610-D4DBBF4A5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18" name="Line 2080">
                <a:extLst>
                  <a:ext uri="{FF2B5EF4-FFF2-40B4-BE49-F238E27FC236}">
                    <a16:creationId xmlns:a16="http://schemas.microsoft.com/office/drawing/2014/main" id="{B5014B90-B06A-4676-BA12-3D8CF8BFC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19" name="Line 2081">
                <a:extLst>
                  <a:ext uri="{FF2B5EF4-FFF2-40B4-BE49-F238E27FC236}">
                    <a16:creationId xmlns:a16="http://schemas.microsoft.com/office/drawing/2014/main" id="{13627E43-9A08-4C8B-B326-6FADB01CD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0" name="Rectangle 2082">
                <a:extLst>
                  <a:ext uri="{FF2B5EF4-FFF2-40B4-BE49-F238E27FC236}">
                    <a16:creationId xmlns:a16="http://schemas.microsoft.com/office/drawing/2014/main" id="{12A158A0-E83E-4854-85D8-65AC6F81E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4014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21" name="Line 2083">
                <a:extLst>
                  <a:ext uri="{FF2B5EF4-FFF2-40B4-BE49-F238E27FC236}">
                    <a16:creationId xmlns:a16="http://schemas.microsoft.com/office/drawing/2014/main" id="{CDF84232-802D-4123-830E-C66B58B39C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4014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2" name="Rectangle 2084">
                <a:extLst>
                  <a:ext uri="{FF2B5EF4-FFF2-40B4-BE49-F238E27FC236}">
                    <a16:creationId xmlns:a16="http://schemas.microsoft.com/office/drawing/2014/main" id="{FE8A3B61-7A6A-4077-8E3D-9B5D09C70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23" name="Line 2085">
                <a:extLst>
                  <a:ext uri="{FF2B5EF4-FFF2-40B4-BE49-F238E27FC236}">
                    <a16:creationId xmlns:a16="http://schemas.microsoft.com/office/drawing/2014/main" id="{7FA540F4-F13C-4BB4-B591-30EAF128A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4" name="Line 2086">
                <a:extLst>
                  <a:ext uri="{FF2B5EF4-FFF2-40B4-BE49-F238E27FC236}">
                    <a16:creationId xmlns:a16="http://schemas.microsoft.com/office/drawing/2014/main" id="{C08231A0-DB5D-488C-B434-A363BD0A6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5" name="Rectangle 2087">
                <a:extLst>
                  <a:ext uri="{FF2B5EF4-FFF2-40B4-BE49-F238E27FC236}">
                    <a16:creationId xmlns:a16="http://schemas.microsoft.com/office/drawing/2014/main" id="{8C6009D0-A6FE-44CA-A636-97A4E48B2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26" name="Line 2088">
                <a:extLst>
                  <a:ext uri="{FF2B5EF4-FFF2-40B4-BE49-F238E27FC236}">
                    <a16:creationId xmlns:a16="http://schemas.microsoft.com/office/drawing/2014/main" id="{4727FC82-3DB1-4317-A8C8-E5C3950596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7" name="Line 2089">
                <a:extLst>
                  <a:ext uri="{FF2B5EF4-FFF2-40B4-BE49-F238E27FC236}">
                    <a16:creationId xmlns:a16="http://schemas.microsoft.com/office/drawing/2014/main" id="{AFFE772D-51AE-40BA-A728-717A08863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8" name="Rectangle 2090">
                <a:extLst>
                  <a:ext uri="{FF2B5EF4-FFF2-40B4-BE49-F238E27FC236}">
                    <a16:creationId xmlns:a16="http://schemas.microsoft.com/office/drawing/2014/main" id="{7A323099-0546-4CC4-B233-273A2C88F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4014"/>
                <a:ext cx="1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29" name="Line 2091">
                <a:extLst>
                  <a:ext uri="{FF2B5EF4-FFF2-40B4-BE49-F238E27FC236}">
                    <a16:creationId xmlns:a16="http://schemas.microsoft.com/office/drawing/2014/main" id="{803FB1AD-6BC3-4D50-A5F6-78AD0D321A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" y="4014"/>
                <a:ext cx="1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0" name="Rectangle 2092">
                <a:extLst>
                  <a:ext uri="{FF2B5EF4-FFF2-40B4-BE49-F238E27FC236}">
                    <a16:creationId xmlns:a16="http://schemas.microsoft.com/office/drawing/2014/main" id="{0E70BE5C-10B1-45F3-8AE8-0B0A2987D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31" name="Line 2093">
                <a:extLst>
                  <a:ext uri="{FF2B5EF4-FFF2-40B4-BE49-F238E27FC236}">
                    <a16:creationId xmlns:a16="http://schemas.microsoft.com/office/drawing/2014/main" id="{59B5111F-D603-4420-ADA3-1B6AA13C8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2" name="Line 2094">
                <a:extLst>
                  <a:ext uri="{FF2B5EF4-FFF2-40B4-BE49-F238E27FC236}">
                    <a16:creationId xmlns:a16="http://schemas.microsoft.com/office/drawing/2014/main" id="{435BDF72-6CA7-40C0-9B05-FB24B7570A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3" name="Rectangle 2095">
                <a:extLst>
                  <a:ext uri="{FF2B5EF4-FFF2-40B4-BE49-F238E27FC236}">
                    <a16:creationId xmlns:a16="http://schemas.microsoft.com/office/drawing/2014/main" id="{77A442B3-D9EE-4955-8A50-EF7708D31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401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34" name="Line 2096">
                <a:extLst>
                  <a:ext uri="{FF2B5EF4-FFF2-40B4-BE49-F238E27FC236}">
                    <a16:creationId xmlns:a16="http://schemas.microsoft.com/office/drawing/2014/main" id="{23C7E1DA-7393-4D06-88A8-91A54C4E6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" y="401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5" name="Rectangle 2097">
                <a:extLst>
                  <a:ext uri="{FF2B5EF4-FFF2-40B4-BE49-F238E27FC236}">
                    <a16:creationId xmlns:a16="http://schemas.microsoft.com/office/drawing/2014/main" id="{C3647560-E392-4690-974C-3C5939530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36" name="Line 2098">
                <a:extLst>
                  <a:ext uri="{FF2B5EF4-FFF2-40B4-BE49-F238E27FC236}">
                    <a16:creationId xmlns:a16="http://schemas.microsoft.com/office/drawing/2014/main" id="{A01AF470-4F4B-4F9A-B421-7C694882F9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7" name="Line 2099">
                <a:extLst>
                  <a:ext uri="{FF2B5EF4-FFF2-40B4-BE49-F238E27FC236}">
                    <a16:creationId xmlns:a16="http://schemas.microsoft.com/office/drawing/2014/main" id="{33F6455A-99C5-4F70-A733-7675F8EF9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8" name="Rectangle 2100">
                <a:extLst>
                  <a:ext uri="{FF2B5EF4-FFF2-40B4-BE49-F238E27FC236}">
                    <a16:creationId xmlns:a16="http://schemas.microsoft.com/office/drawing/2014/main" id="{CA03AE4B-CC8D-4961-8BF3-499CB7BB1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39" name="Line 2101">
                <a:extLst>
                  <a:ext uri="{FF2B5EF4-FFF2-40B4-BE49-F238E27FC236}">
                    <a16:creationId xmlns:a16="http://schemas.microsoft.com/office/drawing/2014/main" id="{4E59B9D6-BBB0-4F87-AB4B-0CF5AEB8A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6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0" name="Rectangle 2102">
                <a:extLst>
                  <a:ext uri="{FF2B5EF4-FFF2-40B4-BE49-F238E27FC236}">
                    <a16:creationId xmlns:a16="http://schemas.microsoft.com/office/drawing/2014/main" id="{2ADB124E-C01D-4C5F-9A20-67360C034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41" name="Line 2103">
                <a:extLst>
                  <a:ext uri="{FF2B5EF4-FFF2-40B4-BE49-F238E27FC236}">
                    <a16:creationId xmlns:a16="http://schemas.microsoft.com/office/drawing/2014/main" id="{891D743A-32D6-4F98-8D38-1949FB13F1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2" name="Line 2104">
                <a:extLst>
                  <a:ext uri="{FF2B5EF4-FFF2-40B4-BE49-F238E27FC236}">
                    <a16:creationId xmlns:a16="http://schemas.microsoft.com/office/drawing/2014/main" id="{561F408C-53A2-40A3-B36F-DD10F792B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3" name="Rectangle 2105">
                <a:extLst>
                  <a:ext uri="{FF2B5EF4-FFF2-40B4-BE49-F238E27FC236}">
                    <a16:creationId xmlns:a16="http://schemas.microsoft.com/office/drawing/2014/main" id="{00EBD5AF-63B1-476E-BBE0-5E77FCC76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44" name="Line 2106">
                <a:extLst>
                  <a:ext uri="{FF2B5EF4-FFF2-40B4-BE49-F238E27FC236}">
                    <a16:creationId xmlns:a16="http://schemas.microsoft.com/office/drawing/2014/main" id="{09CA5C13-7647-4D9C-88C3-12811D1E8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8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5" name="Rectangle 2107">
                <a:extLst>
                  <a:ext uri="{FF2B5EF4-FFF2-40B4-BE49-F238E27FC236}">
                    <a16:creationId xmlns:a16="http://schemas.microsoft.com/office/drawing/2014/main" id="{78D8C1A7-F01F-4A51-AE90-67251A88C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46" name="Line 2108">
                <a:extLst>
                  <a:ext uri="{FF2B5EF4-FFF2-40B4-BE49-F238E27FC236}">
                    <a16:creationId xmlns:a16="http://schemas.microsoft.com/office/drawing/2014/main" id="{F65FA522-C102-41AF-80B0-B8D1CE8213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7" name="Line 2109">
                <a:extLst>
                  <a:ext uri="{FF2B5EF4-FFF2-40B4-BE49-F238E27FC236}">
                    <a16:creationId xmlns:a16="http://schemas.microsoft.com/office/drawing/2014/main" id="{A3E77D1A-6E87-43C2-ACE6-2A588FE96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9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8" name="Rectangle 2110">
                <a:extLst>
                  <a:ext uri="{FF2B5EF4-FFF2-40B4-BE49-F238E27FC236}">
                    <a16:creationId xmlns:a16="http://schemas.microsoft.com/office/drawing/2014/main" id="{45F5A40B-A5FF-4EF2-B4A3-C43577B28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49" name="Line 2111">
                <a:extLst>
                  <a:ext uri="{FF2B5EF4-FFF2-40B4-BE49-F238E27FC236}">
                    <a16:creationId xmlns:a16="http://schemas.microsoft.com/office/drawing/2014/main" id="{ED679089-CB6E-4ABF-A8F7-9603A069C8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4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0" name="Rectangle 2112">
                <a:extLst>
                  <a:ext uri="{FF2B5EF4-FFF2-40B4-BE49-F238E27FC236}">
                    <a16:creationId xmlns:a16="http://schemas.microsoft.com/office/drawing/2014/main" id="{E004EBD9-D361-428F-8FCC-5B9D3A080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51" name="Line 2113">
                <a:extLst>
                  <a:ext uri="{FF2B5EF4-FFF2-40B4-BE49-F238E27FC236}">
                    <a16:creationId xmlns:a16="http://schemas.microsoft.com/office/drawing/2014/main" id="{ECB6EE1D-119B-405B-B06E-5CE5FB8B4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2" name="Line 2114">
                <a:extLst>
                  <a:ext uri="{FF2B5EF4-FFF2-40B4-BE49-F238E27FC236}">
                    <a16:creationId xmlns:a16="http://schemas.microsoft.com/office/drawing/2014/main" id="{8F6FFE71-B6E4-4790-893C-B02A5FDBC1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3" name="Rectangle 2115">
                <a:extLst>
                  <a:ext uri="{FF2B5EF4-FFF2-40B4-BE49-F238E27FC236}">
                    <a16:creationId xmlns:a16="http://schemas.microsoft.com/office/drawing/2014/main" id="{D27A68B0-4F18-43A1-BD2D-ABB01948F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401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54" name="Line 2116">
                <a:extLst>
                  <a:ext uri="{FF2B5EF4-FFF2-40B4-BE49-F238E27FC236}">
                    <a16:creationId xmlns:a16="http://schemas.microsoft.com/office/drawing/2014/main" id="{361CF9CA-04F1-404A-8E30-D4934811E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6" y="401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5" name="Rectangle 2117">
                <a:extLst>
                  <a:ext uri="{FF2B5EF4-FFF2-40B4-BE49-F238E27FC236}">
                    <a16:creationId xmlns:a16="http://schemas.microsoft.com/office/drawing/2014/main" id="{6BC8298B-734C-4421-9C15-4C9985C5C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56" name="Line 2118">
                <a:extLst>
                  <a:ext uri="{FF2B5EF4-FFF2-40B4-BE49-F238E27FC236}">
                    <a16:creationId xmlns:a16="http://schemas.microsoft.com/office/drawing/2014/main" id="{4C673FB3-C083-434A-AD7B-5AB729862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7" name="Line 2119">
                <a:extLst>
                  <a:ext uri="{FF2B5EF4-FFF2-40B4-BE49-F238E27FC236}">
                    <a16:creationId xmlns:a16="http://schemas.microsoft.com/office/drawing/2014/main" id="{FE07BCD2-FF24-43B5-BAC2-8E8C0812E4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1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8" name="Rectangle 2120">
                <a:extLst>
                  <a:ext uri="{FF2B5EF4-FFF2-40B4-BE49-F238E27FC236}">
                    <a16:creationId xmlns:a16="http://schemas.microsoft.com/office/drawing/2014/main" id="{20E32552-B883-4F5C-AF91-57257D4A5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59" name="Line 2121">
                <a:extLst>
                  <a:ext uri="{FF2B5EF4-FFF2-40B4-BE49-F238E27FC236}">
                    <a16:creationId xmlns:a16="http://schemas.microsoft.com/office/drawing/2014/main" id="{968E8089-37E0-413E-80B0-2471C706A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0" name="Rectangle 2122">
                <a:extLst>
                  <a:ext uri="{FF2B5EF4-FFF2-40B4-BE49-F238E27FC236}">
                    <a16:creationId xmlns:a16="http://schemas.microsoft.com/office/drawing/2014/main" id="{C28A9033-9328-46A0-97B9-9A3468E14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61" name="Line 2123">
                <a:extLst>
                  <a:ext uri="{FF2B5EF4-FFF2-40B4-BE49-F238E27FC236}">
                    <a16:creationId xmlns:a16="http://schemas.microsoft.com/office/drawing/2014/main" id="{26FA96B6-D698-403E-B5D9-E02AA313A5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2" name="Line 2124">
                <a:extLst>
                  <a:ext uri="{FF2B5EF4-FFF2-40B4-BE49-F238E27FC236}">
                    <a16:creationId xmlns:a16="http://schemas.microsoft.com/office/drawing/2014/main" id="{474106E5-0666-49E2-832A-533496297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8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3" name="Rectangle 2125">
                <a:extLst>
                  <a:ext uri="{FF2B5EF4-FFF2-40B4-BE49-F238E27FC236}">
                    <a16:creationId xmlns:a16="http://schemas.microsoft.com/office/drawing/2014/main" id="{A78B5216-2BD0-4C67-A5EC-BAB67C6C2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64" name="Line 2126">
                <a:extLst>
                  <a:ext uri="{FF2B5EF4-FFF2-40B4-BE49-F238E27FC236}">
                    <a16:creationId xmlns:a16="http://schemas.microsoft.com/office/drawing/2014/main" id="{0B53CF04-D531-4761-86C8-84C54C04B0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4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5" name="Rectangle 2127">
                <a:extLst>
                  <a:ext uri="{FF2B5EF4-FFF2-40B4-BE49-F238E27FC236}">
                    <a16:creationId xmlns:a16="http://schemas.microsoft.com/office/drawing/2014/main" id="{5F9D0CD1-371E-4B20-A114-D9128E1D5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66" name="Line 2128">
                <a:extLst>
                  <a:ext uri="{FF2B5EF4-FFF2-40B4-BE49-F238E27FC236}">
                    <a16:creationId xmlns:a16="http://schemas.microsoft.com/office/drawing/2014/main" id="{4E28F9A8-9C3C-4CD8-ADB1-DF8730E35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7" name="Line 2129">
                <a:extLst>
                  <a:ext uri="{FF2B5EF4-FFF2-40B4-BE49-F238E27FC236}">
                    <a16:creationId xmlns:a16="http://schemas.microsoft.com/office/drawing/2014/main" id="{55F0C9CA-2BED-4978-A8AA-8031D25170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0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8" name="Rectangle 2130">
                <a:extLst>
                  <a:ext uri="{FF2B5EF4-FFF2-40B4-BE49-F238E27FC236}">
                    <a16:creationId xmlns:a16="http://schemas.microsoft.com/office/drawing/2014/main" id="{97B86709-95F6-4228-8796-4729D84F6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69" name="Line 2131">
                <a:extLst>
                  <a:ext uri="{FF2B5EF4-FFF2-40B4-BE49-F238E27FC236}">
                    <a16:creationId xmlns:a16="http://schemas.microsoft.com/office/drawing/2014/main" id="{0A83FBC6-4F96-4BA1-AE51-D2A6933C0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5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0" name="Rectangle 2132">
                <a:extLst>
                  <a:ext uri="{FF2B5EF4-FFF2-40B4-BE49-F238E27FC236}">
                    <a16:creationId xmlns:a16="http://schemas.microsoft.com/office/drawing/2014/main" id="{786A8F60-BECA-4C7A-9F34-E9959C933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71" name="Line 2133">
                <a:extLst>
                  <a:ext uri="{FF2B5EF4-FFF2-40B4-BE49-F238E27FC236}">
                    <a16:creationId xmlns:a16="http://schemas.microsoft.com/office/drawing/2014/main" id="{3527CD83-AD79-48D5-A1CB-1740DFB5A2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2" name="Line 2134">
                <a:extLst>
                  <a:ext uri="{FF2B5EF4-FFF2-40B4-BE49-F238E27FC236}">
                    <a16:creationId xmlns:a16="http://schemas.microsoft.com/office/drawing/2014/main" id="{65BA14E8-4159-4FCE-B95F-5A5895B93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3" name="Rectangle 2135">
                <a:extLst>
                  <a:ext uri="{FF2B5EF4-FFF2-40B4-BE49-F238E27FC236}">
                    <a16:creationId xmlns:a16="http://schemas.microsoft.com/office/drawing/2014/main" id="{61CA11AE-EED5-43B6-AB41-9BEEFD2B7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401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74" name="Line 2136">
                <a:extLst>
                  <a:ext uri="{FF2B5EF4-FFF2-40B4-BE49-F238E27FC236}">
                    <a16:creationId xmlns:a16="http://schemas.microsoft.com/office/drawing/2014/main" id="{E6F693B8-9A78-4630-8B05-C821FC1FAE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401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5" name="Rectangle 2137">
                <a:extLst>
                  <a:ext uri="{FF2B5EF4-FFF2-40B4-BE49-F238E27FC236}">
                    <a16:creationId xmlns:a16="http://schemas.microsoft.com/office/drawing/2014/main" id="{0BE95F60-1EDB-45D6-9630-7559C6F29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76" name="Line 2138">
                <a:extLst>
                  <a:ext uri="{FF2B5EF4-FFF2-40B4-BE49-F238E27FC236}">
                    <a16:creationId xmlns:a16="http://schemas.microsoft.com/office/drawing/2014/main" id="{EA7BC669-A136-4915-B0FB-305A803C4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7" name="Line 2139">
                <a:extLst>
                  <a:ext uri="{FF2B5EF4-FFF2-40B4-BE49-F238E27FC236}">
                    <a16:creationId xmlns:a16="http://schemas.microsoft.com/office/drawing/2014/main" id="{2813A800-AA52-4DF3-A2F9-62209E5EF3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8" name="Rectangle 2140">
                <a:extLst>
                  <a:ext uri="{FF2B5EF4-FFF2-40B4-BE49-F238E27FC236}">
                    <a16:creationId xmlns:a16="http://schemas.microsoft.com/office/drawing/2014/main" id="{EEE5C331-BB39-4006-80A8-3DDCA0EEF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79" name="Line 2141">
                <a:extLst>
                  <a:ext uri="{FF2B5EF4-FFF2-40B4-BE49-F238E27FC236}">
                    <a16:creationId xmlns:a16="http://schemas.microsoft.com/office/drawing/2014/main" id="{E7DF3A2A-BED0-4FC9-B5CD-0DA2E5B1D9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8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0" name="Rectangle 2142">
                <a:extLst>
                  <a:ext uri="{FF2B5EF4-FFF2-40B4-BE49-F238E27FC236}">
                    <a16:creationId xmlns:a16="http://schemas.microsoft.com/office/drawing/2014/main" id="{8FDF1895-6D1C-4D70-8998-E15FD9335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81" name="Line 2143">
                <a:extLst>
                  <a:ext uri="{FF2B5EF4-FFF2-40B4-BE49-F238E27FC236}">
                    <a16:creationId xmlns:a16="http://schemas.microsoft.com/office/drawing/2014/main" id="{C65CB17E-5EE4-4FA3-9AB2-36A14D27EC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2" name="Line 2144">
                <a:extLst>
                  <a:ext uri="{FF2B5EF4-FFF2-40B4-BE49-F238E27FC236}">
                    <a16:creationId xmlns:a16="http://schemas.microsoft.com/office/drawing/2014/main" id="{80E19A9D-CD27-4B8F-91F1-F37E258DC4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4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3" name="Rectangle 2145">
                <a:extLst>
                  <a:ext uri="{FF2B5EF4-FFF2-40B4-BE49-F238E27FC236}">
                    <a16:creationId xmlns:a16="http://schemas.microsoft.com/office/drawing/2014/main" id="{0D6181C1-FEF9-4307-BC4C-C0ACA74BC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4014"/>
                <a:ext cx="18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84" name="Line 2146">
                <a:extLst>
                  <a:ext uri="{FF2B5EF4-FFF2-40B4-BE49-F238E27FC236}">
                    <a16:creationId xmlns:a16="http://schemas.microsoft.com/office/drawing/2014/main" id="{75D9F1E1-7CA5-46DC-826E-455CEAE0A8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0" y="4014"/>
                <a:ext cx="18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5" name="Rectangle 2147">
                <a:extLst>
                  <a:ext uri="{FF2B5EF4-FFF2-40B4-BE49-F238E27FC236}">
                    <a16:creationId xmlns:a16="http://schemas.microsoft.com/office/drawing/2014/main" id="{78972776-FF70-4752-B24A-6CC27FB31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86" name="Line 2148">
                <a:extLst>
                  <a:ext uri="{FF2B5EF4-FFF2-40B4-BE49-F238E27FC236}">
                    <a16:creationId xmlns:a16="http://schemas.microsoft.com/office/drawing/2014/main" id="{31CB1813-6365-41A5-9986-45E682567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7" name="Line 2149">
                <a:extLst>
                  <a:ext uri="{FF2B5EF4-FFF2-40B4-BE49-F238E27FC236}">
                    <a16:creationId xmlns:a16="http://schemas.microsoft.com/office/drawing/2014/main" id="{607F2B5A-7773-4584-9576-E979E4FC0C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5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8" name="Rectangle 2150">
                <a:extLst>
                  <a:ext uri="{FF2B5EF4-FFF2-40B4-BE49-F238E27FC236}">
                    <a16:creationId xmlns:a16="http://schemas.microsoft.com/office/drawing/2014/main" id="{FB504FD8-BA51-4E01-9ADD-02F520DBB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89" name="Line 2151">
                <a:extLst>
                  <a:ext uri="{FF2B5EF4-FFF2-40B4-BE49-F238E27FC236}">
                    <a16:creationId xmlns:a16="http://schemas.microsoft.com/office/drawing/2014/main" id="{AAED848C-E5FA-48F8-AF7A-3A1EE06BD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0" name="Rectangle 2152">
                <a:extLst>
                  <a:ext uri="{FF2B5EF4-FFF2-40B4-BE49-F238E27FC236}">
                    <a16:creationId xmlns:a16="http://schemas.microsoft.com/office/drawing/2014/main" id="{74CCC43C-9D62-4EF8-A634-7DE89C23D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91" name="Line 2153">
                <a:extLst>
                  <a:ext uri="{FF2B5EF4-FFF2-40B4-BE49-F238E27FC236}">
                    <a16:creationId xmlns:a16="http://schemas.microsoft.com/office/drawing/2014/main" id="{052A866D-3E6F-4D0C-A7A2-65BFE0857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2" name="Line 2154">
                <a:extLst>
                  <a:ext uri="{FF2B5EF4-FFF2-40B4-BE49-F238E27FC236}">
                    <a16:creationId xmlns:a16="http://schemas.microsoft.com/office/drawing/2014/main" id="{16032773-5D2D-46A7-87C8-E401380067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3" name="Rectangle 2155">
                <a:extLst>
                  <a:ext uri="{FF2B5EF4-FFF2-40B4-BE49-F238E27FC236}">
                    <a16:creationId xmlns:a16="http://schemas.microsoft.com/office/drawing/2014/main" id="{9508B80A-1A74-4484-BB32-FC5FD3A9B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94" name="Line 2156">
                <a:extLst>
                  <a:ext uri="{FF2B5EF4-FFF2-40B4-BE49-F238E27FC236}">
                    <a16:creationId xmlns:a16="http://schemas.microsoft.com/office/drawing/2014/main" id="{03894FAF-3458-48B5-B4D4-BF301154F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8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5" name="Rectangle 2157">
                <a:extLst>
                  <a:ext uri="{FF2B5EF4-FFF2-40B4-BE49-F238E27FC236}">
                    <a16:creationId xmlns:a16="http://schemas.microsoft.com/office/drawing/2014/main" id="{4B4369E3-C54E-432B-833B-B34E90D86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96" name="Line 2158">
                <a:extLst>
                  <a:ext uri="{FF2B5EF4-FFF2-40B4-BE49-F238E27FC236}">
                    <a16:creationId xmlns:a16="http://schemas.microsoft.com/office/drawing/2014/main" id="{B58F8F1E-1F3A-4F13-A460-B0BB638FE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7" name="Line 2159">
                <a:extLst>
                  <a:ext uri="{FF2B5EF4-FFF2-40B4-BE49-F238E27FC236}">
                    <a16:creationId xmlns:a16="http://schemas.microsoft.com/office/drawing/2014/main" id="{E12FB918-7CE6-4BFB-9A43-9688819C1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4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8" name="Rectangle 2160">
                <a:extLst>
                  <a:ext uri="{FF2B5EF4-FFF2-40B4-BE49-F238E27FC236}">
                    <a16:creationId xmlns:a16="http://schemas.microsoft.com/office/drawing/2014/main" id="{A086C53D-E97B-434F-B3EB-46A76C4F6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299" name="Line 2161">
                <a:extLst>
                  <a:ext uri="{FF2B5EF4-FFF2-40B4-BE49-F238E27FC236}">
                    <a16:creationId xmlns:a16="http://schemas.microsoft.com/office/drawing/2014/main" id="{0D956458-40C2-44CF-9CEA-9B53298812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9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0" name="Rectangle 2162">
                <a:extLst>
                  <a:ext uri="{FF2B5EF4-FFF2-40B4-BE49-F238E27FC236}">
                    <a16:creationId xmlns:a16="http://schemas.microsoft.com/office/drawing/2014/main" id="{2B7947BB-DDAC-4332-8AFC-18211C6FC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01" name="Line 2163">
                <a:extLst>
                  <a:ext uri="{FF2B5EF4-FFF2-40B4-BE49-F238E27FC236}">
                    <a16:creationId xmlns:a16="http://schemas.microsoft.com/office/drawing/2014/main" id="{973FA12F-9441-4D57-8617-A1E8AB290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2" name="Line 2164">
                <a:extLst>
                  <a:ext uri="{FF2B5EF4-FFF2-40B4-BE49-F238E27FC236}">
                    <a16:creationId xmlns:a16="http://schemas.microsoft.com/office/drawing/2014/main" id="{86E2E9E6-B7FC-4790-9CDA-4594B7BAD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3" name="Rectangle 2165">
                <a:extLst>
                  <a:ext uri="{FF2B5EF4-FFF2-40B4-BE49-F238E27FC236}">
                    <a16:creationId xmlns:a16="http://schemas.microsoft.com/office/drawing/2014/main" id="{DDFEA97D-A0DC-4919-8ABE-F9C94EC3E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4014"/>
                <a:ext cx="18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04" name="Line 2166">
                <a:extLst>
                  <a:ext uri="{FF2B5EF4-FFF2-40B4-BE49-F238E27FC236}">
                    <a16:creationId xmlns:a16="http://schemas.microsoft.com/office/drawing/2014/main" id="{F7EF6A78-EC89-465F-A914-0DF129E0D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" y="4014"/>
                <a:ext cx="18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5" name="Rectangle 2167">
                <a:extLst>
                  <a:ext uri="{FF2B5EF4-FFF2-40B4-BE49-F238E27FC236}">
                    <a16:creationId xmlns:a16="http://schemas.microsoft.com/office/drawing/2014/main" id="{93C44E0D-782F-4A09-9C89-F90A0F390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06" name="Line 2168">
                <a:extLst>
                  <a:ext uri="{FF2B5EF4-FFF2-40B4-BE49-F238E27FC236}">
                    <a16:creationId xmlns:a16="http://schemas.microsoft.com/office/drawing/2014/main" id="{0B4F1583-92D7-4F6E-A5AD-9F4C889D93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7" name="Line 2169">
                <a:extLst>
                  <a:ext uri="{FF2B5EF4-FFF2-40B4-BE49-F238E27FC236}">
                    <a16:creationId xmlns:a16="http://schemas.microsoft.com/office/drawing/2014/main" id="{BC03FE64-FE10-488C-B2AB-5D74D03C98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8" name="Rectangle 2170">
                <a:extLst>
                  <a:ext uri="{FF2B5EF4-FFF2-40B4-BE49-F238E27FC236}">
                    <a16:creationId xmlns:a16="http://schemas.microsoft.com/office/drawing/2014/main" id="{521051A3-158D-448A-8247-968D8EA5C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09" name="Line 2171">
                <a:extLst>
                  <a:ext uri="{FF2B5EF4-FFF2-40B4-BE49-F238E27FC236}">
                    <a16:creationId xmlns:a16="http://schemas.microsoft.com/office/drawing/2014/main" id="{A7078318-21F9-4361-A95A-25646EFF86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0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0" name="Rectangle 2172">
                <a:extLst>
                  <a:ext uri="{FF2B5EF4-FFF2-40B4-BE49-F238E27FC236}">
                    <a16:creationId xmlns:a16="http://schemas.microsoft.com/office/drawing/2014/main" id="{5B5A64E1-6CA0-45DE-B379-28C5C224A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11" name="Line 2173">
                <a:extLst>
                  <a:ext uri="{FF2B5EF4-FFF2-40B4-BE49-F238E27FC236}">
                    <a16:creationId xmlns:a16="http://schemas.microsoft.com/office/drawing/2014/main" id="{BCF39F1E-6F68-4878-B9B6-179277141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2" name="Line 2174">
                <a:extLst>
                  <a:ext uri="{FF2B5EF4-FFF2-40B4-BE49-F238E27FC236}">
                    <a16:creationId xmlns:a16="http://schemas.microsoft.com/office/drawing/2014/main" id="{36CA2D0E-7AC6-43CE-90FC-EBECBB238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1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3" name="Rectangle 2175">
                <a:extLst>
                  <a:ext uri="{FF2B5EF4-FFF2-40B4-BE49-F238E27FC236}">
                    <a16:creationId xmlns:a16="http://schemas.microsoft.com/office/drawing/2014/main" id="{6ED1E53E-515D-4412-BA81-30AE1C7E9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14" name="Line 2176">
                <a:extLst>
                  <a:ext uri="{FF2B5EF4-FFF2-40B4-BE49-F238E27FC236}">
                    <a16:creationId xmlns:a16="http://schemas.microsoft.com/office/drawing/2014/main" id="{AD34C9AB-4C50-49F1-AD18-5B836F39A4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7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5" name="Rectangle 2177">
                <a:extLst>
                  <a:ext uri="{FF2B5EF4-FFF2-40B4-BE49-F238E27FC236}">
                    <a16:creationId xmlns:a16="http://schemas.microsoft.com/office/drawing/2014/main" id="{A46DC76B-FBA1-46ED-B6AF-30B4AD2AC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16" name="Line 2178">
                <a:extLst>
                  <a:ext uri="{FF2B5EF4-FFF2-40B4-BE49-F238E27FC236}">
                    <a16:creationId xmlns:a16="http://schemas.microsoft.com/office/drawing/2014/main" id="{70F105E7-4332-4CF5-8D90-B5F0CDC659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7" name="Line 2179">
                <a:extLst>
                  <a:ext uri="{FF2B5EF4-FFF2-40B4-BE49-F238E27FC236}">
                    <a16:creationId xmlns:a16="http://schemas.microsoft.com/office/drawing/2014/main" id="{87D04D75-65F1-4481-A17D-FCEE105986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8" name="Rectangle 2180">
                <a:extLst>
                  <a:ext uri="{FF2B5EF4-FFF2-40B4-BE49-F238E27FC236}">
                    <a16:creationId xmlns:a16="http://schemas.microsoft.com/office/drawing/2014/main" id="{368B28F3-C467-494E-B8E3-69288819D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19" name="Line 2181">
                <a:extLst>
                  <a:ext uri="{FF2B5EF4-FFF2-40B4-BE49-F238E27FC236}">
                    <a16:creationId xmlns:a16="http://schemas.microsoft.com/office/drawing/2014/main" id="{7104445A-EA56-46C9-AB82-B6EE65902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4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0" name="Rectangle 2182">
                <a:extLst>
                  <a:ext uri="{FF2B5EF4-FFF2-40B4-BE49-F238E27FC236}">
                    <a16:creationId xmlns:a16="http://schemas.microsoft.com/office/drawing/2014/main" id="{6531182F-7EEA-459A-8FF1-F50CD943B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21" name="Line 2183">
                <a:extLst>
                  <a:ext uri="{FF2B5EF4-FFF2-40B4-BE49-F238E27FC236}">
                    <a16:creationId xmlns:a16="http://schemas.microsoft.com/office/drawing/2014/main" id="{2B700FA3-9EB6-4858-98EF-315806D395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2" name="Line 2184">
                <a:extLst>
                  <a:ext uri="{FF2B5EF4-FFF2-40B4-BE49-F238E27FC236}">
                    <a16:creationId xmlns:a16="http://schemas.microsoft.com/office/drawing/2014/main" id="{2D6E0C23-421D-4D40-8105-2C4E5080B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3" name="Rectangle 2185">
                <a:extLst>
                  <a:ext uri="{FF2B5EF4-FFF2-40B4-BE49-F238E27FC236}">
                    <a16:creationId xmlns:a16="http://schemas.microsoft.com/office/drawing/2014/main" id="{1E8E0C56-FE9A-4CAD-A5A3-3AB044105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24" name="Line 2186">
                <a:extLst>
                  <a:ext uri="{FF2B5EF4-FFF2-40B4-BE49-F238E27FC236}">
                    <a16:creationId xmlns:a16="http://schemas.microsoft.com/office/drawing/2014/main" id="{29F5123A-AE28-4192-8488-818155C41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1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5" name="Rectangle 2187">
                <a:extLst>
                  <a:ext uri="{FF2B5EF4-FFF2-40B4-BE49-F238E27FC236}">
                    <a16:creationId xmlns:a16="http://schemas.microsoft.com/office/drawing/2014/main" id="{7B78A8DB-FE0E-49A1-A48A-2ADBDD35A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26" name="Line 2188">
                <a:extLst>
                  <a:ext uri="{FF2B5EF4-FFF2-40B4-BE49-F238E27FC236}">
                    <a16:creationId xmlns:a16="http://schemas.microsoft.com/office/drawing/2014/main" id="{E0F7B4DA-70CC-463B-B12D-DCB4B583E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7" name="Line 2189">
                <a:extLst>
                  <a:ext uri="{FF2B5EF4-FFF2-40B4-BE49-F238E27FC236}">
                    <a16:creationId xmlns:a16="http://schemas.microsoft.com/office/drawing/2014/main" id="{07405690-2A82-4434-9080-3493279917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2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8" name="Rectangle 2190">
                <a:extLst>
                  <a:ext uri="{FF2B5EF4-FFF2-40B4-BE49-F238E27FC236}">
                    <a16:creationId xmlns:a16="http://schemas.microsoft.com/office/drawing/2014/main" id="{E7375489-E285-4155-9A48-17BB25958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4014"/>
                <a:ext cx="26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29" name="Line 2191">
                <a:extLst>
                  <a:ext uri="{FF2B5EF4-FFF2-40B4-BE49-F238E27FC236}">
                    <a16:creationId xmlns:a16="http://schemas.microsoft.com/office/drawing/2014/main" id="{BAC8F40F-91BB-4AAC-BE74-8769D1D60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7" y="4014"/>
                <a:ext cx="2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0" name="Rectangle 2192">
                <a:extLst>
                  <a:ext uri="{FF2B5EF4-FFF2-40B4-BE49-F238E27FC236}">
                    <a16:creationId xmlns:a16="http://schemas.microsoft.com/office/drawing/2014/main" id="{E8C940AE-1BB7-470B-88E7-5FE22FA30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40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31" name="Line 2193">
                <a:extLst>
                  <a:ext uri="{FF2B5EF4-FFF2-40B4-BE49-F238E27FC236}">
                    <a16:creationId xmlns:a16="http://schemas.microsoft.com/office/drawing/2014/main" id="{04744368-5D88-4F7D-A951-6ACEB65FF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4014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2" name="Line 2194">
                <a:extLst>
                  <a:ext uri="{FF2B5EF4-FFF2-40B4-BE49-F238E27FC236}">
                    <a16:creationId xmlns:a16="http://schemas.microsoft.com/office/drawing/2014/main" id="{09B2CBFA-0BDC-4618-ACD9-38059CFD8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99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3" name="Rectangle 2195">
                <a:extLst>
                  <a:ext uri="{FF2B5EF4-FFF2-40B4-BE49-F238E27FC236}">
                    <a16:creationId xmlns:a16="http://schemas.microsoft.com/office/drawing/2014/main" id="{595F0203-5782-4445-ABFC-252DF7424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4014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34" name="Line 2196">
                <a:extLst>
                  <a:ext uri="{FF2B5EF4-FFF2-40B4-BE49-F238E27FC236}">
                    <a16:creationId xmlns:a16="http://schemas.microsoft.com/office/drawing/2014/main" id="{5A7D3FB2-F47F-4F8A-8C8D-7F17D8162A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4" y="4014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5" name="Rectangle 2197">
                <a:extLst>
                  <a:ext uri="{FF2B5EF4-FFF2-40B4-BE49-F238E27FC236}">
                    <a16:creationId xmlns:a16="http://schemas.microsoft.com/office/drawing/2014/main" id="{A1580BC2-27BC-4116-A57A-2CB195DCD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36" name="Line 2198">
                <a:extLst>
                  <a:ext uri="{FF2B5EF4-FFF2-40B4-BE49-F238E27FC236}">
                    <a16:creationId xmlns:a16="http://schemas.microsoft.com/office/drawing/2014/main" id="{F755C038-582E-4BAE-8AD5-293F047FF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7" name="Line 2199">
                <a:extLst>
                  <a:ext uri="{FF2B5EF4-FFF2-40B4-BE49-F238E27FC236}">
                    <a16:creationId xmlns:a16="http://schemas.microsoft.com/office/drawing/2014/main" id="{EAA753D0-1947-4005-844F-E08752E6E8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65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8" name="Rectangle 2200">
                <a:extLst>
                  <a:ext uri="{FF2B5EF4-FFF2-40B4-BE49-F238E27FC236}">
                    <a16:creationId xmlns:a16="http://schemas.microsoft.com/office/drawing/2014/main" id="{EFED712C-BCFF-4727-A889-15DA8271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1" y="4014"/>
                <a:ext cx="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39" name="Line 2201">
                <a:extLst>
                  <a:ext uri="{FF2B5EF4-FFF2-40B4-BE49-F238E27FC236}">
                    <a16:creationId xmlns:a16="http://schemas.microsoft.com/office/drawing/2014/main" id="{8D0ADC41-A029-458C-A0D2-FAC9479328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71" y="4014"/>
                <a:ext cx="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0" name="Rectangle 2202">
                <a:extLst>
                  <a:ext uri="{FF2B5EF4-FFF2-40B4-BE49-F238E27FC236}">
                    <a16:creationId xmlns:a16="http://schemas.microsoft.com/office/drawing/2014/main" id="{8531DF13-5254-429F-AB29-47EBD67AE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" y="40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41" name="Line 2203">
                <a:extLst>
                  <a:ext uri="{FF2B5EF4-FFF2-40B4-BE49-F238E27FC236}">
                    <a16:creationId xmlns:a16="http://schemas.microsoft.com/office/drawing/2014/main" id="{C85FB4C1-D631-4433-902C-CE6475D7F3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4014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2" name="Line 2204">
                <a:extLst>
                  <a:ext uri="{FF2B5EF4-FFF2-40B4-BE49-F238E27FC236}">
                    <a16:creationId xmlns:a16="http://schemas.microsoft.com/office/drawing/2014/main" id="{1B1F54CC-47E3-4E87-9A15-BD762FD55C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7" y="4014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3" name="Rectangle 2205">
                <a:extLst>
                  <a:ext uri="{FF2B5EF4-FFF2-40B4-BE49-F238E27FC236}">
                    <a16:creationId xmlns:a16="http://schemas.microsoft.com/office/drawing/2014/main" id="{23C99CA9-A733-4BEF-8E28-3DAE44903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4020"/>
                <a:ext cx="5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44" name="Line 2206">
                <a:extLst>
                  <a:ext uri="{FF2B5EF4-FFF2-40B4-BE49-F238E27FC236}">
                    <a16:creationId xmlns:a16="http://schemas.microsoft.com/office/drawing/2014/main" id="{81BBC823-C8ED-4BF8-A7DC-D59904A65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02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5" name="Rectangle 2207">
                <a:extLst>
                  <a:ext uri="{FF2B5EF4-FFF2-40B4-BE49-F238E27FC236}">
                    <a16:creationId xmlns:a16="http://schemas.microsoft.com/office/drawing/2014/main" id="{486B5D0D-DED0-4A3C-8496-AC13C3138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420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46" name="Line 2208">
                <a:extLst>
                  <a:ext uri="{FF2B5EF4-FFF2-40B4-BE49-F238E27FC236}">
                    <a16:creationId xmlns:a16="http://schemas.microsoft.com/office/drawing/2014/main" id="{EFAC71F2-3FDC-4D77-92C1-73D79CBFF3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20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7" name="Line 2209">
                <a:extLst>
                  <a:ext uri="{FF2B5EF4-FFF2-40B4-BE49-F238E27FC236}">
                    <a16:creationId xmlns:a16="http://schemas.microsoft.com/office/drawing/2014/main" id="{045DC572-5991-4178-80AE-595A5079F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20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8" name="Rectangle 2210">
                <a:extLst>
                  <a:ext uri="{FF2B5EF4-FFF2-40B4-BE49-F238E27FC236}">
                    <a16:creationId xmlns:a16="http://schemas.microsoft.com/office/drawing/2014/main" id="{8205F580-7393-428D-8B9B-3FAFCE65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420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49" name="Line 2211">
                <a:extLst>
                  <a:ext uri="{FF2B5EF4-FFF2-40B4-BE49-F238E27FC236}">
                    <a16:creationId xmlns:a16="http://schemas.microsoft.com/office/drawing/2014/main" id="{A1974280-8857-4D79-B380-DCB2CF3D07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20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0" name="Line 2212">
                <a:extLst>
                  <a:ext uri="{FF2B5EF4-FFF2-40B4-BE49-F238E27FC236}">
                    <a16:creationId xmlns:a16="http://schemas.microsoft.com/office/drawing/2014/main" id="{D63025AC-0081-4873-B6C5-8A5BFF263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" y="420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1" name="Rectangle 2213">
                <a:extLst>
                  <a:ext uri="{FF2B5EF4-FFF2-40B4-BE49-F238E27FC236}">
                    <a16:creationId xmlns:a16="http://schemas.microsoft.com/office/drawing/2014/main" id="{475CB3C5-A505-48C1-8770-DBF0FFC2F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4209"/>
                <a:ext cx="39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52" name="Line 2214">
                <a:extLst>
                  <a:ext uri="{FF2B5EF4-FFF2-40B4-BE49-F238E27FC236}">
                    <a16:creationId xmlns:a16="http://schemas.microsoft.com/office/drawing/2014/main" id="{E9054957-5828-4049-A0A2-4A5EC4A68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" y="4209"/>
                <a:ext cx="39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3" name="Rectangle 2215">
                <a:extLst>
                  <a:ext uri="{FF2B5EF4-FFF2-40B4-BE49-F238E27FC236}">
                    <a16:creationId xmlns:a16="http://schemas.microsoft.com/office/drawing/2014/main" id="{C06BB81C-FEDD-42DA-8497-5586A4338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402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1354" name="Line 2216">
                <a:extLst>
                  <a:ext uri="{FF2B5EF4-FFF2-40B4-BE49-F238E27FC236}">
                    <a16:creationId xmlns:a16="http://schemas.microsoft.com/office/drawing/2014/main" id="{13401D34-DCCA-4F9C-9BA3-63C050A461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" y="4020"/>
                <a:ext cx="0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5" name="Rectangle 2217">
                <a:extLst>
                  <a:ext uri="{FF2B5EF4-FFF2-40B4-BE49-F238E27FC236}">
                    <a16:creationId xmlns:a16="http://schemas.microsoft.com/office/drawing/2014/main" id="{20A023FC-33D4-4238-9BFA-F6D3BC395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" y="4020"/>
                <a:ext cx="6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kumimoji="1" sz="2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kumimoji="1" sz="2300">
                    <a:solidFill>
                      <a:schemeClr val="tx2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kumimoji="1" sz="20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kumimoji="1" sz="1600">
                    <a:solidFill>
                      <a:schemeClr val="tx1"/>
                    </a:solidFill>
                    <a:latin typeface="Gill Sans MT" panose="020B0502020104020203" pitchFamily="34" charset="0"/>
                    <a:ea typeface="新細明體" panose="02020500000000000000" pitchFamily="18" charset="-12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40988" name="Line 2218">
              <a:extLst>
                <a:ext uri="{FF2B5EF4-FFF2-40B4-BE49-F238E27FC236}">
                  <a16:creationId xmlns:a16="http://schemas.microsoft.com/office/drawing/2014/main" id="{C90D3AAF-45CC-44CF-A0EF-BFAE6A65B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9" name="Rectangle 2219">
              <a:extLst>
                <a:ext uri="{FF2B5EF4-FFF2-40B4-BE49-F238E27FC236}">
                  <a16:creationId xmlns:a16="http://schemas.microsoft.com/office/drawing/2014/main" id="{2FBC2034-BF51-4B9D-A966-B3744C8DA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0990" name="Line 2220">
              <a:extLst>
                <a:ext uri="{FF2B5EF4-FFF2-40B4-BE49-F238E27FC236}">
                  <a16:creationId xmlns:a16="http://schemas.microsoft.com/office/drawing/2014/main" id="{BA2E6DF2-A46A-4FB6-AB04-C3FEDAAB91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1" name="Line 2221">
              <a:extLst>
                <a:ext uri="{FF2B5EF4-FFF2-40B4-BE49-F238E27FC236}">
                  <a16:creationId xmlns:a16="http://schemas.microsoft.com/office/drawing/2014/main" id="{C5FA23E7-9AC1-40CA-9E1D-03267718A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2" name="Rectangle 2222">
              <a:extLst>
                <a:ext uri="{FF2B5EF4-FFF2-40B4-BE49-F238E27FC236}">
                  <a16:creationId xmlns:a16="http://schemas.microsoft.com/office/drawing/2014/main" id="{6309BA0B-B7C7-4132-9FF4-60FFF0792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" y="4209"/>
              <a:ext cx="19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0993" name="Line 2223">
              <a:extLst>
                <a:ext uri="{FF2B5EF4-FFF2-40B4-BE49-F238E27FC236}">
                  <a16:creationId xmlns:a16="http://schemas.microsoft.com/office/drawing/2014/main" id="{5C2EAED3-B768-442E-980F-3E2BA8C566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" y="4209"/>
              <a:ext cx="19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4" name="Rectangle 2224">
              <a:extLst>
                <a:ext uri="{FF2B5EF4-FFF2-40B4-BE49-F238E27FC236}">
                  <a16:creationId xmlns:a16="http://schemas.microsoft.com/office/drawing/2014/main" id="{46234E21-DD2B-4801-9B6F-48BB84D30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0995" name="Line 2225">
              <a:extLst>
                <a:ext uri="{FF2B5EF4-FFF2-40B4-BE49-F238E27FC236}">
                  <a16:creationId xmlns:a16="http://schemas.microsoft.com/office/drawing/2014/main" id="{EC73043F-2147-41B2-B7EA-DED0176F4E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6" name="Rectangle 2226">
              <a:extLst>
                <a:ext uri="{FF2B5EF4-FFF2-40B4-BE49-F238E27FC236}">
                  <a16:creationId xmlns:a16="http://schemas.microsoft.com/office/drawing/2014/main" id="{992BC218-789A-469D-A2F4-068E5B499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0997" name="Line 2227">
              <a:extLst>
                <a:ext uri="{FF2B5EF4-FFF2-40B4-BE49-F238E27FC236}">
                  <a16:creationId xmlns:a16="http://schemas.microsoft.com/office/drawing/2014/main" id="{3DCCC704-A91D-46B9-A031-3533FC7EA8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8" name="Line 2228">
              <a:extLst>
                <a:ext uri="{FF2B5EF4-FFF2-40B4-BE49-F238E27FC236}">
                  <a16:creationId xmlns:a16="http://schemas.microsoft.com/office/drawing/2014/main" id="{F149F4FF-E348-418E-92B4-A4CBF5479D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9" name="Rectangle 2229">
              <a:extLst>
                <a:ext uri="{FF2B5EF4-FFF2-40B4-BE49-F238E27FC236}">
                  <a16:creationId xmlns:a16="http://schemas.microsoft.com/office/drawing/2014/main" id="{3E3CF220-5709-40D7-ACC1-C488F6DAB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4209"/>
              <a:ext cx="18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00" name="Line 2230">
              <a:extLst>
                <a:ext uri="{FF2B5EF4-FFF2-40B4-BE49-F238E27FC236}">
                  <a16:creationId xmlns:a16="http://schemas.microsoft.com/office/drawing/2014/main" id="{4DB65C08-8AC4-470A-99C7-A6A08B3BE5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5" y="4209"/>
              <a:ext cx="1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1" name="Rectangle 2231">
              <a:extLst>
                <a:ext uri="{FF2B5EF4-FFF2-40B4-BE49-F238E27FC236}">
                  <a16:creationId xmlns:a16="http://schemas.microsoft.com/office/drawing/2014/main" id="{EF954381-54FF-4848-9DDD-7371A6F66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02" name="Line 2232">
              <a:extLst>
                <a:ext uri="{FF2B5EF4-FFF2-40B4-BE49-F238E27FC236}">
                  <a16:creationId xmlns:a16="http://schemas.microsoft.com/office/drawing/2014/main" id="{FF47D3F6-CE5C-47E3-A81A-977974E546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3" name="Rectangle 2233">
              <a:extLst>
                <a:ext uri="{FF2B5EF4-FFF2-40B4-BE49-F238E27FC236}">
                  <a16:creationId xmlns:a16="http://schemas.microsoft.com/office/drawing/2014/main" id="{6A4BE832-D11D-4A61-A360-2AEB934CF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04" name="Line 2234">
              <a:extLst>
                <a:ext uri="{FF2B5EF4-FFF2-40B4-BE49-F238E27FC236}">
                  <a16:creationId xmlns:a16="http://schemas.microsoft.com/office/drawing/2014/main" id="{F4259AE3-9221-49CC-A6D4-B259FF5EB1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5" name="Line 2235">
              <a:extLst>
                <a:ext uri="{FF2B5EF4-FFF2-40B4-BE49-F238E27FC236}">
                  <a16:creationId xmlns:a16="http://schemas.microsoft.com/office/drawing/2014/main" id="{5F8C4DAC-6F9A-4994-9795-E2F5998E2B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6" name="Rectangle 2236">
              <a:extLst>
                <a:ext uri="{FF2B5EF4-FFF2-40B4-BE49-F238E27FC236}">
                  <a16:creationId xmlns:a16="http://schemas.microsoft.com/office/drawing/2014/main" id="{AA9C9772-DC44-4B54-8BD9-CEC357BAF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07" name="Line 2237">
              <a:extLst>
                <a:ext uri="{FF2B5EF4-FFF2-40B4-BE49-F238E27FC236}">
                  <a16:creationId xmlns:a16="http://schemas.microsoft.com/office/drawing/2014/main" id="{2E96C4F7-2978-4F9F-A7DE-508C5CCE2E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6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8" name="Rectangle 2238">
              <a:extLst>
                <a:ext uri="{FF2B5EF4-FFF2-40B4-BE49-F238E27FC236}">
                  <a16:creationId xmlns:a16="http://schemas.microsoft.com/office/drawing/2014/main" id="{08C9764D-1278-459D-ADF2-3FB2782C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09" name="Line 2239">
              <a:extLst>
                <a:ext uri="{FF2B5EF4-FFF2-40B4-BE49-F238E27FC236}">
                  <a16:creationId xmlns:a16="http://schemas.microsoft.com/office/drawing/2014/main" id="{CE789AD4-A7DB-44EB-9E26-B7835B4319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2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0" name="Rectangle 2240">
              <a:extLst>
                <a:ext uri="{FF2B5EF4-FFF2-40B4-BE49-F238E27FC236}">
                  <a16:creationId xmlns:a16="http://schemas.microsoft.com/office/drawing/2014/main" id="{FE1E6751-8C8D-4AC3-AAC0-8BC0A244A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11" name="Line 2241">
              <a:extLst>
                <a:ext uri="{FF2B5EF4-FFF2-40B4-BE49-F238E27FC236}">
                  <a16:creationId xmlns:a16="http://schemas.microsoft.com/office/drawing/2014/main" id="{2C88309A-618C-443A-9A06-7BCC227D9A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2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2" name="Line 2242">
              <a:extLst>
                <a:ext uri="{FF2B5EF4-FFF2-40B4-BE49-F238E27FC236}">
                  <a16:creationId xmlns:a16="http://schemas.microsoft.com/office/drawing/2014/main" id="{757F9229-6081-4F39-A4EC-B6744F7D12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3" name="Rectangle 2243">
              <a:extLst>
                <a:ext uri="{FF2B5EF4-FFF2-40B4-BE49-F238E27FC236}">
                  <a16:creationId xmlns:a16="http://schemas.microsoft.com/office/drawing/2014/main" id="{543FC055-A3B6-48CB-B288-8BC005313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14" name="Line 2244">
              <a:extLst>
                <a:ext uri="{FF2B5EF4-FFF2-40B4-BE49-F238E27FC236}">
                  <a16:creationId xmlns:a16="http://schemas.microsoft.com/office/drawing/2014/main" id="{B5970BE7-F8AA-48E5-A283-FAD315FD23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8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5" name="Rectangle 2245">
              <a:extLst>
                <a:ext uri="{FF2B5EF4-FFF2-40B4-BE49-F238E27FC236}">
                  <a16:creationId xmlns:a16="http://schemas.microsoft.com/office/drawing/2014/main" id="{1A8B585F-48A2-4A62-9CFD-F391F4B58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16" name="Line 2246">
              <a:extLst>
                <a:ext uri="{FF2B5EF4-FFF2-40B4-BE49-F238E27FC236}">
                  <a16:creationId xmlns:a16="http://schemas.microsoft.com/office/drawing/2014/main" id="{F6A44172-8DF2-45F7-AE59-573914306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9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7" name="Rectangle 2247">
              <a:extLst>
                <a:ext uri="{FF2B5EF4-FFF2-40B4-BE49-F238E27FC236}">
                  <a16:creationId xmlns:a16="http://schemas.microsoft.com/office/drawing/2014/main" id="{CD99E09B-832E-4929-A5FC-05BC9C6CA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18" name="Line 2248">
              <a:extLst>
                <a:ext uri="{FF2B5EF4-FFF2-40B4-BE49-F238E27FC236}">
                  <a16:creationId xmlns:a16="http://schemas.microsoft.com/office/drawing/2014/main" id="{58BAADA4-D4C5-4B8E-9BFB-5FA66B139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9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9" name="Line 2249">
              <a:extLst>
                <a:ext uri="{FF2B5EF4-FFF2-40B4-BE49-F238E27FC236}">
                  <a16:creationId xmlns:a16="http://schemas.microsoft.com/office/drawing/2014/main" id="{B2518E11-3B7D-42C9-B95E-85DF25247D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9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0" name="Rectangle 2250">
              <a:extLst>
                <a:ext uri="{FF2B5EF4-FFF2-40B4-BE49-F238E27FC236}">
                  <a16:creationId xmlns:a16="http://schemas.microsoft.com/office/drawing/2014/main" id="{EA33C321-9909-4340-A8D6-4BFCF7033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21" name="Line 2251">
              <a:extLst>
                <a:ext uri="{FF2B5EF4-FFF2-40B4-BE49-F238E27FC236}">
                  <a16:creationId xmlns:a16="http://schemas.microsoft.com/office/drawing/2014/main" id="{EDE036E8-C4F7-4C5D-AE02-8170836E6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4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2" name="Rectangle 2252">
              <a:extLst>
                <a:ext uri="{FF2B5EF4-FFF2-40B4-BE49-F238E27FC236}">
                  <a16:creationId xmlns:a16="http://schemas.microsoft.com/office/drawing/2014/main" id="{FD82E9DC-2B91-4342-B57D-0A0326825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23" name="Line 2253">
              <a:extLst>
                <a:ext uri="{FF2B5EF4-FFF2-40B4-BE49-F238E27FC236}">
                  <a16:creationId xmlns:a16="http://schemas.microsoft.com/office/drawing/2014/main" id="{9517D1F3-13F5-404E-98F8-83D93A9319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0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4" name="Rectangle 2254">
              <a:extLst>
                <a:ext uri="{FF2B5EF4-FFF2-40B4-BE49-F238E27FC236}">
                  <a16:creationId xmlns:a16="http://schemas.microsoft.com/office/drawing/2014/main" id="{918422A9-3DC1-493B-9E4A-B8267A06F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25" name="Line 2255">
              <a:extLst>
                <a:ext uri="{FF2B5EF4-FFF2-40B4-BE49-F238E27FC236}">
                  <a16:creationId xmlns:a16="http://schemas.microsoft.com/office/drawing/2014/main" id="{7EA6E607-2C3F-4485-AB0C-FDF80F73F7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0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6" name="Line 2256">
              <a:extLst>
                <a:ext uri="{FF2B5EF4-FFF2-40B4-BE49-F238E27FC236}">
                  <a16:creationId xmlns:a16="http://schemas.microsoft.com/office/drawing/2014/main" id="{55FBA741-2FE6-481A-B5A6-5A2A7932AB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0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7" name="Rectangle 2257">
              <a:extLst>
                <a:ext uri="{FF2B5EF4-FFF2-40B4-BE49-F238E27FC236}">
                  <a16:creationId xmlns:a16="http://schemas.microsoft.com/office/drawing/2014/main" id="{9AD9A3D7-EAA1-4775-B091-85A4261F2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4209"/>
              <a:ext cx="18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28" name="Line 2258">
              <a:extLst>
                <a:ext uri="{FF2B5EF4-FFF2-40B4-BE49-F238E27FC236}">
                  <a16:creationId xmlns:a16="http://schemas.microsoft.com/office/drawing/2014/main" id="{ED736753-BF7F-40DB-9843-A2D1F8332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6" y="4209"/>
              <a:ext cx="1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9" name="Rectangle 2259">
              <a:extLst>
                <a:ext uri="{FF2B5EF4-FFF2-40B4-BE49-F238E27FC236}">
                  <a16:creationId xmlns:a16="http://schemas.microsoft.com/office/drawing/2014/main" id="{21104084-0373-4404-8CF3-7B4F69D62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30" name="Line 2260">
              <a:extLst>
                <a:ext uri="{FF2B5EF4-FFF2-40B4-BE49-F238E27FC236}">
                  <a16:creationId xmlns:a16="http://schemas.microsoft.com/office/drawing/2014/main" id="{F9B7FA91-7F85-484F-A8EC-663FF54AA2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1" name="Rectangle 2261">
              <a:extLst>
                <a:ext uri="{FF2B5EF4-FFF2-40B4-BE49-F238E27FC236}">
                  <a16:creationId xmlns:a16="http://schemas.microsoft.com/office/drawing/2014/main" id="{B0445C07-D0B2-4605-8313-A34AAAF9E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32" name="Line 2262">
              <a:extLst>
                <a:ext uri="{FF2B5EF4-FFF2-40B4-BE49-F238E27FC236}">
                  <a16:creationId xmlns:a16="http://schemas.microsoft.com/office/drawing/2014/main" id="{E9AEA771-F850-488F-A51C-ED856EE647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3" name="Line 2263">
              <a:extLst>
                <a:ext uri="{FF2B5EF4-FFF2-40B4-BE49-F238E27FC236}">
                  <a16:creationId xmlns:a16="http://schemas.microsoft.com/office/drawing/2014/main" id="{11D28FA8-01F5-4AC7-96EE-FD6D4A9CBA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4" name="Rectangle 2264">
              <a:extLst>
                <a:ext uri="{FF2B5EF4-FFF2-40B4-BE49-F238E27FC236}">
                  <a16:creationId xmlns:a16="http://schemas.microsoft.com/office/drawing/2014/main" id="{39750E49-4CBE-4472-992B-3146CCC08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35" name="Line 2265">
              <a:extLst>
                <a:ext uri="{FF2B5EF4-FFF2-40B4-BE49-F238E27FC236}">
                  <a16:creationId xmlns:a16="http://schemas.microsoft.com/office/drawing/2014/main" id="{22057055-10B7-4B61-8AEB-1898605BC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7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6" name="Rectangle 2266">
              <a:extLst>
                <a:ext uri="{FF2B5EF4-FFF2-40B4-BE49-F238E27FC236}">
                  <a16:creationId xmlns:a16="http://schemas.microsoft.com/office/drawing/2014/main" id="{34BF38E4-7126-4EA5-877A-CAC638185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37" name="Line 2267">
              <a:extLst>
                <a:ext uri="{FF2B5EF4-FFF2-40B4-BE49-F238E27FC236}">
                  <a16:creationId xmlns:a16="http://schemas.microsoft.com/office/drawing/2014/main" id="{7EC87F2D-AB3A-470E-99B7-F53882443B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8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8" name="Rectangle 2268">
              <a:extLst>
                <a:ext uri="{FF2B5EF4-FFF2-40B4-BE49-F238E27FC236}">
                  <a16:creationId xmlns:a16="http://schemas.microsoft.com/office/drawing/2014/main" id="{5CF938CE-9005-4BFA-B0D5-C513DA15C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39" name="Line 2269">
              <a:extLst>
                <a:ext uri="{FF2B5EF4-FFF2-40B4-BE49-F238E27FC236}">
                  <a16:creationId xmlns:a16="http://schemas.microsoft.com/office/drawing/2014/main" id="{C0E55F22-F374-4065-BDC6-6B06100083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8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0" name="Line 2270">
              <a:extLst>
                <a:ext uri="{FF2B5EF4-FFF2-40B4-BE49-F238E27FC236}">
                  <a16:creationId xmlns:a16="http://schemas.microsoft.com/office/drawing/2014/main" id="{63416A8A-15EE-46A1-930B-080BE25E5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8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1" name="Rectangle 2271">
              <a:extLst>
                <a:ext uri="{FF2B5EF4-FFF2-40B4-BE49-F238E27FC236}">
                  <a16:creationId xmlns:a16="http://schemas.microsoft.com/office/drawing/2014/main" id="{5C8FC9E4-11EB-43AF-A093-EB498F38D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42" name="Line 2272">
              <a:extLst>
                <a:ext uri="{FF2B5EF4-FFF2-40B4-BE49-F238E27FC236}">
                  <a16:creationId xmlns:a16="http://schemas.microsoft.com/office/drawing/2014/main" id="{F1AA3E10-633A-4FD7-982D-37A3DA0A45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4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3" name="Rectangle 2273">
              <a:extLst>
                <a:ext uri="{FF2B5EF4-FFF2-40B4-BE49-F238E27FC236}">
                  <a16:creationId xmlns:a16="http://schemas.microsoft.com/office/drawing/2014/main" id="{2A74F9C9-6587-4299-B521-5EEFF0AD9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0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44" name="Line 2274">
              <a:extLst>
                <a:ext uri="{FF2B5EF4-FFF2-40B4-BE49-F238E27FC236}">
                  <a16:creationId xmlns:a16="http://schemas.microsoft.com/office/drawing/2014/main" id="{BE1C247E-BC31-417D-B1FA-06E5B489E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0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5" name="Rectangle 2275">
              <a:extLst>
                <a:ext uri="{FF2B5EF4-FFF2-40B4-BE49-F238E27FC236}">
                  <a16:creationId xmlns:a16="http://schemas.microsoft.com/office/drawing/2014/main" id="{FD9E36ED-A7B7-4644-9012-884377BE8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0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46" name="Line 2276">
              <a:extLst>
                <a:ext uri="{FF2B5EF4-FFF2-40B4-BE49-F238E27FC236}">
                  <a16:creationId xmlns:a16="http://schemas.microsoft.com/office/drawing/2014/main" id="{2D6EB5F1-B383-4DA7-A2BC-A354C6A55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0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7" name="Line 2277">
              <a:extLst>
                <a:ext uri="{FF2B5EF4-FFF2-40B4-BE49-F238E27FC236}">
                  <a16:creationId xmlns:a16="http://schemas.microsoft.com/office/drawing/2014/main" id="{E2A7C016-5570-4515-A081-9EE44529BE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0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8" name="Rectangle 2278">
              <a:extLst>
                <a:ext uri="{FF2B5EF4-FFF2-40B4-BE49-F238E27FC236}">
                  <a16:creationId xmlns:a16="http://schemas.microsoft.com/office/drawing/2014/main" id="{3E3C11DB-4758-404C-82FE-4688749D1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49" name="Line 2279">
              <a:extLst>
                <a:ext uri="{FF2B5EF4-FFF2-40B4-BE49-F238E27FC236}">
                  <a16:creationId xmlns:a16="http://schemas.microsoft.com/office/drawing/2014/main" id="{53B8D0DC-8C6E-4E30-AA3C-64AF06AC71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5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0" name="Rectangle 2280">
              <a:extLst>
                <a:ext uri="{FF2B5EF4-FFF2-40B4-BE49-F238E27FC236}">
                  <a16:creationId xmlns:a16="http://schemas.microsoft.com/office/drawing/2014/main" id="{30F31F2A-C1C1-47A4-9D8D-9ED29F553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51" name="Line 2281">
              <a:extLst>
                <a:ext uri="{FF2B5EF4-FFF2-40B4-BE49-F238E27FC236}">
                  <a16:creationId xmlns:a16="http://schemas.microsoft.com/office/drawing/2014/main" id="{3B19802A-D6DC-4677-A3A5-D4D2125C2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1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2" name="Rectangle 2282">
              <a:extLst>
                <a:ext uri="{FF2B5EF4-FFF2-40B4-BE49-F238E27FC236}">
                  <a16:creationId xmlns:a16="http://schemas.microsoft.com/office/drawing/2014/main" id="{318589C2-57F3-42CF-A4B5-F9B06A2D6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53" name="Line 2283">
              <a:extLst>
                <a:ext uri="{FF2B5EF4-FFF2-40B4-BE49-F238E27FC236}">
                  <a16:creationId xmlns:a16="http://schemas.microsoft.com/office/drawing/2014/main" id="{E1316943-C4DE-4D28-92BF-03E8F79934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1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4" name="Line 2284">
              <a:extLst>
                <a:ext uri="{FF2B5EF4-FFF2-40B4-BE49-F238E27FC236}">
                  <a16:creationId xmlns:a16="http://schemas.microsoft.com/office/drawing/2014/main" id="{004877AF-6840-4EDA-9268-8CE558ACE1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1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5" name="Rectangle 2285">
              <a:extLst>
                <a:ext uri="{FF2B5EF4-FFF2-40B4-BE49-F238E27FC236}">
                  <a16:creationId xmlns:a16="http://schemas.microsoft.com/office/drawing/2014/main" id="{F14D5EBF-5201-4C51-A068-CF9E5F054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4209"/>
              <a:ext cx="18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56" name="Line 2286">
              <a:extLst>
                <a:ext uri="{FF2B5EF4-FFF2-40B4-BE49-F238E27FC236}">
                  <a16:creationId xmlns:a16="http://schemas.microsoft.com/office/drawing/2014/main" id="{9312599F-775F-4283-9E65-0AF3BE452C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4209"/>
              <a:ext cx="1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7" name="Rectangle 2287">
              <a:extLst>
                <a:ext uri="{FF2B5EF4-FFF2-40B4-BE49-F238E27FC236}">
                  <a16:creationId xmlns:a16="http://schemas.microsoft.com/office/drawing/2014/main" id="{2C6811EC-BA85-4474-8290-F600107C3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58" name="Line 2288">
              <a:extLst>
                <a:ext uri="{FF2B5EF4-FFF2-40B4-BE49-F238E27FC236}">
                  <a16:creationId xmlns:a16="http://schemas.microsoft.com/office/drawing/2014/main" id="{8B7AB95C-E735-4E5A-85E0-93FDC5520E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2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9" name="Rectangle 2289">
              <a:extLst>
                <a:ext uri="{FF2B5EF4-FFF2-40B4-BE49-F238E27FC236}">
                  <a16:creationId xmlns:a16="http://schemas.microsoft.com/office/drawing/2014/main" id="{823F8095-8B65-4A8C-A523-94D163320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60" name="Line 2290">
              <a:extLst>
                <a:ext uri="{FF2B5EF4-FFF2-40B4-BE49-F238E27FC236}">
                  <a16:creationId xmlns:a16="http://schemas.microsoft.com/office/drawing/2014/main" id="{A29E0918-2C1C-402E-B97B-7302413914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2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1" name="Line 2291">
              <a:extLst>
                <a:ext uri="{FF2B5EF4-FFF2-40B4-BE49-F238E27FC236}">
                  <a16:creationId xmlns:a16="http://schemas.microsoft.com/office/drawing/2014/main" id="{A6051109-E533-419E-94F8-EC9AFB3C0C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2" name="Rectangle 2292">
              <a:extLst>
                <a:ext uri="{FF2B5EF4-FFF2-40B4-BE49-F238E27FC236}">
                  <a16:creationId xmlns:a16="http://schemas.microsoft.com/office/drawing/2014/main" id="{01884F16-F8DC-4704-90CD-A5350AC8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63" name="Line 2293">
              <a:extLst>
                <a:ext uri="{FF2B5EF4-FFF2-40B4-BE49-F238E27FC236}">
                  <a16:creationId xmlns:a16="http://schemas.microsoft.com/office/drawing/2014/main" id="{1814AAF5-3136-4EF6-90FE-02EB68411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8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4" name="Rectangle 2294">
              <a:extLst>
                <a:ext uri="{FF2B5EF4-FFF2-40B4-BE49-F238E27FC236}">
                  <a16:creationId xmlns:a16="http://schemas.microsoft.com/office/drawing/2014/main" id="{E51FB77F-0339-427F-AB8D-4850E119D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65" name="Line 2295">
              <a:extLst>
                <a:ext uri="{FF2B5EF4-FFF2-40B4-BE49-F238E27FC236}">
                  <a16:creationId xmlns:a16="http://schemas.microsoft.com/office/drawing/2014/main" id="{CB44FF5E-0727-45B7-8F3F-E64D5E1899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6" name="Rectangle 2296">
              <a:extLst>
                <a:ext uri="{FF2B5EF4-FFF2-40B4-BE49-F238E27FC236}">
                  <a16:creationId xmlns:a16="http://schemas.microsoft.com/office/drawing/2014/main" id="{BE6EE631-426E-4FD1-BA29-C5FB8D859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67" name="Line 2297">
              <a:extLst>
                <a:ext uri="{FF2B5EF4-FFF2-40B4-BE49-F238E27FC236}">
                  <a16:creationId xmlns:a16="http://schemas.microsoft.com/office/drawing/2014/main" id="{BCC7B57A-1779-479C-822E-F6AAA3E3D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8" name="Line 2298">
              <a:extLst>
                <a:ext uri="{FF2B5EF4-FFF2-40B4-BE49-F238E27FC236}">
                  <a16:creationId xmlns:a16="http://schemas.microsoft.com/office/drawing/2014/main" id="{8A3A9B23-EF18-4DEE-A1B0-1A1792DE6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9" name="Rectangle 2299">
              <a:extLst>
                <a:ext uri="{FF2B5EF4-FFF2-40B4-BE49-F238E27FC236}">
                  <a16:creationId xmlns:a16="http://schemas.microsoft.com/office/drawing/2014/main" id="{AEEBE79D-3B48-4658-ADD7-E5022B29F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4209"/>
              <a:ext cx="18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70" name="Line 2300">
              <a:extLst>
                <a:ext uri="{FF2B5EF4-FFF2-40B4-BE49-F238E27FC236}">
                  <a16:creationId xmlns:a16="http://schemas.microsoft.com/office/drawing/2014/main" id="{E6317576-00F6-4B8F-B098-2C83AE8C77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0" y="4209"/>
              <a:ext cx="1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1" name="Rectangle 2301">
              <a:extLst>
                <a:ext uri="{FF2B5EF4-FFF2-40B4-BE49-F238E27FC236}">
                  <a16:creationId xmlns:a16="http://schemas.microsoft.com/office/drawing/2014/main" id="{CC13100E-4892-4607-976B-3C03C1C93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72" name="Line 2302">
              <a:extLst>
                <a:ext uri="{FF2B5EF4-FFF2-40B4-BE49-F238E27FC236}">
                  <a16:creationId xmlns:a16="http://schemas.microsoft.com/office/drawing/2014/main" id="{C539CD60-F10A-421D-AC16-394D0D2A5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3" name="Rectangle 2303">
              <a:extLst>
                <a:ext uri="{FF2B5EF4-FFF2-40B4-BE49-F238E27FC236}">
                  <a16:creationId xmlns:a16="http://schemas.microsoft.com/office/drawing/2014/main" id="{5082AD4C-CB98-44D0-A97C-C30411270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74" name="Line 2304">
              <a:extLst>
                <a:ext uri="{FF2B5EF4-FFF2-40B4-BE49-F238E27FC236}">
                  <a16:creationId xmlns:a16="http://schemas.microsoft.com/office/drawing/2014/main" id="{AD3F3ACD-A956-4DA8-BE8E-9DDFA0F8D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5" name="Line 2305">
              <a:extLst>
                <a:ext uri="{FF2B5EF4-FFF2-40B4-BE49-F238E27FC236}">
                  <a16:creationId xmlns:a16="http://schemas.microsoft.com/office/drawing/2014/main" id="{38239084-8CD0-477A-BBC5-1C7722D464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6" name="Rectangle 2306">
              <a:extLst>
                <a:ext uri="{FF2B5EF4-FFF2-40B4-BE49-F238E27FC236}">
                  <a16:creationId xmlns:a16="http://schemas.microsoft.com/office/drawing/2014/main" id="{13E228E4-3B02-4D5F-BE56-0910BF89F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77" name="Line 2307">
              <a:extLst>
                <a:ext uri="{FF2B5EF4-FFF2-40B4-BE49-F238E27FC236}">
                  <a16:creationId xmlns:a16="http://schemas.microsoft.com/office/drawing/2014/main" id="{037CCB6C-2C11-422A-AFCE-EDE0E7C9E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1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8" name="Rectangle 2308">
              <a:extLst>
                <a:ext uri="{FF2B5EF4-FFF2-40B4-BE49-F238E27FC236}">
                  <a16:creationId xmlns:a16="http://schemas.microsoft.com/office/drawing/2014/main" id="{4174555D-2420-493C-894E-6FCEC61C7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79" name="Line 2309">
              <a:extLst>
                <a:ext uri="{FF2B5EF4-FFF2-40B4-BE49-F238E27FC236}">
                  <a16:creationId xmlns:a16="http://schemas.microsoft.com/office/drawing/2014/main" id="{6F879E3C-BD8A-4F7E-986E-E52AC542A1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2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0" name="Rectangle 2310">
              <a:extLst>
                <a:ext uri="{FF2B5EF4-FFF2-40B4-BE49-F238E27FC236}">
                  <a16:creationId xmlns:a16="http://schemas.microsoft.com/office/drawing/2014/main" id="{AE15C363-96A8-470D-A79F-23BE87562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81" name="Line 2311">
              <a:extLst>
                <a:ext uri="{FF2B5EF4-FFF2-40B4-BE49-F238E27FC236}">
                  <a16:creationId xmlns:a16="http://schemas.microsoft.com/office/drawing/2014/main" id="{D59D15F3-C05F-453D-A68D-5F2748BFEB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2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2" name="Line 2312">
              <a:extLst>
                <a:ext uri="{FF2B5EF4-FFF2-40B4-BE49-F238E27FC236}">
                  <a16:creationId xmlns:a16="http://schemas.microsoft.com/office/drawing/2014/main" id="{0500BAB2-1F5A-435E-B45E-E91A034362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3" name="Rectangle 2313">
              <a:extLst>
                <a:ext uri="{FF2B5EF4-FFF2-40B4-BE49-F238E27FC236}">
                  <a16:creationId xmlns:a16="http://schemas.microsoft.com/office/drawing/2014/main" id="{275E6442-9539-495E-8ABA-F7922F024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84" name="Line 2314">
              <a:extLst>
                <a:ext uri="{FF2B5EF4-FFF2-40B4-BE49-F238E27FC236}">
                  <a16:creationId xmlns:a16="http://schemas.microsoft.com/office/drawing/2014/main" id="{24102EF2-71B4-4ED9-8C17-C3276547B6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8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5" name="Rectangle 2315">
              <a:extLst>
                <a:ext uri="{FF2B5EF4-FFF2-40B4-BE49-F238E27FC236}">
                  <a16:creationId xmlns:a16="http://schemas.microsoft.com/office/drawing/2014/main" id="{4CE24A70-5B0D-4FFB-914E-3FF6CCBEF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86" name="Line 2316">
              <a:extLst>
                <a:ext uri="{FF2B5EF4-FFF2-40B4-BE49-F238E27FC236}">
                  <a16:creationId xmlns:a16="http://schemas.microsoft.com/office/drawing/2014/main" id="{BDA87FCD-BBEA-405D-A9DA-E1BBBDCF38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4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7" name="Rectangle 2317">
              <a:extLst>
                <a:ext uri="{FF2B5EF4-FFF2-40B4-BE49-F238E27FC236}">
                  <a16:creationId xmlns:a16="http://schemas.microsoft.com/office/drawing/2014/main" id="{0CF934B4-AEAE-4BE4-A0C5-30095A4FC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88" name="Line 2318">
              <a:extLst>
                <a:ext uri="{FF2B5EF4-FFF2-40B4-BE49-F238E27FC236}">
                  <a16:creationId xmlns:a16="http://schemas.microsoft.com/office/drawing/2014/main" id="{A5BA9045-1E36-40EF-B118-ABEDA99124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4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9" name="Line 2319">
              <a:extLst>
                <a:ext uri="{FF2B5EF4-FFF2-40B4-BE49-F238E27FC236}">
                  <a16:creationId xmlns:a16="http://schemas.microsoft.com/office/drawing/2014/main" id="{8719B462-6403-4E3E-865C-B4EED6EE79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4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0" name="Rectangle 2320">
              <a:extLst>
                <a:ext uri="{FF2B5EF4-FFF2-40B4-BE49-F238E27FC236}">
                  <a16:creationId xmlns:a16="http://schemas.microsoft.com/office/drawing/2014/main" id="{4551BC5D-D1E5-4752-A361-C973B6A64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91" name="Line 2321">
              <a:extLst>
                <a:ext uri="{FF2B5EF4-FFF2-40B4-BE49-F238E27FC236}">
                  <a16:creationId xmlns:a16="http://schemas.microsoft.com/office/drawing/2014/main" id="{87D94CE9-E160-48FB-9B4C-731467D5A8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9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2" name="Rectangle 2322">
              <a:extLst>
                <a:ext uri="{FF2B5EF4-FFF2-40B4-BE49-F238E27FC236}">
                  <a16:creationId xmlns:a16="http://schemas.microsoft.com/office/drawing/2014/main" id="{9704C3EF-3AEC-4B57-A2DF-D102D30CB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93" name="Line 2323">
              <a:extLst>
                <a:ext uri="{FF2B5EF4-FFF2-40B4-BE49-F238E27FC236}">
                  <a16:creationId xmlns:a16="http://schemas.microsoft.com/office/drawing/2014/main" id="{FE2F5E8C-C419-425B-A0B6-2FD56538D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5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4" name="Rectangle 2324">
              <a:extLst>
                <a:ext uri="{FF2B5EF4-FFF2-40B4-BE49-F238E27FC236}">
                  <a16:creationId xmlns:a16="http://schemas.microsoft.com/office/drawing/2014/main" id="{E415FB5D-7C0D-464A-BA1E-DD10743F4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95" name="Line 2325">
              <a:extLst>
                <a:ext uri="{FF2B5EF4-FFF2-40B4-BE49-F238E27FC236}">
                  <a16:creationId xmlns:a16="http://schemas.microsoft.com/office/drawing/2014/main" id="{4A2489A8-04F1-4DFB-AC23-C8CF93DE21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5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6" name="Line 2326">
              <a:extLst>
                <a:ext uri="{FF2B5EF4-FFF2-40B4-BE49-F238E27FC236}">
                  <a16:creationId xmlns:a16="http://schemas.microsoft.com/office/drawing/2014/main" id="{0139B962-28AC-4C46-9396-67EDEC6990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5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7" name="Rectangle 2327">
              <a:extLst>
                <a:ext uri="{FF2B5EF4-FFF2-40B4-BE49-F238E27FC236}">
                  <a16:creationId xmlns:a16="http://schemas.microsoft.com/office/drawing/2014/main" id="{C32558F5-8D82-46E2-A4C1-1C37542D1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4209"/>
              <a:ext cx="183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098" name="Line 2328">
              <a:extLst>
                <a:ext uri="{FF2B5EF4-FFF2-40B4-BE49-F238E27FC236}">
                  <a16:creationId xmlns:a16="http://schemas.microsoft.com/office/drawing/2014/main" id="{E478A3FB-CC54-4C59-BA89-E3D3DDD697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" y="4209"/>
              <a:ext cx="18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9" name="Rectangle 2329">
              <a:extLst>
                <a:ext uri="{FF2B5EF4-FFF2-40B4-BE49-F238E27FC236}">
                  <a16:creationId xmlns:a16="http://schemas.microsoft.com/office/drawing/2014/main" id="{AAAC51AB-743E-4634-9FAD-BDB7E74B3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00" name="Line 2330">
              <a:extLst>
                <a:ext uri="{FF2B5EF4-FFF2-40B4-BE49-F238E27FC236}">
                  <a16:creationId xmlns:a16="http://schemas.microsoft.com/office/drawing/2014/main" id="{27AD211C-E14E-4E38-806B-A4492A4D8A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4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1" name="Rectangle 2331">
              <a:extLst>
                <a:ext uri="{FF2B5EF4-FFF2-40B4-BE49-F238E27FC236}">
                  <a16:creationId xmlns:a16="http://schemas.microsoft.com/office/drawing/2014/main" id="{BB9F91CC-41A2-494B-B7F8-BCB681761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02" name="Line 2332">
              <a:extLst>
                <a:ext uri="{FF2B5EF4-FFF2-40B4-BE49-F238E27FC236}">
                  <a16:creationId xmlns:a16="http://schemas.microsoft.com/office/drawing/2014/main" id="{4EDF5363-DE6F-402B-9033-1EC265A0E1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4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3" name="Line 2333">
              <a:extLst>
                <a:ext uri="{FF2B5EF4-FFF2-40B4-BE49-F238E27FC236}">
                  <a16:creationId xmlns:a16="http://schemas.microsoft.com/office/drawing/2014/main" id="{ED76548A-39ED-43B7-8B4B-BE84C3C467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4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4" name="Rectangle 2334">
              <a:extLst>
                <a:ext uri="{FF2B5EF4-FFF2-40B4-BE49-F238E27FC236}">
                  <a16:creationId xmlns:a16="http://schemas.microsoft.com/office/drawing/2014/main" id="{8EF68910-B3C7-482B-89A4-E48AC80A1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05" name="Line 2335">
              <a:extLst>
                <a:ext uri="{FF2B5EF4-FFF2-40B4-BE49-F238E27FC236}">
                  <a16:creationId xmlns:a16="http://schemas.microsoft.com/office/drawing/2014/main" id="{D3947315-1594-4ADD-863E-318AE20074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0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6" name="Rectangle 2336">
              <a:extLst>
                <a:ext uri="{FF2B5EF4-FFF2-40B4-BE49-F238E27FC236}">
                  <a16:creationId xmlns:a16="http://schemas.microsoft.com/office/drawing/2014/main" id="{9D4B40CC-D272-465C-9DB2-936FD3A2C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07" name="Line 2337">
              <a:extLst>
                <a:ext uri="{FF2B5EF4-FFF2-40B4-BE49-F238E27FC236}">
                  <a16:creationId xmlns:a16="http://schemas.microsoft.com/office/drawing/2014/main" id="{377803B0-C208-4C5C-BB41-60F844799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1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8" name="Rectangle 2338">
              <a:extLst>
                <a:ext uri="{FF2B5EF4-FFF2-40B4-BE49-F238E27FC236}">
                  <a16:creationId xmlns:a16="http://schemas.microsoft.com/office/drawing/2014/main" id="{A2A385CB-B564-4B7D-98E0-B671C264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09" name="Line 2339">
              <a:extLst>
                <a:ext uri="{FF2B5EF4-FFF2-40B4-BE49-F238E27FC236}">
                  <a16:creationId xmlns:a16="http://schemas.microsoft.com/office/drawing/2014/main" id="{12F0AD9E-8D66-4EA3-A543-395362D8DD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1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0" name="Line 2340">
              <a:extLst>
                <a:ext uri="{FF2B5EF4-FFF2-40B4-BE49-F238E27FC236}">
                  <a16:creationId xmlns:a16="http://schemas.microsoft.com/office/drawing/2014/main" id="{D3299114-CE6C-4FCC-8904-EDE7C2EF13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1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1" name="Rectangle 2341">
              <a:extLst>
                <a:ext uri="{FF2B5EF4-FFF2-40B4-BE49-F238E27FC236}">
                  <a16:creationId xmlns:a16="http://schemas.microsoft.com/office/drawing/2014/main" id="{64D4101C-0496-4E0F-B2ED-7F68747F4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12" name="Line 2342">
              <a:extLst>
                <a:ext uri="{FF2B5EF4-FFF2-40B4-BE49-F238E27FC236}">
                  <a16:creationId xmlns:a16="http://schemas.microsoft.com/office/drawing/2014/main" id="{C505189A-DB51-4EEB-A10F-641FA17AA9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3" name="Rectangle 2343">
              <a:extLst>
                <a:ext uri="{FF2B5EF4-FFF2-40B4-BE49-F238E27FC236}">
                  <a16:creationId xmlns:a16="http://schemas.microsoft.com/office/drawing/2014/main" id="{06F4A07B-B11F-4FB6-91E2-37284984E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14" name="Line 2344">
              <a:extLst>
                <a:ext uri="{FF2B5EF4-FFF2-40B4-BE49-F238E27FC236}">
                  <a16:creationId xmlns:a16="http://schemas.microsoft.com/office/drawing/2014/main" id="{47111FD9-33F9-4F46-A495-C8084F423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5" name="Rectangle 2345">
              <a:extLst>
                <a:ext uri="{FF2B5EF4-FFF2-40B4-BE49-F238E27FC236}">
                  <a16:creationId xmlns:a16="http://schemas.microsoft.com/office/drawing/2014/main" id="{290B9ABF-CF32-4F9D-BD34-BE79301B5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16" name="Line 2346">
              <a:extLst>
                <a:ext uri="{FF2B5EF4-FFF2-40B4-BE49-F238E27FC236}">
                  <a16:creationId xmlns:a16="http://schemas.microsoft.com/office/drawing/2014/main" id="{999366A9-E1AE-4FEF-A340-4D03B13527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7" name="Line 2347">
              <a:extLst>
                <a:ext uri="{FF2B5EF4-FFF2-40B4-BE49-F238E27FC236}">
                  <a16:creationId xmlns:a16="http://schemas.microsoft.com/office/drawing/2014/main" id="{6631A194-F465-47AA-A859-F7324E7201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8" name="Rectangle 2348">
              <a:extLst>
                <a:ext uri="{FF2B5EF4-FFF2-40B4-BE49-F238E27FC236}">
                  <a16:creationId xmlns:a16="http://schemas.microsoft.com/office/drawing/2014/main" id="{94066C3D-3F50-4B24-9714-4B3786BB1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19" name="Line 2349">
              <a:extLst>
                <a:ext uri="{FF2B5EF4-FFF2-40B4-BE49-F238E27FC236}">
                  <a16:creationId xmlns:a16="http://schemas.microsoft.com/office/drawing/2014/main" id="{94E98C49-E6C0-4C39-8A82-1AC3C2F38B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0" name="Rectangle 2350">
              <a:extLst>
                <a:ext uri="{FF2B5EF4-FFF2-40B4-BE49-F238E27FC236}">
                  <a16:creationId xmlns:a16="http://schemas.microsoft.com/office/drawing/2014/main" id="{9DD7B33B-D06D-486A-854E-82A43CE67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21" name="Line 2351">
              <a:extLst>
                <a:ext uri="{FF2B5EF4-FFF2-40B4-BE49-F238E27FC236}">
                  <a16:creationId xmlns:a16="http://schemas.microsoft.com/office/drawing/2014/main" id="{9D89DC13-04FB-4D2F-9A64-16F6810E8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5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2" name="Rectangle 2352">
              <a:extLst>
                <a:ext uri="{FF2B5EF4-FFF2-40B4-BE49-F238E27FC236}">
                  <a16:creationId xmlns:a16="http://schemas.microsoft.com/office/drawing/2014/main" id="{FE586AFF-6178-436A-99B7-CD6469934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23" name="Line 2353">
              <a:extLst>
                <a:ext uri="{FF2B5EF4-FFF2-40B4-BE49-F238E27FC236}">
                  <a16:creationId xmlns:a16="http://schemas.microsoft.com/office/drawing/2014/main" id="{40930ECA-75D9-4FBE-ABEC-8F5CE1F3F2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5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4" name="Line 2354">
              <a:extLst>
                <a:ext uri="{FF2B5EF4-FFF2-40B4-BE49-F238E27FC236}">
                  <a16:creationId xmlns:a16="http://schemas.microsoft.com/office/drawing/2014/main" id="{7A34DE69-7B39-40D1-ADA1-AF059093CC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5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5" name="Rectangle 2355">
              <a:extLst>
                <a:ext uri="{FF2B5EF4-FFF2-40B4-BE49-F238E27FC236}">
                  <a16:creationId xmlns:a16="http://schemas.microsoft.com/office/drawing/2014/main" id="{662BB254-87C6-4931-A075-01177B51B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26" name="Line 2356">
              <a:extLst>
                <a:ext uri="{FF2B5EF4-FFF2-40B4-BE49-F238E27FC236}">
                  <a16:creationId xmlns:a16="http://schemas.microsoft.com/office/drawing/2014/main" id="{92B87DC2-BB89-4D18-AAC3-AB7F5BB5A1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1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7" name="Rectangle 2357">
              <a:extLst>
                <a:ext uri="{FF2B5EF4-FFF2-40B4-BE49-F238E27FC236}">
                  <a16:creationId xmlns:a16="http://schemas.microsoft.com/office/drawing/2014/main" id="{0AFB0670-D655-4682-AE0F-54D87ECE2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28" name="Line 2358">
              <a:extLst>
                <a:ext uri="{FF2B5EF4-FFF2-40B4-BE49-F238E27FC236}">
                  <a16:creationId xmlns:a16="http://schemas.microsoft.com/office/drawing/2014/main" id="{AA353D0B-73A7-4E7C-9BDD-E9D2D75221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2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9" name="Rectangle 2359">
              <a:extLst>
                <a:ext uri="{FF2B5EF4-FFF2-40B4-BE49-F238E27FC236}">
                  <a16:creationId xmlns:a16="http://schemas.microsoft.com/office/drawing/2014/main" id="{2711AA24-3515-4637-B643-968E1A20E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30" name="Line 2360">
              <a:extLst>
                <a:ext uri="{FF2B5EF4-FFF2-40B4-BE49-F238E27FC236}">
                  <a16:creationId xmlns:a16="http://schemas.microsoft.com/office/drawing/2014/main" id="{0CD3A8B7-7AD2-4C46-8A73-1013A0FD4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2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1" name="Line 2361">
              <a:extLst>
                <a:ext uri="{FF2B5EF4-FFF2-40B4-BE49-F238E27FC236}">
                  <a16:creationId xmlns:a16="http://schemas.microsoft.com/office/drawing/2014/main" id="{E31ED8D2-D449-4818-967F-EDF9D371A1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2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2" name="Rectangle 2362">
              <a:extLst>
                <a:ext uri="{FF2B5EF4-FFF2-40B4-BE49-F238E27FC236}">
                  <a16:creationId xmlns:a16="http://schemas.microsoft.com/office/drawing/2014/main" id="{3A1CCD69-7422-485E-86DA-BF30DEACE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7" y="4209"/>
              <a:ext cx="262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33" name="Line 2363">
              <a:extLst>
                <a:ext uri="{FF2B5EF4-FFF2-40B4-BE49-F238E27FC236}">
                  <a16:creationId xmlns:a16="http://schemas.microsoft.com/office/drawing/2014/main" id="{99272F5A-BF7F-4128-A7B1-22B7DC222D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7" y="4209"/>
              <a:ext cx="26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4" name="Rectangle 2364">
              <a:extLst>
                <a:ext uri="{FF2B5EF4-FFF2-40B4-BE49-F238E27FC236}">
                  <a16:creationId xmlns:a16="http://schemas.microsoft.com/office/drawing/2014/main" id="{65DFC391-59F2-4858-A44C-3FF3A7D47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4020"/>
              <a:ext cx="5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35" name="Line 2365">
              <a:extLst>
                <a:ext uri="{FF2B5EF4-FFF2-40B4-BE49-F238E27FC236}">
                  <a16:creationId xmlns:a16="http://schemas.microsoft.com/office/drawing/2014/main" id="{B781DB93-D61C-4C7A-91B8-8C470C2AB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9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6" name="Rectangle 2366">
              <a:extLst>
                <a:ext uri="{FF2B5EF4-FFF2-40B4-BE49-F238E27FC236}">
                  <a16:creationId xmlns:a16="http://schemas.microsoft.com/office/drawing/2014/main" id="{8F525C9E-A16F-4DB5-A9EA-8FD1453FE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4209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37" name="Line 2367">
              <a:extLst>
                <a:ext uri="{FF2B5EF4-FFF2-40B4-BE49-F238E27FC236}">
                  <a16:creationId xmlns:a16="http://schemas.microsoft.com/office/drawing/2014/main" id="{FCB28F27-4AC2-4B1D-A79B-D71DE98C36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9" y="4209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8" name="Line 2368">
              <a:extLst>
                <a:ext uri="{FF2B5EF4-FFF2-40B4-BE49-F238E27FC236}">
                  <a16:creationId xmlns:a16="http://schemas.microsoft.com/office/drawing/2014/main" id="{4933064A-98FF-4E72-A067-31E65700A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9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9" name="Rectangle 2369">
              <a:extLst>
                <a:ext uri="{FF2B5EF4-FFF2-40B4-BE49-F238E27FC236}">
                  <a16:creationId xmlns:a16="http://schemas.microsoft.com/office/drawing/2014/main" id="{85E58F92-8EC9-487A-A294-92492F3A6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4" y="4209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40" name="Line 2370">
              <a:extLst>
                <a:ext uri="{FF2B5EF4-FFF2-40B4-BE49-F238E27FC236}">
                  <a16:creationId xmlns:a16="http://schemas.microsoft.com/office/drawing/2014/main" id="{0379BF0E-C389-483C-BB3B-6C8F52DE2E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4" y="4209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1" name="Rectangle 2371">
              <a:extLst>
                <a:ext uri="{FF2B5EF4-FFF2-40B4-BE49-F238E27FC236}">
                  <a16:creationId xmlns:a16="http://schemas.microsoft.com/office/drawing/2014/main" id="{ACF38EA5-B32E-43D8-826C-5EDE277D2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42" name="Line 2372">
              <a:extLst>
                <a:ext uri="{FF2B5EF4-FFF2-40B4-BE49-F238E27FC236}">
                  <a16:creationId xmlns:a16="http://schemas.microsoft.com/office/drawing/2014/main" id="{65E35675-9A6A-4F13-805C-B1727BE9EE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5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3" name="Rectangle 2373">
              <a:extLst>
                <a:ext uri="{FF2B5EF4-FFF2-40B4-BE49-F238E27FC236}">
                  <a16:creationId xmlns:a16="http://schemas.microsoft.com/office/drawing/2014/main" id="{3E14D2E4-F911-4DB2-9BB1-A41CF85F8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44" name="Line 2374">
              <a:extLst>
                <a:ext uri="{FF2B5EF4-FFF2-40B4-BE49-F238E27FC236}">
                  <a16:creationId xmlns:a16="http://schemas.microsoft.com/office/drawing/2014/main" id="{C863BF5D-F142-4219-8593-9055EB59B5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5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5" name="Line 2375">
              <a:extLst>
                <a:ext uri="{FF2B5EF4-FFF2-40B4-BE49-F238E27FC236}">
                  <a16:creationId xmlns:a16="http://schemas.microsoft.com/office/drawing/2014/main" id="{8CFC2715-EEFF-416F-9D6A-C46B710CB5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5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6" name="Rectangle 2376">
              <a:extLst>
                <a:ext uri="{FF2B5EF4-FFF2-40B4-BE49-F238E27FC236}">
                  <a16:creationId xmlns:a16="http://schemas.microsoft.com/office/drawing/2014/main" id="{B3C30579-CA47-42AE-B147-F3B648FF9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1" y="4209"/>
              <a:ext cx="18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47" name="Line 2377">
              <a:extLst>
                <a:ext uri="{FF2B5EF4-FFF2-40B4-BE49-F238E27FC236}">
                  <a16:creationId xmlns:a16="http://schemas.microsoft.com/office/drawing/2014/main" id="{3A475CEB-8154-4D3E-A314-ADB77B5D18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71" y="4209"/>
              <a:ext cx="1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8" name="Rectangle 2378">
              <a:extLst>
                <a:ext uri="{FF2B5EF4-FFF2-40B4-BE49-F238E27FC236}">
                  <a16:creationId xmlns:a16="http://schemas.microsoft.com/office/drawing/2014/main" id="{C8BC305E-5EBD-4B55-B41A-6DF2F1268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" y="4020"/>
              <a:ext cx="6" cy="1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49" name="Line 2379">
              <a:extLst>
                <a:ext uri="{FF2B5EF4-FFF2-40B4-BE49-F238E27FC236}">
                  <a16:creationId xmlns:a16="http://schemas.microsoft.com/office/drawing/2014/main" id="{921464F9-A3AF-4A1A-9C7B-E8A034591D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020"/>
              <a:ext cx="0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0" name="Rectangle 2380">
              <a:extLst>
                <a:ext uri="{FF2B5EF4-FFF2-40B4-BE49-F238E27FC236}">
                  <a16:creationId xmlns:a16="http://schemas.microsoft.com/office/drawing/2014/main" id="{910BAF31-39FF-4C87-A64B-2CE0278EE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51" name="Line 2381">
              <a:extLst>
                <a:ext uri="{FF2B5EF4-FFF2-40B4-BE49-F238E27FC236}">
                  <a16:creationId xmlns:a16="http://schemas.microsoft.com/office/drawing/2014/main" id="{015820A5-270A-47CF-8CC4-2C3B84468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2" name="Line 2382">
              <a:extLst>
                <a:ext uri="{FF2B5EF4-FFF2-40B4-BE49-F238E27FC236}">
                  <a16:creationId xmlns:a16="http://schemas.microsoft.com/office/drawing/2014/main" id="{13DDA7CB-5884-41AB-BA46-E93A10B596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3" name="Rectangle 2383">
              <a:extLst>
                <a:ext uri="{FF2B5EF4-FFF2-40B4-BE49-F238E27FC236}">
                  <a16:creationId xmlns:a16="http://schemas.microsoft.com/office/drawing/2014/main" id="{E2A410F5-F0F9-428B-8AF0-DC4C43E61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" y="4209"/>
              <a:ext cx="6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kumimoji="1" sz="2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kumimoji="1" sz="2300">
                  <a:solidFill>
                    <a:schemeClr val="tx2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kumimoji="1" sz="20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kumimoji="1" sz="1600">
                  <a:solidFill>
                    <a:schemeClr val="tx1"/>
                  </a:solidFill>
                  <a:latin typeface="Gill Sans MT" panose="020B0502020104020203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1154" name="Line 2384">
              <a:extLst>
                <a:ext uri="{FF2B5EF4-FFF2-40B4-BE49-F238E27FC236}">
                  <a16:creationId xmlns:a16="http://schemas.microsoft.com/office/drawing/2014/main" id="{FA829A5A-1E4D-46AF-9541-FB2AF361B1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209"/>
              <a:ext cx="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5" name="Line 2385">
              <a:extLst>
                <a:ext uri="{FF2B5EF4-FFF2-40B4-BE49-F238E27FC236}">
                  <a16:creationId xmlns:a16="http://schemas.microsoft.com/office/drawing/2014/main" id="{0501DC08-7DD0-4973-B780-0DA44E41B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7" y="4209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0968" name="Text Box 2387">
            <a:extLst>
              <a:ext uri="{FF2B5EF4-FFF2-40B4-BE49-F238E27FC236}">
                <a16:creationId xmlns:a16="http://schemas.microsoft.com/office/drawing/2014/main" id="{311EADDF-68C4-4218-A429-2E6700C040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228" y="2667682"/>
            <a:ext cx="900113" cy="40005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LR(1)</a:t>
            </a:r>
          </a:p>
        </p:txBody>
      </p:sp>
      <p:sp>
        <p:nvSpPr>
          <p:cNvPr id="40970" name="Text Box 2389">
            <a:extLst>
              <a:ext uri="{FF2B5EF4-FFF2-40B4-BE49-F238E27FC236}">
                <a16:creationId xmlns:a16="http://schemas.microsoft.com/office/drawing/2014/main" id="{D2B60F8C-5DEE-46AF-8EAA-A92BA44FF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6336" y="1502456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</a:t>
            </a:r>
          </a:p>
        </p:txBody>
      </p:sp>
      <p:sp>
        <p:nvSpPr>
          <p:cNvPr id="40971" name="Text Box 2390">
            <a:extLst>
              <a:ext uri="{FF2B5EF4-FFF2-40B4-BE49-F238E27FC236}">
                <a16:creationId xmlns:a16="http://schemas.microsoft.com/office/drawing/2014/main" id="{516991D8-0291-44DA-AA37-A8B2911CE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9086" y="1502456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zh-TW" altLang="zh-TW" sz="1800">
                <a:solidFill>
                  <a:srgbClr val="047016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P,{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40972" name="Text Box 2391">
            <a:extLst>
              <a:ext uri="{FF2B5EF4-FFF2-40B4-BE49-F238E27FC236}">
                <a16:creationId xmlns:a16="http://schemas.microsoft.com/office/drawing/2014/main" id="{35024D81-3456-45E3-BBC6-3EDBCE0D0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1985" y="1082466"/>
            <a:ext cx="900113" cy="40005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000FF"/>
                </a:solidFill>
                <a:latin typeface="Times New Roman" panose="02020603050405020304" pitchFamily="18" charset="0"/>
              </a:rPr>
              <a:t>LR(0)</a:t>
            </a:r>
          </a:p>
        </p:txBody>
      </p:sp>
      <p:sp>
        <p:nvSpPr>
          <p:cNvPr id="40973" name="Text Box 2392">
            <a:extLst>
              <a:ext uri="{FF2B5EF4-FFF2-40B4-BE49-F238E27FC236}">
                <a16:creationId xmlns:a16="http://schemas.microsoft.com/office/drawing/2014/main" id="{0574AFEF-5CAC-44BB-B0BC-C5D2360B3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5156" y="1102405"/>
            <a:ext cx="900112" cy="40005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LR(1)</a:t>
            </a:r>
          </a:p>
        </p:txBody>
      </p:sp>
      <p:sp>
        <p:nvSpPr>
          <p:cNvPr id="40975" name="Rectangle 2394">
            <a:extLst>
              <a:ext uri="{FF2B5EF4-FFF2-40B4-BE49-F238E27FC236}">
                <a16:creationId xmlns:a16="http://schemas.microsoft.com/office/drawing/2014/main" id="{21DD25F8-3235-47EB-B307-AEC588B30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057" y="3183392"/>
            <a:ext cx="431800" cy="2232025"/>
          </a:xfrm>
          <a:prstGeom prst="rect">
            <a:avLst/>
          </a:prstGeom>
          <a:solidFill>
            <a:srgbClr val="FF99CC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2396" name="灯片编号占位符 3">
            <a:extLst>
              <a:ext uri="{FF2B5EF4-FFF2-40B4-BE49-F238E27FC236}">
                <a16:creationId xmlns:a16="http://schemas.microsoft.com/office/drawing/2014/main" id="{A48DD899-9A1F-498F-AEE8-76540D1014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37</a:t>
            </a:fld>
            <a:endParaRPr lang="zh-TW" altLang="en-US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5" name="Picture 2">
            <a:extLst>
              <a:ext uri="{FF2B5EF4-FFF2-40B4-BE49-F238E27FC236}">
                <a16:creationId xmlns:a16="http://schemas.microsoft.com/office/drawing/2014/main" id="{21FE3FE6-D4E0-4A4F-BE5C-AE1BE830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36" name="Picture 3">
            <a:extLst>
              <a:ext uri="{FF2B5EF4-FFF2-40B4-BE49-F238E27FC236}">
                <a16:creationId xmlns:a16="http://schemas.microsoft.com/office/drawing/2014/main" id="{2C0D6B69-F243-49B3-85F3-9A258F196F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37" name="Picture 4">
            <a:extLst>
              <a:ext uri="{FF2B5EF4-FFF2-40B4-BE49-F238E27FC236}">
                <a16:creationId xmlns:a16="http://schemas.microsoft.com/office/drawing/2014/main" id="{47198E5A-3204-455C-B1A6-4B133B9BDD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8" name="Text Box 5">
            <a:extLst>
              <a:ext uri="{FF2B5EF4-FFF2-40B4-BE49-F238E27FC236}">
                <a16:creationId xmlns:a16="http://schemas.microsoft.com/office/drawing/2014/main" id="{473789EB-1065-4812-ACB0-76566DC9E1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44039" name="Text Box 6">
            <a:extLst>
              <a:ext uri="{FF2B5EF4-FFF2-40B4-BE49-F238E27FC236}">
                <a16:creationId xmlns:a16="http://schemas.microsoft.com/office/drawing/2014/main" id="{6D0A046B-DF0B-4836-9AA1-779562148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44040" name="Text Box 7">
            <a:extLst>
              <a:ext uri="{FF2B5EF4-FFF2-40B4-BE49-F238E27FC236}">
                <a16:creationId xmlns:a16="http://schemas.microsoft.com/office/drawing/2014/main" id="{EE0F456B-A24B-473C-A639-9F0E8C608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3" y="2924175"/>
            <a:ext cx="442753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step1:0                </a:t>
            </a: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 (</a:t>
            </a:r>
            <a:r>
              <a:rPr lang="en-US" altLang="zh-TW" sz="2000" b="1" dirty="0" err="1">
                <a:latin typeface="Times New Roman" panose="02020603050405020304" pitchFamily="18" charset="0"/>
              </a:rPr>
              <a:t>id+id</a:t>
            </a:r>
            <a:r>
              <a:rPr lang="en-US" altLang="zh-TW" sz="2000" b="1" dirty="0">
                <a:latin typeface="Times New Roman" panose="02020603050405020304" pitchFamily="18" charset="0"/>
              </a:rPr>
              <a:t>)$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4041" name="Text Box 8">
            <a:extLst>
              <a:ext uri="{FF2B5EF4-FFF2-40B4-BE49-F238E27FC236}">
                <a16:creationId xmlns:a16="http://schemas.microsoft.com/office/drawing/2014/main" id="{5F600DBC-A7E2-4FFE-B059-FD98FF0512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7163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44042" name="Rectangle 9">
            <a:extLst>
              <a:ext uri="{FF2B5EF4-FFF2-40B4-BE49-F238E27FC236}">
                <a16:creationId xmlns:a16="http://schemas.microsoft.com/office/drawing/2014/main" id="{45CCC890-32CF-4A8C-B6CA-ADF6646CF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052" y="4581525"/>
            <a:ext cx="269507" cy="211856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44044" name="Line 11">
            <a:extLst>
              <a:ext uri="{FF2B5EF4-FFF2-40B4-BE49-F238E27FC236}">
                <a16:creationId xmlns:a16="http://schemas.microsoft.com/office/drawing/2014/main" id="{6445AA49-FC5A-47EF-83FB-4A76B1C1626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6239" y="662639"/>
            <a:ext cx="744103" cy="505443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6" name="Text Box 13">
            <a:extLst>
              <a:ext uri="{FF2B5EF4-FFF2-40B4-BE49-F238E27FC236}">
                <a16:creationId xmlns:a16="http://schemas.microsoft.com/office/drawing/2014/main" id="{8CA84A64-0716-4AB0-BA7C-4515C3F85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48688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5" name="灯片编号占位符 3">
            <a:extLst>
              <a:ext uri="{FF2B5EF4-FFF2-40B4-BE49-F238E27FC236}">
                <a16:creationId xmlns:a16="http://schemas.microsoft.com/office/drawing/2014/main" id="{6409BD32-57FA-4E1F-A989-70AECE7C0F8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38</a:t>
            </a:fld>
            <a:endParaRPr lang="zh-TW" altLang="en-US"/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EE0F456B-A24B-473C-A639-9F0E8C608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353" y="2867085"/>
            <a:ext cx="93046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(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0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40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40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42" grpId="0" animBg="1"/>
      <p:bldP spid="44044" grpId="0" animBg="1"/>
      <p:bldP spid="44046" grpId="0"/>
      <p:bldP spid="1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9" name="Picture 2">
            <a:extLst>
              <a:ext uri="{FF2B5EF4-FFF2-40B4-BE49-F238E27FC236}">
                <a16:creationId xmlns:a16="http://schemas.microsoft.com/office/drawing/2014/main" id="{18B7CE15-8396-43B0-B6E1-15D299C664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0" name="Picture 3">
            <a:extLst>
              <a:ext uri="{FF2B5EF4-FFF2-40B4-BE49-F238E27FC236}">
                <a16:creationId xmlns:a16="http://schemas.microsoft.com/office/drawing/2014/main" id="{C626E25F-83C2-4F0B-BB14-5CFE71A3D3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1" name="Picture 4">
            <a:extLst>
              <a:ext uri="{FF2B5EF4-FFF2-40B4-BE49-F238E27FC236}">
                <a16:creationId xmlns:a16="http://schemas.microsoft.com/office/drawing/2014/main" id="{DA30EE99-F35A-4915-80C3-E488AEACE4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2" name="Text Box 5">
            <a:extLst>
              <a:ext uri="{FF2B5EF4-FFF2-40B4-BE49-F238E27FC236}">
                <a16:creationId xmlns:a16="http://schemas.microsoft.com/office/drawing/2014/main" id="{19DFBDA8-B3D1-43D9-BD7D-C2285C4F57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45063" name="Text Box 6">
            <a:extLst>
              <a:ext uri="{FF2B5EF4-FFF2-40B4-BE49-F238E27FC236}">
                <a16:creationId xmlns:a16="http://schemas.microsoft.com/office/drawing/2014/main" id="{AE74B3AE-D412-45DD-B91B-B6F473AC6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45064" name="Text Box 7">
            <a:extLst>
              <a:ext uri="{FF2B5EF4-FFF2-40B4-BE49-F238E27FC236}">
                <a16:creationId xmlns:a16="http://schemas.microsoft.com/office/drawing/2014/main" id="{C6374626-7260-4110-ACB1-06C6E5270F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4" y="2924175"/>
            <a:ext cx="3067166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step2:0 6      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TW" sz="2000" b="1" dirty="0" err="1">
                <a:solidFill>
                  <a:srgbClr val="0366A9"/>
                </a:solidFill>
                <a:latin typeface="Times New Roman" panose="02020603050405020304" pitchFamily="18" charset="0"/>
              </a:rPr>
              <a:t>id</a:t>
            </a:r>
            <a:r>
              <a:rPr lang="en-US" altLang="zh-TW" sz="2000" b="1" dirty="0" err="1">
                <a:latin typeface="Times New Roman" panose="02020603050405020304" pitchFamily="18" charset="0"/>
              </a:rPr>
              <a:t>+id</a:t>
            </a:r>
            <a:r>
              <a:rPr lang="en-US" altLang="zh-TW" sz="2000" b="1" dirty="0">
                <a:latin typeface="Times New Roman" panose="02020603050405020304" pitchFamily="18" charset="0"/>
              </a:rPr>
              <a:t>)$</a:t>
            </a:r>
            <a:r>
              <a:rPr lang="en-US" altLang="zh-TW" sz="2400" b="1" dirty="0"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45065" name="Text Box 8">
            <a:extLst>
              <a:ext uri="{FF2B5EF4-FFF2-40B4-BE49-F238E27FC236}">
                <a16:creationId xmlns:a16="http://schemas.microsoft.com/office/drawing/2014/main" id="{ECB52B8C-856F-48AA-89BF-1D84A612DA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7163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45066" name="Text Box 9">
            <a:extLst>
              <a:ext uri="{FF2B5EF4-FFF2-40B4-BE49-F238E27FC236}">
                <a16:creationId xmlns:a16="http://schemas.microsoft.com/office/drawing/2014/main" id="{D129177B-7CE8-4435-8979-C44090F82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48688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45067" name="Rectangle 10">
            <a:extLst>
              <a:ext uri="{FF2B5EF4-FFF2-40B4-BE49-F238E27FC236}">
                <a16:creationId xmlns:a16="http://schemas.microsoft.com/office/drawing/2014/main" id="{F3A44F94-0FC0-4DC6-A7E4-3A7349D31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4365625"/>
            <a:ext cx="360362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45069" name="Line 12">
            <a:extLst>
              <a:ext uri="{FF2B5EF4-FFF2-40B4-BE49-F238E27FC236}">
                <a16:creationId xmlns:a16="http://schemas.microsoft.com/office/drawing/2014/main" id="{5E258C45-F9BC-4A7C-81BC-5ED8842363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66988" y="1916113"/>
            <a:ext cx="865187" cy="936625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1" name="Text Box 14">
            <a:extLst>
              <a:ext uri="{FF2B5EF4-FFF2-40B4-BE49-F238E27FC236}">
                <a16:creationId xmlns:a16="http://schemas.microsoft.com/office/drawing/2014/main" id="{BCD64327-85BF-4159-A4F0-2CC82C99D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4868863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6" name="灯片编号占位符 3">
            <a:extLst>
              <a:ext uri="{FF2B5EF4-FFF2-40B4-BE49-F238E27FC236}">
                <a16:creationId xmlns:a16="http://schemas.microsoft.com/office/drawing/2014/main" id="{9976DAED-1EFA-4093-9EE5-0E44F3B519A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39</a:t>
            </a:fld>
            <a:endParaRPr lang="zh-TW" altLang="en-US"/>
          </a:p>
        </p:txBody>
      </p:sp>
      <p:sp>
        <p:nvSpPr>
          <p:cNvPr id="17" name="Text Box 7">
            <a:extLst>
              <a:ext uri="{FF2B5EF4-FFF2-40B4-BE49-F238E27FC236}">
                <a16:creationId xmlns:a16="http://schemas.microsoft.com/office/drawing/2014/main" id="{C6374626-7260-4110-ACB1-06C6E5270F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60044" y="2924175"/>
            <a:ext cx="1027746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id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50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5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50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5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5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50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5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5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7" grpId="0" animBg="1"/>
      <p:bldP spid="45069" grpId="0" animBg="1"/>
      <p:bldP spid="45071" grpId="0"/>
      <p:bldP spid="1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>
            <a:extLst>
              <a:ext uri="{FF2B5EF4-FFF2-40B4-BE49-F238E27FC236}">
                <a16:creationId xmlns:a16="http://schemas.microsoft.com/office/drawing/2014/main" id="{90A2211A-EBF6-4CE8-AE8B-7A9BF5C9FE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3886" y="152400"/>
            <a:ext cx="9056914" cy="612775"/>
          </a:xfrm>
        </p:spPr>
        <p:txBody>
          <a:bodyPr/>
          <a:lstStyle/>
          <a:p>
            <a:pPr eaLnBrk="1" hangingPunct="1"/>
            <a:r>
              <a:rPr lang="en-US" altLang="zh-TW" sz="4000" dirty="0"/>
              <a:t>LR(1) Parsing (2)</a:t>
            </a:r>
          </a:p>
        </p:txBody>
      </p:sp>
      <p:sp>
        <p:nvSpPr>
          <p:cNvPr id="6148" name="Rectangle 3">
            <a:extLst>
              <a:ext uri="{FF2B5EF4-FFF2-40B4-BE49-F238E27FC236}">
                <a16:creationId xmlns:a16="http://schemas.microsoft.com/office/drawing/2014/main" id="{9E5FA2C1-A221-42F0-AEC4-DA4B024E2F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86543" y="1174070"/>
            <a:ext cx="9394371" cy="1592262"/>
          </a:xfrm>
          <a:solidFill>
            <a:schemeClr val="bg1"/>
          </a:solidFill>
          <a:ln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altLang="zh-TW" sz="2400" b="1" dirty="0">
                <a:solidFill>
                  <a:srgbClr val="C00000"/>
                </a:solidFill>
              </a:rPr>
              <a:t>LR(1)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TW" sz="2000" dirty="0">
                <a:solidFill>
                  <a:schemeClr val="tx1"/>
                </a:solidFill>
              </a:rPr>
              <a:t>There are many more distinct LR(1) configurations than LR(0) configurations.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TW" sz="2000" dirty="0">
                <a:solidFill>
                  <a:schemeClr val="tx1"/>
                </a:solidFill>
              </a:rPr>
              <a:t>In fact, the major difficulty with LR(1) parsers is not their power </a:t>
            </a:r>
            <a:br>
              <a:rPr lang="en-US" altLang="zh-TW" sz="2000" dirty="0">
                <a:solidFill>
                  <a:schemeClr val="tx1"/>
                </a:solidFill>
              </a:rPr>
            </a:br>
            <a:r>
              <a:rPr lang="en-US" altLang="zh-TW" sz="2000" dirty="0">
                <a:solidFill>
                  <a:schemeClr val="tx1"/>
                </a:solidFill>
              </a:rPr>
              <a:t>but rather finding ways to represent them in storage-efficient ways.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TW" sz="2000" dirty="0">
                <a:solidFill>
                  <a:schemeClr val="tx1"/>
                </a:solidFill>
              </a:rPr>
              <a:t>Parsing begins with the configuration :</a:t>
            </a:r>
            <a:r>
              <a:rPr lang="en-US" altLang="zh-TW" sz="2000" dirty="0"/>
              <a:t> </a:t>
            </a:r>
            <a:r>
              <a:rPr lang="en-US" altLang="zh-TW" sz="2000" b="1" dirty="0">
                <a:solidFill>
                  <a:srgbClr val="0070C0"/>
                </a:solidFill>
              </a:rPr>
              <a:t>closure1({S</a:t>
            </a:r>
            <a:r>
              <a:rPr lang="en-US" altLang="zh-TW" sz="2000" b="1" dirty="0">
                <a:solidFill>
                  <a:srgbClr val="0070C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 </a:t>
            </a:r>
            <a:r>
              <a:rPr lang="en-US" altLang="zh-TW" sz="2000" b="1" dirty="0">
                <a:solidFill>
                  <a:srgbClr val="0070C0"/>
                </a:solidFill>
                <a:latin typeface="Arial" panose="020B06040202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•</a:t>
            </a:r>
            <a:r>
              <a:rPr lang="en-US" altLang="zh-TW" sz="2000" b="1" dirty="0">
                <a:solidFill>
                  <a:srgbClr val="0070C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 $, {}})</a:t>
            </a:r>
            <a:endParaRPr lang="en-US" altLang="zh-TW" sz="1700" dirty="0">
              <a:solidFill>
                <a:srgbClr val="0070C0"/>
              </a:solidFill>
            </a:endParaRPr>
          </a:p>
          <a:p>
            <a:pPr eaLnBrk="1" hangingPunct="1">
              <a:lnSpc>
                <a:spcPct val="80000"/>
              </a:lnSpc>
              <a:buFont typeface="Wingdings 3" panose="05040102010807070707" pitchFamily="18" charset="2"/>
              <a:buNone/>
            </a:pPr>
            <a:endParaRPr lang="en-US" altLang="zh-TW" sz="2000" dirty="0"/>
          </a:p>
        </p:txBody>
      </p:sp>
      <p:sp>
        <p:nvSpPr>
          <p:cNvPr id="63492" name="Text Box 4">
            <a:extLst>
              <a:ext uri="{FF2B5EF4-FFF2-40B4-BE49-F238E27FC236}">
                <a16:creationId xmlns:a16="http://schemas.microsoft.com/office/drawing/2014/main" id="{F4EC2599-6E9D-4ED5-BFE2-261BB033B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8058" y="2939141"/>
            <a:ext cx="5268685" cy="3142592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400" b="1" dirty="0">
              <a:solidFill>
                <a:srgbClr val="C000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 err="1">
                <a:solidFill>
                  <a:srgbClr val="C00000"/>
                </a:solidFill>
                <a:latin typeface="Times New Roman" panose="02020603050405020304" pitchFamily="18" charset="0"/>
              </a:rPr>
              <a:t>Configuration_set</a:t>
            </a:r>
            <a:r>
              <a:rPr lang="en-US" altLang="zh-TW" sz="14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 closure1 (</a:t>
            </a:r>
            <a:r>
              <a:rPr lang="en-US" altLang="zh-TW" sz="1400" b="1" dirty="0" err="1">
                <a:solidFill>
                  <a:srgbClr val="C00000"/>
                </a:solidFill>
                <a:latin typeface="Times New Roman" panose="02020603050405020304" pitchFamily="18" charset="0"/>
              </a:rPr>
              <a:t>configuration_set</a:t>
            </a:r>
            <a:r>
              <a:rPr lang="en-US" altLang="zh-TW" sz="14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 s)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</a:t>
            </a:r>
            <a:r>
              <a:rPr lang="en-US" altLang="zh-TW" sz="1400" b="1" dirty="0" err="1">
                <a:latin typeface="Times New Roman" panose="02020603050405020304" pitchFamily="18" charset="0"/>
              </a:rPr>
              <a:t>configuration_set</a:t>
            </a:r>
            <a:r>
              <a:rPr lang="en-US" altLang="zh-TW" sz="1400" b="1" dirty="0">
                <a:latin typeface="Times New Roman" panose="02020603050405020304" pitchFamily="18" charset="0"/>
              </a:rPr>
              <a:t> s’ = s 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do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    </a:t>
            </a:r>
            <a:r>
              <a:rPr lang="en-US" altLang="zh-TW" sz="1400" dirty="0">
                <a:latin typeface="Times New Roman" panose="02020603050405020304" pitchFamily="18" charset="0"/>
              </a:rPr>
              <a:t>if( </a:t>
            </a:r>
            <a:r>
              <a:rPr kumimoji="0" lang="en-US" altLang="zh-TW" sz="1400" b="1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</a:t>
            </a:r>
            <a:r>
              <a:rPr lang="en-US" altLang="zh-TW" sz="1400" b="1" dirty="0">
                <a:solidFill>
                  <a:schemeClr val="folHlink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400" b="1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 • A , </a:t>
            </a:r>
            <a:r>
              <a:rPr kumimoji="0" lang="en-US" altLang="zh-TW" sz="1400" b="1" i="1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</a:t>
            </a:r>
            <a:r>
              <a:rPr kumimoji="0" lang="en-US" altLang="zh-TW" sz="1400" b="1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 s’ for A </a:t>
            </a:r>
            <a:r>
              <a:rPr kumimoji="0" lang="en-US" altLang="zh-TW" sz="1400" b="1" dirty="0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kumimoji="0" lang="en-US" altLang="zh-TW" sz="1400" b="1" dirty="0" err="1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V</a:t>
            </a:r>
            <a:r>
              <a:rPr kumimoji="0" lang="en-US" altLang="zh-TW" sz="1400" b="1" baseline="-25000" dirty="0" err="1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kumimoji="0" lang="en-US" altLang="zh-TW" sz="1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zh-TW" sz="1400" b="1" dirty="0">
                <a:latin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    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/*</a:t>
            </a:r>
          </a:p>
          <a:p>
            <a:pPr eaLnBrk="1" hangingPunct="1">
              <a:lnSpc>
                <a:spcPct val="35000"/>
              </a:lnSpc>
              <a:spcBef>
                <a:spcPct val="35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 * Predict productions with A as the left-hand side. </a:t>
            </a:r>
          </a:p>
          <a:p>
            <a:pPr eaLnBrk="1" hangingPunct="1">
              <a:lnSpc>
                <a:spcPct val="35000"/>
              </a:lnSpc>
              <a:spcBef>
                <a:spcPct val="35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 * Possible lookaheads are First(</a:t>
            </a:r>
            <a:r>
              <a:rPr kumimoji="0" lang="en-US" altLang="zh-TW" sz="1400" b="1" dirty="0">
                <a:solidFill>
                  <a:srgbClr val="0366A9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</a:t>
            </a:r>
            <a:r>
              <a:rPr kumimoji="0" lang="en-US" altLang="zh-TW" sz="1400" b="1" i="1" dirty="0">
                <a:solidFill>
                  <a:srgbClr val="0366A9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l</a:t>
            </a:r>
            <a:r>
              <a:rPr kumimoji="0" lang="en-US" altLang="zh-TW" sz="1400" b="1" dirty="0">
                <a:latin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zh-TW" sz="14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35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 */</a:t>
            </a:r>
          </a:p>
          <a:p>
            <a:pPr eaLnBrk="1" hangingPunct="1">
              <a:lnSpc>
                <a:spcPct val="35000"/>
              </a:lnSpc>
              <a:spcBef>
                <a:spcPct val="35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chemeClr val="folHlink"/>
                </a:solidFill>
                <a:latin typeface="Times New Roman" panose="02020603050405020304" pitchFamily="18" charset="0"/>
              </a:rPr>
              <a:t>              Add all configurations of the form</a:t>
            </a:r>
          </a:p>
          <a:p>
            <a:pPr eaLnBrk="1" hangingPunct="1">
              <a:lnSpc>
                <a:spcPct val="35000"/>
              </a:lnSpc>
              <a:spcBef>
                <a:spcPct val="35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chemeClr val="folHlink"/>
                </a:solidFill>
                <a:latin typeface="Times New Roman" panose="02020603050405020304" pitchFamily="18" charset="0"/>
              </a:rPr>
              <a:t>              </a:t>
            </a:r>
            <a:r>
              <a:rPr kumimoji="0" lang="en-US" altLang="zh-TW" sz="1400" b="1" dirty="0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zh-TW" sz="1400" b="1" dirty="0">
                <a:solidFill>
                  <a:schemeClr val="folHlink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400" b="1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 • γ, </a:t>
            </a:r>
            <a:r>
              <a:rPr kumimoji="0" lang="en-US" altLang="zh-TW" sz="1400" b="1" i="1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where</a:t>
            </a:r>
            <a:r>
              <a:rPr kumimoji="0" lang="en-US" altLang="zh-TW" sz="1400" b="1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u First(</a:t>
            </a:r>
            <a:r>
              <a:rPr kumimoji="0" lang="en-US" altLang="zh-TW" sz="1400" b="1" dirty="0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</a:t>
            </a:r>
            <a:r>
              <a:rPr kumimoji="0" lang="en-US" altLang="zh-TW" sz="1400" b="1" i="1" dirty="0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l</a:t>
            </a:r>
            <a:r>
              <a:rPr kumimoji="0" lang="en-US" altLang="zh-TW" sz="1400" b="1" dirty="0">
                <a:latin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zh-TW" sz="1400" b="1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to s’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      }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} while (more new configurations can be added) 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return s’;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}</a:t>
            </a:r>
          </a:p>
        </p:txBody>
      </p:sp>
      <p:sp>
        <p:nvSpPr>
          <p:cNvPr id="63493" name="Text Box 5">
            <a:extLst>
              <a:ext uri="{FF2B5EF4-FFF2-40B4-BE49-F238E27FC236}">
                <a16:creationId xmlns:a16="http://schemas.microsoft.com/office/drawing/2014/main" id="{11D8BDDB-C02B-4A0F-872C-69B1162251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5690" y="2905125"/>
            <a:ext cx="3643313" cy="1674813"/>
          </a:xfrm>
          <a:prstGeom prst="rect">
            <a:avLst/>
          </a:prstGeom>
          <a:noFill/>
          <a:ln w="222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b="1" dirty="0">
                <a:solidFill>
                  <a:srgbClr val="C00000"/>
                </a:solidFill>
              </a:rPr>
              <a:t>for grammar G</a:t>
            </a:r>
            <a:r>
              <a:rPr kumimoji="0" lang="en-US" altLang="zh-TW" sz="1600" b="1" baseline="-25000" dirty="0">
                <a:solidFill>
                  <a:srgbClr val="C00000"/>
                </a:solidFill>
              </a:rPr>
              <a:t>2</a:t>
            </a:r>
            <a:r>
              <a:rPr kumimoji="0" lang="en-US" altLang="zh-TW" sz="1600" b="1" dirty="0">
                <a:solidFill>
                  <a:srgbClr val="C00000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dirty="0">
                <a:solidFill>
                  <a:srgbClr val="047016"/>
                </a:solidFill>
              </a:rPr>
              <a:t>   1. S</a:t>
            </a:r>
            <a:r>
              <a:rPr kumimoji="0" lang="en-US" altLang="zh-TW" sz="1600" dirty="0">
                <a:solidFill>
                  <a:srgbClr val="047016"/>
                </a:solidFill>
                <a:sym typeface="Symbol" panose="05050102010706020507" pitchFamily="18" charset="2"/>
              </a:rPr>
              <a:t>E$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dirty="0">
                <a:solidFill>
                  <a:srgbClr val="047016"/>
                </a:solidFill>
                <a:sym typeface="Symbol" panose="05050102010706020507" pitchFamily="18" charset="2"/>
              </a:rPr>
              <a:t>   2.E</a:t>
            </a:r>
            <a:r>
              <a:rPr kumimoji="0" lang="en-US" altLang="zh-TW" sz="160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E+T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3.ET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4.T id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5.T (E)</a:t>
            </a:r>
          </a:p>
        </p:txBody>
      </p:sp>
      <p:sp>
        <p:nvSpPr>
          <p:cNvPr id="63494" name="Text Box 6">
            <a:extLst>
              <a:ext uri="{FF2B5EF4-FFF2-40B4-BE49-F238E27FC236}">
                <a16:creationId xmlns:a16="http://schemas.microsoft.com/office/drawing/2014/main" id="{A8BAC152-A5E1-46EE-9743-2A8A8C0054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5689" y="4647520"/>
            <a:ext cx="3643313" cy="1477962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lang="en-US" altLang="zh-TW" sz="1600" b="1">
                <a:solidFill>
                  <a:srgbClr val="C00000"/>
                </a:solidFill>
                <a:latin typeface="Times New Roman" panose="02020603050405020304" pitchFamily="18" charset="0"/>
              </a:rPr>
              <a:t>closure1(S</a:t>
            </a:r>
            <a:r>
              <a:rPr lang="en-US" altLang="zh-TW" sz="1600" b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 • E$, })</a:t>
            </a:r>
            <a:br>
              <a:rPr lang="en-US" altLang="zh-TW" sz="1600">
                <a:solidFill>
                  <a:srgbClr val="04701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zh-TW" sz="1600">
                <a:solidFill>
                  <a:srgbClr val="04701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altLang="zh-TW" sz="1600">
                <a:solidFill>
                  <a:srgbClr val="047016"/>
                </a:solidFill>
                <a:latin typeface="Arial" panose="020B0604020202020204" pitchFamily="34" charset="0"/>
              </a:rPr>
              <a:t>{</a:t>
            </a:r>
            <a:r>
              <a:rPr lang="en-US" altLang="zh-TW" sz="1600">
                <a:latin typeface="Arial" panose="020B0604020202020204" pitchFamily="34" charset="0"/>
              </a:rPr>
              <a:t>  S </a:t>
            </a:r>
            <a:r>
              <a:rPr lang="en-US" altLang="zh-TW" sz="1600">
                <a:latin typeface="Symbol" panose="05050102010706020507" pitchFamily="18" charset="2"/>
              </a:rPr>
              <a:t>®</a:t>
            </a:r>
            <a:r>
              <a:rPr lang="en-US" altLang="zh-TW" sz="1600">
                <a:latin typeface="Arial" panose="020B0604020202020204" pitchFamily="34" charset="0"/>
              </a:rPr>
              <a:t> </a:t>
            </a:r>
            <a:r>
              <a:rPr lang="en-US" altLang="zh-TW" sz="1600">
                <a:latin typeface="Symbol" panose="05050102010706020507" pitchFamily="18" charset="2"/>
              </a:rPr>
              <a:t>·</a:t>
            </a:r>
            <a:r>
              <a:rPr lang="en-US" altLang="zh-TW" sz="1600">
                <a:latin typeface="Arial" panose="020B0604020202020204" pitchFamily="34" charset="0"/>
              </a:rPr>
              <a:t> E$,{</a:t>
            </a:r>
            <a:r>
              <a:rPr lang="en-US" altLang="zh-TW" sz="1600"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600"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600">
                <a:latin typeface="Arial" panose="020B0604020202020204" pitchFamily="34" charset="0"/>
              </a:rPr>
              <a:t>   E </a:t>
            </a:r>
            <a:r>
              <a:rPr lang="en-US" altLang="zh-TW" sz="1600">
                <a:latin typeface="Symbol" panose="05050102010706020507" pitchFamily="18" charset="2"/>
              </a:rPr>
              <a:t>®</a:t>
            </a:r>
            <a:r>
              <a:rPr lang="en-US" altLang="zh-TW" sz="1600">
                <a:latin typeface="Arial" panose="020B0604020202020204" pitchFamily="34" charset="0"/>
              </a:rPr>
              <a:t> </a:t>
            </a:r>
            <a:r>
              <a:rPr lang="en-US" altLang="zh-TW" sz="1600">
                <a:latin typeface="Symbol" panose="05050102010706020507" pitchFamily="18" charset="2"/>
              </a:rPr>
              <a:t>·</a:t>
            </a:r>
            <a:r>
              <a:rPr lang="en-US" altLang="zh-TW" sz="1600">
                <a:latin typeface="Arial" panose="020B0604020202020204" pitchFamily="34" charset="0"/>
              </a:rPr>
              <a:t> E+T,{$+}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600">
                <a:latin typeface="Arial" panose="020B0604020202020204" pitchFamily="34" charset="0"/>
              </a:rPr>
              <a:t>   E </a:t>
            </a:r>
            <a:r>
              <a:rPr lang="en-US" altLang="zh-TW" sz="1600">
                <a:latin typeface="Symbol" panose="05050102010706020507" pitchFamily="18" charset="2"/>
              </a:rPr>
              <a:t>®</a:t>
            </a:r>
            <a:r>
              <a:rPr lang="en-US" altLang="zh-TW" sz="1600">
                <a:latin typeface="Arial" panose="020B0604020202020204" pitchFamily="34" charset="0"/>
              </a:rPr>
              <a:t> </a:t>
            </a:r>
            <a:r>
              <a:rPr lang="en-US" altLang="zh-TW" sz="1600">
                <a:latin typeface="Symbol" panose="05050102010706020507" pitchFamily="18" charset="2"/>
              </a:rPr>
              <a:t>·</a:t>
            </a:r>
            <a:r>
              <a:rPr lang="en-US" altLang="zh-TW" sz="1600">
                <a:latin typeface="Arial" panose="020B0604020202020204" pitchFamily="34" charset="0"/>
              </a:rPr>
              <a:t> T,{$+}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600">
                <a:latin typeface="Arial" panose="020B0604020202020204" pitchFamily="34" charset="0"/>
              </a:rPr>
              <a:t>   T </a:t>
            </a:r>
            <a:r>
              <a:rPr lang="en-US" altLang="zh-TW" sz="1600">
                <a:latin typeface="Symbol" panose="05050102010706020507" pitchFamily="18" charset="2"/>
              </a:rPr>
              <a:t>®</a:t>
            </a:r>
            <a:r>
              <a:rPr lang="en-US" altLang="zh-TW" sz="1600">
                <a:latin typeface="Arial" panose="020B0604020202020204" pitchFamily="34" charset="0"/>
              </a:rPr>
              <a:t> </a:t>
            </a:r>
            <a:r>
              <a:rPr lang="en-US" altLang="zh-TW" sz="1600">
                <a:latin typeface="Symbol" panose="05050102010706020507" pitchFamily="18" charset="2"/>
              </a:rPr>
              <a:t>·</a:t>
            </a:r>
            <a:r>
              <a:rPr lang="en-US" altLang="zh-TW" sz="1600">
                <a:latin typeface="Arial" panose="020B0604020202020204" pitchFamily="34" charset="0"/>
              </a:rPr>
              <a:t> id,{$+}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600">
                <a:latin typeface="Arial" panose="020B0604020202020204" pitchFamily="34" charset="0"/>
              </a:rPr>
              <a:t>   T </a:t>
            </a:r>
            <a:r>
              <a:rPr lang="en-US" altLang="zh-TW" sz="1600">
                <a:latin typeface="Symbol" panose="05050102010706020507" pitchFamily="18" charset="2"/>
              </a:rPr>
              <a:t>®</a:t>
            </a:r>
            <a:r>
              <a:rPr lang="en-US" altLang="zh-TW" sz="1600">
                <a:latin typeface="Arial" panose="020B0604020202020204" pitchFamily="34" charset="0"/>
              </a:rPr>
              <a:t> </a:t>
            </a:r>
            <a:r>
              <a:rPr lang="en-US" altLang="zh-TW" sz="1600">
                <a:latin typeface="Symbol" panose="05050102010706020507" pitchFamily="18" charset="2"/>
              </a:rPr>
              <a:t>·</a:t>
            </a:r>
            <a:r>
              <a:rPr lang="en-US" altLang="zh-TW" sz="1600">
                <a:latin typeface="Arial" panose="020B0604020202020204" pitchFamily="34" charset="0"/>
              </a:rPr>
              <a:t> (E),{$+}  </a:t>
            </a:r>
            <a:r>
              <a:rPr lang="en-US" altLang="zh-TW" sz="16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8" name="灯片编号占位符 3">
            <a:extLst>
              <a:ext uri="{FF2B5EF4-FFF2-40B4-BE49-F238E27FC236}">
                <a16:creationId xmlns:a16="http://schemas.microsoft.com/office/drawing/2014/main" id="{E8449754-1DCC-4D8D-809F-20703DCD1E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2" grpId="0" animBg="1"/>
      <p:bldP spid="63493" grpId="0" animBg="1"/>
      <p:bldP spid="63494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3" name="Picture 2">
            <a:extLst>
              <a:ext uri="{FF2B5EF4-FFF2-40B4-BE49-F238E27FC236}">
                <a16:creationId xmlns:a16="http://schemas.microsoft.com/office/drawing/2014/main" id="{BD4468ED-CD95-40AD-A8C2-CF95C3A38F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84" name="Picture 3">
            <a:extLst>
              <a:ext uri="{FF2B5EF4-FFF2-40B4-BE49-F238E27FC236}">
                <a16:creationId xmlns:a16="http://schemas.microsoft.com/office/drawing/2014/main" id="{52B212FB-1389-4002-8792-B5C179AD1C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85" name="Picture 4">
            <a:extLst>
              <a:ext uri="{FF2B5EF4-FFF2-40B4-BE49-F238E27FC236}">
                <a16:creationId xmlns:a16="http://schemas.microsoft.com/office/drawing/2014/main" id="{B3E3B26E-167D-4777-88C9-BE9B641F1F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6" name="Text Box 5">
            <a:extLst>
              <a:ext uri="{FF2B5EF4-FFF2-40B4-BE49-F238E27FC236}">
                <a16:creationId xmlns:a16="http://schemas.microsoft.com/office/drawing/2014/main" id="{7BC9F9C6-BFE9-437A-AC32-FB27598C1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46087" name="Text Box 6">
            <a:extLst>
              <a:ext uri="{FF2B5EF4-FFF2-40B4-BE49-F238E27FC236}">
                <a16:creationId xmlns:a16="http://schemas.microsoft.com/office/drawing/2014/main" id="{5EA4F4E5-B6A1-4474-B5DD-FB3F00D42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46088" name="Text Box 7">
            <a:extLst>
              <a:ext uri="{FF2B5EF4-FFF2-40B4-BE49-F238E27FC236}">
                <a16:creationId xmlns:a16="http://schemas.microsoft.com/office/drawing/2014/main" id="{EBA24DFE-34E8-452B-82E9-D75D4A1A2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4" y="2924175"/>
            <a:ext cx="2867554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step3:0 6</a:t>
            </a: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10</a:t>
            </a:r>
            <a:r>
              <a:rPr lang="en-US" altLang="zh-TW" sz="2000" b="1" dirty="0">
                <a:latin typeface="Times New Roman" panose="02020603050405020304" pitchFamily="18" charset="0"/>
              </a:rPr>
              <a:t> 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 +</a:t>
            </a:r>
            <a:r>
              <a:rPr lang="en-US" altLang="zh-TW" sz="2000" b="1" dirty="0">
                <a:latin typeface="Times New Roman" panose="02020603050405020304" pitchFamily="18" charset="0"/>
              </a:rPr>
              <a:t>id)$         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46089" name="Text Box 8">
            <a:extLst>
              <a:ext uri="{FF2B5EF4-FFF2-40B4-BE49-F238E27FC236}">
                <a16:creationId xmlns:a16="http://schemas.microsoft.com/office/drawing/2014/main" id="{F6B92278-A2D5-46DD-B920-9EC0F4EAFA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7163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46090" name="Text Box 9">
            <a:extLst>
              <a:ext uri="{FF2B5EF4-FFF2-40B4-BE49-F238E27FC236}">
                <a16:creationId xmlns:a16="http://schemas.microsoft.com/office/drawing/2014/main" id="{7B8617D4-A8C7-44C9-8B02-75146CA01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48688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46091" name="Rectangle 10">
            <a:extLst>
              <a:ext uri="{FF2B5EF4-FFF2-40B4-BE49-F238E27FC236}">
                <a16:creationId xmlns:a16="http://schemas.microsoft.com/office/drawing/2014/main" id="{48A3502B-9230-4846-985C-A3820CA3A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5413" y="4005263"/>
            <a:ext cx="215900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46093" name="Line 12">
            <a:extLst>
              <a:ext uri="{FF2B5EF4-FFF2-40B4-BE49-F238E27FC236}">
                <a16:creationId xmlns:a16="http://schemas.microsoft.com/office/drawing/2014/main" id="{6F0B13B9-457B-4082-8D5F-7820619696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196" y="1914532"/>
            <a:ext cx="838768" cy="938205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6095" name="Text Box 14">
            <a:extLst>
              <a:ext uri="{FF2B5EF4-FFF2-40B4-BE49-F238E27FC236}">
                <a16:creationId xmlns:a16="http://schemas.microsoft.com/office/drawing/2014/main" id="{C920A810-BDE5-410C-8AA6-A3321C12D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73405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46097" name="Line 16">
            <a:extLst>
              <a:ext uri="{FF2B5EF4-FFF2-40B4-BE49-F238E27FC236}">
                <a16:creationId xmlns:a16="http://schemas.microsoft.com/office/drawing/2014/main" id="{7DC342D0-C3FB-4D40-A066-C1418249EE95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302250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6098" name="Text Box 17">
            <a:extLst>
              <a:ext uri="{FF2B5EF4-FFF2-40B4-BE49-F238E27FC236}">
                <a16:creationId xmlns:a16="http://schemas.microsoft.com/office/drawing/2014/main" id="{D2F59D3F-3B5E-4D5A-AD55-53E53702B3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4868863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46099" name="Line 18">
            <a:extLst>
              <a:ext uri="{FF2B5EF4-FFF2-40B4-BE49-F238E27FC236}">
                <a16:creationId xmlns:a16="http://schemas.microsoft.com/office/drawing/2014/main" id="{3508A806-2CEC-461E-AA4B-1304E82D441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7216" y="1905802"/>
            <a:ext cx="657171" cy="946936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6100" name="Rectangle 19">
            <a:extLst>
              <a:ext uri="{FF2B5EF4-FFF2-40B4-BE49-F238E27FC236}">
                <a16:creationId xmlns:a16="http://schemas.microsoft.com/office/drawing/2014/main" id="{04619E53-892B-458D-AF04-B832DB88F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5805488"/>
            <a:ext cx="288925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22" name="灯片编号占位符 3">
            <a:extLst>
              <a:ext uri="{FF2B5EF4-FFF2-40B4-BE49-F238E27FC236}">
                <a16:creationId xmlns:a16="http://schemas.microsoft.com/office/drawing/2014/main" id="{47F59C52-7F0A-4AF9-8AC7-FF7787FCC42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40</a:t>
            </a:fld>
            <a:endParaRPr lang="zh-TW" altLang="en-US"/>
          </a:p>
        </p:txBody>
      </p:sp>
      <p:sp>
        <p:nvSpPr>
          <p:cNvPr id="23" name="Text Box 7">
            <a:extLst>
              <a:ext uri="{FF2B5EF4-FFF2-40B4-BE49-F238E27FC236}">
                <a16:creationId xmlns:a16="http://schemas.microsoft.com/office/drawing/2014/main" id="{EBA24DFE-34E8-452B-82E9-D75D4A1A2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5918" y="2930125"/>
            <a:ext cx="122179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Reduce 6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7392988" y="3070459"/>
            <a:ext cx="215900" cy="231006"/>
          </a:xfrm>
          <a:prstGeom prst="round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en-US" sz="1800" b="1" i="0" u="none" strike="noStrike" cap="none" normalizeH="0" baseline="0">
              <a:ln>
                <a:noFill/>
              </a:ln>
              <a:noFill/>
              <a:effectLst/>
              <a:latin typeface="Arial" pitchFamily="34" charset="0"/>
              <a:ea typeface="新細明體" pitchFamily="18" charset="-120"/>
            </a:endParaRPr>
          </a:p>
        </p:txBody>
      </p:sp>
      <p:sp>
        <p:nvSpPr>
          <p:cNvPr id="24" name="Rounded Rectangle 23"/>
          <p:cNvSpPr/>
          <p:nvPr/>
        </p:nvSpPr>
        <p:spPr bwMode="auto">
          <a:xfrm>
            <a:off x="7643813" y="4886709"/>
            <a:ext cx="229652" cy="344104"/>
          </a:xfrm>
          <a:prstGeom prst="roundRect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en-US" sz="1800" b="1" i="0" u="none" strike="noStrike" cap="none" normalizeH="0" baseline="0">
              <a:ln>
                <a:noFill/>
              </a:ln>
              <a:noFill/>
              <a:effectLst/>
              <a:latin typeface="Arial" pitchFamily="34" charset="0"/>
              <a:ea typeface="新細明體" pitchFamily="18" charset="-120"/>
            </a:endParaRPr>
          </a:p>
        </p:txBody>
      </p:sp>
      <p:sp>
        <p:nvSpPr>
          <p:cNvPr id="21" name="Text Box 7">
            <a:extLst>
              <a:ext uri="{FF2B5EF4-FFF2-40B4-BE49-F238E27FC236}">
                <a16:creationId xmlns:a16="http://schemas.microsoft.com/office/drawing/2014/main" id="{4EC1FD14-6A82-44EE-9056-2E5DFAD40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9170" y="2963256"/>
            <a:ext cx="122179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chemeClr val="accent1"/>
                </a:solidFill>
                <a:latin typeface="Times New Roman" panose="02020603050405020304" pitchFamily="18" charset="0"/>
              </a:rPr>
              <a:t>Shift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0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60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6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6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6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60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6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6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60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6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6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6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6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6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460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6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6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91" grpId="0" animBg="1"/>
      <p:bldP spid="46091" grpId="1" animBg="1"/>
      <p:bldP spid="46093" grpId="0" animBg="1"/>
      <p:bldP spid="46095" grpId="0"/>
      <p:bldP spid="46097" grpId="0" animBg="1"/>
      <p:bldP spid="46098" grpId="0"/>
      <p:bldP spid="46099" grpId="0" animBg="1"/>
      <p:bldP spid="46100" grpId="0" animBg="1"/>
      <p:bldP spid="23" grpId="0"/>
      <p:bldP spid="23" grpId="1"/>
      <p:bldP spid="2" grpId="0" animBg="1"/>
      <p:bldP spid="24" grpId="0" animBg="1"/>
      <p:bldP spid="2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7" name="Picture 2">
            <a:extLst>
              <a:ext uri="{FF2B5EF4-FFF2-40B4-BE49-F238E27FC236}">
                <a16:creationId xmlns:a16="http://schemas.microsoft.com/office/drawing/2014/main" id="{E8F69948-251D-4494-B787-229D4A9A45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8" name="Picture 3">
            <a:extLst>
              <a:ext uri="{FF2B5EF4-FFF2-40B4-BE49-F238E27FC236}">
                <a16:creationId xmlns:a16="http://schemas.microsoft.com/office/drawing/2014/main" id="{467FAA80-5C4C-4483-8666-AE49099BE1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9" name="Picture 4">
            <a:extLst>
              <a:ext uri="{FF2B5EF4-FFF2-40B4-BE49-F238E27FC236}">
                <a16:creationId xmlns:a16="http://schemas.microsoft.com/office/drawing/2014/main" id="{8F240620-696E-40E7-A68B-65F1A39ED9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1" name="Text Box 6">
            <a:extLst>
              <a:ext uri="{FF2B5EF4-FFF2-40B4-BE49-F238E27FC236}">
                <a16:creationId xmlns:a16="http://schemas.microsoft.com/office/drawing/2014/main" id="{9231A3F9-144E-48E0-839A-496CE5DED1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47112" name="Text Box 7">
            <a:extLst>
              <a:ext uri="{FF2B5EF4-FFF2-40B4-BE49-F238E27FC236}">
                <a16:creationId xmlns:a16="http://schemas.microsoft.com/office/drawing/2014/main" id="{9A59A61E-0FD0-4EAC-A06B-55981F51B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4" y="2924175"/>
            <a:ext cx="28675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step4:0 6 </a:t>
            </a: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14</a:t>
            </a:r>
            <a:r>
              <a:rPr lang="en-US" altLang="zh-TW" sz="2000" b="1" dirty="0">
                <a:latin typeface="Times New Roman" panose="02020603050405020304" pitchFamily="18" charset="0"/>
              </a:rPr>
              <a:t> 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 +</a:t>
            </a:r>
            <a:r>
              <a:rPr lang="en-US" altLang="zh-TW" sz="2000" b="1" dirty="0">
                <a:latin typeface="Times New Roman" panose="02020603050405020304" pitchFamily="18" charset="0"/>
              </a:rPr>
              <a:t>id)$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7113" name="Text Box 8">
            <a:extLst>
              <a:ext uri="{FF2B5EF4-FFF2-40B4-BE49-F238E27FC236}">
                <a16:creationId xmlns:a16="http://schemas.microsoft.com/office/drawing/2014/main" id="{A287FFAC-B88D-4096-B2A4-70E00F60AD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7163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47114" name="Text Box 9">
            <a:extLst>
              <a:ext uri="{FF2B5EF4-FFF2-40B4-BE49-F238E27FC236}">
                <a16:creationId xmlns:a16="http://schemas.microsoft.com/office/drawing/2014/main" id="{B52B4EFE-0425-4EF2-84EC-5411B13DD0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7841" y="3961575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47115" name="Rectangle 10">
            <a:extLst>
              <a:ext uri="{FF2B5EF4-FFF2-40B4-BE49-F238E27FC236}">
                <a16:creationId xmlns:a16="http://schemas.microsoft.com/office/drawing/2014/main" id="{3ED60441-F33A-491E-890E-8DB715F17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4005263"/>
            <a:ext cx="215900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47117" name="Line 12">
            <a:extLst>
              <a:ext uri="{FF2B5EF4-FFF2-40B4-BE49-F238E27FC236}">
                <a16:creationId xmlns:a16="http://schemas.microsoft.com/office/drawing/2014/main" id="{13FBFD1C-6FD7-49C1-B9D6-C4CAA2A491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744" y="1952625"/>
            <a:ext cx="616017" cy="925511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7119" name="Text Box 14">
            <a:extLst>
              <a:ext uri="{FF2B5EF4-FFF2-40B4-BE49-F238E27FC236}">
                <a16:creationId xmlns:a16="http://schemas.microsoft.com/office/drawing/2014/main" id="{52EFF2E2-AE13-438A-ADE3-59F84C807E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4104" y="57618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47121" name="Line 16">
            <a:extLst>
              <a:ext uri="{FF2B5EF4-FFF2-40B4-BE49-F238E27FC236}">
                <a16:creationId xmlns:a16="http://schemas.microsoft.com/office/drawing/2014/main" id="{83BB95A5-CAF2-4F9D-BA79-183B9A8830F0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6979" y="5330000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7122" name="Text Box 17">
            <a:extLst>
              <a:ext uri="{FF2B5EF4-FFF2-40B4-BE49-F238E27FC236}">
                <a16:creationId xmlns:a16="http://schemas.microsoft.com/office/drawing/2014/main" id="{4AF1CFBC-A736-4D49-A7E9-F7B801DED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4104" y="4896612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47123" name="Line 18">
            <a:extLst>
              <a:ext uri="{FF2B5EF4-FFF2-40B4-BE49-F238E27FC236}">
                <a16:creationId xmlns:a16="http://schemas.microsoft.com/office/drawing/2014/main" id="{E29F7508-E4CA-4141-82BB-39ACC48AF9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98745" y="368300"/>
            <a:ext cx="5117524" cy="1223963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7124" name="Rectangle 19">
            <a:extLst>
              <a:ext uri="{FF2B5EF4-FFF2-40B4-BE49-F238E27FC236}">
                <a16:creationId xmlns:a16="http://schemas.microsoft.com/office/drawing/2014/main" id="{17F1D054-4A12-44DE-B0F7-5E15E1A69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5589588"/>
            <a:ext cx="288925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47126" name="Line 21">
            <a:extLst>
              <a:ext uri="{FF2B5EF4-FFF2-40B4-BE49-F238E27FC236}">
                <a16:creationId xmlns:a16="http://schemas.microsoft.com/office/drawing/2014/main" id="{70B81513-12E4-4F6B-A196-140194FA44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6979" y="4466400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7127" name="Text Box 22">
            <a:extLst>
              <a:ext uri="{FF2B5EF4-FFF2-40B4-BE49-F238E27FC236}">
                <a16:creationId xmlns:a16="http://schemas.microsoft.com/office/drawing/2014/main" id="{9250A337-CE78-4637-A140-0BC158783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7591" y="396157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25" name="灯片编号占位符 3">
            <a:extLst>
              <a:ext uri="{FF2B5EF4-FFF2-40B4-BE49-F238E27FC236}">
                <a16:creationId xmlns:a16="http://schemas.microsoft.com/office/drawing/2014/main" id="{C4737A85-D40F-4979-9D62-0114BD5FA2F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18275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41</a:t>
            </a:fld>
            <a:endParaRPr lang="zh-TW" altLang="en-US"/>
          </a:p>
        </p:txBody>
      </p:sp>
      <p:sp>
        <p:nvSpPr>
          <p:cNvPr id="27" name="Text Box 7">
            <a:extLst>
              <a:ext uri="{FF2B5EF4-FFF2-40B4-BE49-F238E27FC236}">
                <a16:creationId xmlns:a16="http://schemas.microsoft.com/office/drawing/2014/main" id="{9A59A61E-0FD0-4EAC-A06B-55981F51B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1746" y="2878136"/>
            <a:ext cx="1356254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Reduce 5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28" name="Rounded Rectangle 27"/>
          <p:cNvSpPr/>
          <p:nvPr/>
        </p:nvSpPr>
        <p:spPr bwMode="auto">
          <a:xfrm>
            <a:off x="7380023" y="3031751"/>
            <a:ext cx="215900" cy="231006"/>
          </a:xfrm>
          <a:prstGeom prst="round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en-US" sz="1800" b="1" i="0" u="none" strike="noStrike" cap="none" normalizeH="0" baseline="0">
              <a:ln>
                <a:noFill/>
              </a:ln>
              <a:noFill/>
              <a:effectLst/>
              <a:latin typeface="Arial" pitchFamily="34" charset="0"/>
              <a:ea typeface="新細明體" pitchFamily="18" charset="-120"/>
            </a:endParaRPr>
          </a:p>
        </p:txBody>
      </p:sp>
      <p:sp>
        <p:nvSpPr>
          <p:cNvPr id="29" name="Rounded Rectangle 28"/>
          <p:cNvSpPr/>
          <p:nvPr/>
        </p:nvSpPr>
        <p:spPr bwMode="auto">
          <a:xfrm>
            <a:off x="8222153" y="3987960"/>
            <a:ext cx="229652" cy="344104"/>
          </a:xfrm>
          <a:prstGeom prst="roundRect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en-US" sz="1800" b="1" i="0" u="none" strike="noStrike" cap="none" normalizeH="0" baseline="0">
              <a:ln>
                <a:noFill/>
              </a:ln>
              <a:noFill/>
              <a:effectLst/>
              <a:latin typeface="Arial" pitchFamily="34" charset="0"/>
              <a:ea typeface="新細明體" pitchFamily="18" charset="-120"/>
            </a:endParaRPr>
          </a:p>
        </p:txBody>
      </p:sp>
      <p:sp>
        <p:nvSpPr>
          <p:cNvPr id="22" name="Text Box 7">
            <a:extLst>
              <a:ext uri="{FF2B5EF4-FFF2-40B4-BE49-F238E27FC236}">
                <a16:creationId xmlns:a16="http://schemas.microsoft.com/office/drawing/2014/main" id="{5FD5D99E-DDB1-4C63-92B2-32A3D94F3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1266" y="2933000"/>
            <a:ext cx="13562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T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7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7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7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7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7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7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7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7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7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7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7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7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7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7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7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7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7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15" grpId="0" animBg="1"/>
      <p:bldP spid="47117" grpId="0" animBg="1"/>
      <p:bldP spid="47123" grpId="0" animBg="1"/>
      <p:bldP spid="47124" grpId="0" animBg="1"/>
      <p:bldP spid="47126" grpId="0" animBg="1"/>
      <p:bldP spid="47127" grpId="0"/>
      <p:bldP spid="27" grpId="0"/>
      <p:bldP spid="27" grpId="1"/>
      <p:bldP spid="28" grpId="0" animBg="1"/>
      <p:bldP spid="29" grpId="0" animBg="1"/>
      <p:bldP spid="2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1" name="Picture 2">
            <a:extLst>
              <a:ext uri="{FF2B5EF4-FFF2-40B4-BE49-F238E27FC236}">
                <a16:creationId xmlns:a16="http://schemas.microsoft.com/office/drawing/2014/main" id="{7335B598-D331-421D-883C-1604E06783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Picture 3">
            <a:extLst>
              <a:ext uri="{FF2B5EF4-FFF2-40B4-BE49-F238E27FC236}">
                <a16:creationId xmlns:a16="http://schemas.microsoft.com/office/drawing/2014/main" id="{88891904-D757-4246-B1E7-F4D852BF37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3" name="Picture 4">
            <a:extLst>
              <a:ext uri="{FF2B5EF4-FFF2-40B4-BE49-F238E27FC236}">
                <a16:creationId xmlns:a16="http://schemas.microsoft.com/office/drawing/2014/main" id="{1E6C0858-AB0E-4C78-A4F6-178788D7C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4" name="Text Box 5">
            <a:extLst>
              <a:ext uri="{FF2B5EF4-FFF2-40B4-BE49-F238E27FC236}">
                <a16:creationId xmlns:a16="http://schemas.microsoft.com/office/drawing/2014/main" id="{5D275B4E-D63A-415D-9DAD-F1A2C368D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48135" name="Text Box 6">
            <a:extLst>
              <a:ext uri="{FF2B5EF4-FFF2-40B4-BE49-F238E27FC236}">
                <a16:creationId xmlns:a16="http://schemas.microsoft.com/office/drawing/2014/main" id="{A7513277-E8FD-430F-A2C7-B62E69FF2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48136" name="Text Box 7">
            <a:extLst>
              <a:ext uri="{FF2B5EF4-FFF2-40B4-BE49-F238E27FC236}">
                <a16:creationId xmlns:a16="http://schemas.microsoft.com/office/drawing/2014/main" id="{28599F91-1F3C-43F9-9B1A-CC7E38BD8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4" y="2924175"/>
            <a:ext cx="28675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step5:0 6 </a:t>
            </a: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19 </a:t>
            </a:r>
            <a:r>
              <a:rPr lang="en-US" altLang="zh-TW" sz="2000" b="1" dirty="0">
                <a:latin typeface="Times New Roman" panose="02020603050405020304" pitchFamily="18" charset="0"/>
              </a:rPr>
              <a:t>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 +</a:t>
            </a:r>
            <a:r>
              <a:rPr lang="en-US" altLang="zh-TW" sz="2000" b="1" dirty="0">
                <a:latin typeface="Times New Roman" panose="02020603050405020304" pitchFamily="18" charset="0"/>
              </a:rPr>
              <a:t>id)$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8137" name="Text Box 8">
            <a:extLst>
              <a:ext uri="{FF2B5EF4-FFF2-40B4-BE49-F238E27FC236}">
                <a16:creationId xmlns:a16="http://schemas.microsoft.com/office/drawing/2014/main" id="{6F0558C0-9380-4860-BC52-586D747A58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48138" name="Text Box 9">
            <a:extLst>
              <a:ext uri="{FF2B5EF4-FFF2-40B4-BE49-F238E27FC236}">
                <a16:creationId xmlns:a16="http://schemas.microsoft.com/office/drawing/2014/main" id="{56608A86-C33B-4AF8-BEFD-FB66BE9ADA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25" y="38608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48139" name="Rectangle 10">
            <a:extLst>
              <a:ext uri="{FF2B5EF4-FFF2-40B4-BE49-F238E27FC236}">
                <a16:creationId xmlns:a16="http://schemas.microsoft.com/office/drawing/2014/main" id="{8BBBC338-A0D3-431F-AD2D-E9C3620A5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4005263"/>
            <a:ext cx="215900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48141" name="Line 12">
            <a:extLst>
              <a:ext uri="{FF2B5EF4-FFF2-40B4-BE49-F238E27FC236}">
                <a16:creationId xmlns:a16="http://schemas.microsoft.com/office/drawing/2014/main" id="{A86E5A1E-264E-40B8-8D15-1210D2FD2B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9494" y="333375"/>
            <a:ext cx="5101055" cy="116363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43" name="Text Box 14">
            <a:extLst>
              <a:ext uri="{FF2B5EF4-FFF2-40B4-BE49-F238E27FC236}">
                <a16:creationId xmlns:a16="http://schemas.microsoft.com/office/drawing/2014/main" id="{8C8D6F08-ADF0-4C82-BE77-7D5DED69B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48144" name="Line 15">
            <a:extLst>
              <a:ext uri="{FF2B5EF4-FFF2-40B4-BE49-F238E27FC236}">
                <a16:creationId xmlns:a16="http://schemas.microsoft.com/office/drawing/2014/main" id="{E12CE8EA-00D9-44AE-BE35-ED43A80A1F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47850" y="404813"/>
            <a:ext cx="576263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45" name="Line 16">
            <a:extLst>
              <a:ext uri="{FF2B5EF4-FFF2-40B4-BE49-F238E27FC236}">
                <a16:creationId xmlns:a16="http://schemas.microsoft.com/office/drawing/2014/main" id="{EDB9AF86-A493-415C-8807-EE9D7D4C33B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0293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46" name="Text Box 17">
            <a:extLst>
              <a:ext uri="{FF2B5EF4-FFF2-40B4-BE49-F238E27FC236}">
                <a16:creationId xmlns:a16="http://schemas.microsoft.com/office/drawing/2014/main" id="{8645253C-62B5-45BE-8ADA-6CAD965CCD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59593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48147" name="Line 18">
            <a:extLst>
              <a:ext uri="{FF2B5EF4-FFF2-40B4-BE49-F238E27FC236}">
                <a16:creationId xmlns:a16="http://schemas.microsoft.com/office/drawing/2014/main" id="{ACF5C4ED-03B5-47FE-93A8-891099548F42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9493" y="1617045"/>
            <a:ext cx="635269" cy="365759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48" name="Rectangle 19">
            <a:extLst>
              <a:ext uri="{FF2B5EF4-FFF2-40B4-BE49-F238E27FC236}">
                <a16:creationId xmlns:a16="http://schemas.microsoft.com/office/drawing/2014/main" id="{36D5E6E1-7311-467D-A747-B576F74BC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1" y="5409398"/>
            <a:ext cx="254468" cy="18019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48149" name="Line 20">
            <a:extLst>
              <a:ext uri="{FF2B5EF4-FFF2-40B4-BE49-F238E27FC236}">
                <a16:creationId xmlns:a16="http://schemas.microsoft.com/office/drawing/2014/main" id="{91301B48-93F8-4B80-92B5-3E7038B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44150" y="404813"/>
            <a:ext cx="144463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50" name="Line 21">
            <a:extLst>
              <a:ext uri="{FF2B5EF4-FFF2-40B4-BE49-F238E27FC236}">
                <a16:creationId xmlns:a16="http://schemas.microsoft.com/office/drawing/2014/main" id="{B8696C35-DD47-4B0F-9223-7E63D7E929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1657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51" name="Text Box 22">
            <a:extLst>
              <a:ext uri="{FF2B5EF4-FFF2-40B4-BE49-F238E27FC236}">
                <a16:creationId xmlns:a16="http://schemas.microsoft.com/office/drawing/2014/main" id="{7A2BD048-EAF4-47FF-BCA2-6F8BA83EE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3813" y="4738077"/>
            <a:ext cx="358775" cy="403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48152" name="Text Box 23">
            <a:extLst>
              <a:ext uri="{FF2B5EF4-FFF2-40B4-BE49-F238E27FC236}">
                <a16:creationId xmlns:a16="http://schemas.microsoft.com/office/drawing/2014/main" id="{A346D938-23F3-4DCE-A1C6-DAD56E809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5625" y="388133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48153" name="Line 24">
            <a:extLst>
              <a:ext uri="{FF2B5EF4-FFF2-40B4-BE49-F238E27FC236}">
                <a16:creationId xmlns:a16="http://schemas.microsoft.com/office/drawing/2014/main" id="{6E53541D-A6B2-420F-8576-668E0DF3F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4292600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" name="灯片编号占位符 3">
            <a:extLst>
              <a:ext uri="{FF2B5EF4-FFF2-40B4-BE49-F238E27FC236}">
                <a16:creationId xmlns:a16="http://schemas.microsoft.com/office/drawing/2014/main" id="{28FFBED3-F0CA-40DB-9BA0-4D7E26330C2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42</a:t>
            </a:fld>
            <a:endParaRPr lang="zh-TW" altLang="en-US"/>
          </a:p>
        </p:txBody>
      </p:sp>
      <p:sp>
        <p:nvSpPr>
          <p:cNvPr id="27" name="Text Box 7">
            <a:extLst>
              <a:ext uri="{FF2B5EF4-FFF2-40B4-BE49-F238E27FC236}">
                <a16:creationId xmlns:a16="http://schemas.microsoft.com/office/drawing/2014/main" id="{28599F91-1F3C-43F9-9B1A-CC7E38BD8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5592" y="2867085"/>
            <a:ext cx="122240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Reduce 3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28" name="Rounded Rectangle 27"/>
          <p:cNvSpPr/>
          <p:nvPr/>
        </p:nvSpPr>
        <p:spPr bwMode="auto">
          <a:xfrm>
            <a:off x="7321550" y="2949577"/>
            <a:ext cx="287338" cy="420746"/>
          </a:xfrm>
          <a:prstGeom prst="round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en-US" sz="1800" b="1" i="0" u="none" strike="noStrike" cap="none" normalizeH="0" baseline="0">
              <a:ln>
                <a:noFill/>
              </a:ln>
              <a:noFill/>
              <a:effectLst/>
              <a:latin typeface="Arial" pitchFamily="34" charset="0"/>
              <a:ea typeface="新細明體" pitchFamily="18" charset="-120"/>
            </a:endParaRPr>
          </a:p>
        </p:txBody>
      </p:sp>
      <p:sp>
        <p:nvSpPr>
          <p:cNvPr id="29" name="Rounded Rectangle 28"/>
          <p:cNvSpPr/>
          <p:nvPr/>
        </p:nvSpPr>
        <p:spPr bwMode="auto">
          <a:xfrm>
            <a:off x="7619183" y="3904648"/>
            <a:ext cx="229652" cy="344104"/>
          </a:xfrm>
          <a:prstGeom prst="roundRect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en-US" sz="1800" b="1" i="0" u="none" strike="noStrike" cap="none" normalizeH="0" baseline="0">
              <a:ln>
                <a:noFill/>
              </a:ln>
              <a:noFill/>
              <a:effectLst/>
              <a:latin typeface="Arial" pitchFamily="34" charset="0"/>
              <a:ea typeface="新細明體" pitchFamily="18" charset="-120"/>
            </a:endParaRPr>
          </a:p>
        </p:txBody>
      </p:sp>
      <p:sp>
        <p:nvSpPr>
          <p:cNvPr id="30" name="Text Box 7">
            <a:extLst>
              <a:ext uri="{FF2B5EF4-FFF2-40B4-BE49-F238E27FC236}">
                <a16:creationId xmlns:a16="http://schemas.microsoft.com/office/drawing/2014/main" id="{6A5B8E7D-3D15-4FB3-9E80-F69E9ADDD9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3880" y="2873181"/>
            <a:ext cx="122240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Shit E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8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8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8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8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8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8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8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8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8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8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9" grpId="0" animBg="1"/>
      <p:bldP spid="48141" grpId="0" animBg="1"/>
      <p:bldP spid="48147" grpId="0" animBg="1"/>
      <p:bldP spid="48148" grpId="0" animBg="1"/>
      <p:bldP spid="48152" grpId="0"/>
      <p:bldP spid="48153" grpId="0" animBg="1"/>
      <p:bldP spid="27" grpId="0"/>
      <p:bldP spid="27" grpId="1"/>
      <p:bldP spid="28" grpId="0" animBg="1"/>
      <p:bldP spid="29" grpId="0" animBg="1"/>
      <p:bldP spid="3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5" name="Picture 2">
            <a:extLst>
              <a:ext uri="{FF2B5EF4-FFF2-40B4-BE49-F238E27FC236}">
                <a16:creationId xmlns:a16="http://schemas.microsoft.com/office/drawing/2014/main" id="{F3430A1C-D945-4A0B-9434-75BC393300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6" name="Picture 3">
            <a:extLst>
              <a:ext uri="{FF2B5EF4-FFF2-40B4-BE49-F238E27FC236}">
                <a16:creationId xmlns:a16="http://schemas.microsoft.com/office/drawing/2014/main" id="{48019043-6FAF-4930-BE1D-28451D2046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1875"/>
            <a:ext cx="5364163" cy="2547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7" name="Picture 4">
            <a:extLst>
              <a:ext uri="{FF2B5EF4-FFF2-40B4-BE49-F238E27FC236}">
                <a16:creationId xmlns:a16="http://schemas.microsoft.com/office/drawing/2014/main" id="{E4F21EEC-1A22-4768-958E-7DCA2FFB31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8" name="Text Box 5">
            <a:extLst>
              <a:ext uri="{FF2B5EF4-FFF2-40B4-BE49-F238E27FC236}">
                <a16:creationId xmlns:a16="http://schemas.microsoft.com/office/drawing/2014/main" id="{4185D66F-7098-4431-9892-CA1D25C84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49159" name="Text Box 6">
            <a:extLst>
              <a:ext uri="{FF2B5EF4-FFF2-40B4-BE49-F238E27FC236}">
                <a16:creationId xmlns:a16="http://schemas.microsoft.com/office/drawing/2014/main" id="{7EA1583B-96BA-4549-9937-2144EC29F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49160" name="Text Box 7">
            <a:extLst>
              <a:ext uri="{FF2B5EF4-FFF2-40B4-BE49-F238E27FC236}">
                <a16:creationId xmlns:a16="http://schemas.microsoft.com/office/drawing/2014/main" id="{280DD088-ED5C-4D1C-94DF-8C43F5EF7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4" y="2924175"/>
            <a:ext cx="328854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step6:0 6 12</a:t>
            </a: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TW" sz="2000" b="1" dirty="0">
                <a:latin typeface="Times New Roman" panose="02020603050405020304" pitchFamily="18" charset="0"/>
              </a:rPr>
              <a:t>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 +</a:t>
            </a:r>
            <a:r>
              <a:rPr lang="en-US" altLang="zh-TW" sz="2000" b="1" dirty="0">
                <a:latin typeface="Times New Roman" panose="02020603050405020304" pitchFamily="18" charset="0"/>
              </a:rPr>
              <a:t>id)$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9161" name="Text Box 8">
            <a:extLst>
              <a:ext uri="{FF2B5EF4-FFF2-40B4-BE49-F238E27FC236}">
                <a16:creationId xmlns:a16="http://schemas.microsoft.com/office/drawing/2014/main" id="{443293B0-04DB-4DBE-9DF7-F377B4E47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49162" name="Text Box 9">
            <a:extLst>
              <a:ext uri="{FF2B5EF4-FFF2-40B4-BE49-F238E27FC236}">
                <a16:creationId xmlns:a16="http://schemas.microsoft.com/office/drawing/2014/main" id="{A596245D-C51A-4D4A-BC95-5DDB342BB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25" y="38608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49163" name="Rectangle 10">
            <a:extLst>
              <a:ext uri="{FF2B5EF4-FFF2-40B4-BE49-F238E27FC236}">
                <a16:creationId xmlns:a16="http://schemas.microsoft.com/office/drawing/2014/main" id="{5951BB69-DB0E-4E7A-9998-66EA8C434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3972325"/>
            <a:ext cx="287338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49165" name="Line 12">
            <a:extLst>
              <a:ext uri="{FF2B5EF4-FFF2-40B4-BE49-F238E27FC236}">
                <a16:creationId xmlns:a16="http://schemas.microsoft.com/office/drawing/2014/main" id="{1C2116AA-48B4-4114-9B59-87898DA75A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96000" y="1773237"/>
            <a:ext cx="288925" cy="2174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9167" name="Text Box 14">
            <a:extLst>
              <a:ext uri="{FF2B5EF4-FFF2-40B4-BE49-F238E27FC236}">
                <a16:creationId xmlns:a16="http://schemas.microsoft.com/office/drawing/2014/main" id="{3AA01E42-87B2-4408-81E1-419881647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49168" name="Line 15">
            <a:extLst>
              <a:ext uri="{FF2B5EF4-FFF2-40B4-BE49-F238E27FC236}">
                <a16:creationId xmlns:a16="http://schemas.microsoft.com/office/drawing/2014/main" id="{81086B09-78DF-45F2-BCA1-EE1F5FFBE21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0293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9169" name="Text Box 16">
            <a:extLst>
              <a:ext uri="{FF2B5EF4-FFF2-40B4-BE49-F238E27FC236}">
                <a16:creationId xmlns:a16="http://schemas.microsoft.com/office/drawing/2014/main" id="{5D634DD4-D154-4248-929A-DFCF863CA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59593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49170" name="Line 17">
            <a:extLst>
              <a:ext uri="{FF2B5EF4-FFF2-40B4-BE49-F238E27FC236}">
                <a16:creationId xmlns:a16="http://schemas.microsoft.com/office/drawing/2014/main" id="{F58C2652-871F-4DB9-AED7-4DF1E94BAE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1657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9171" name="Text Box 18">
            <a:extLst>
              <a:ext uri="{FF2B5EF4-FFF2-40B4-BE49-F238E27FC236}">
                <a16:creationId xmlns:a16="http://schemas.microsoft.com/office/drawing/2014/main" id="{F51E2F49-5164-464A-AC02-F85DB05BBC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47244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49172" name="Text Box 19">
            <a:extLst>
              <a:ext uri="{FF2B5EF4-FFF2-40B4-BE49-F238E27FC236}">
                <a16:creationId xmlns:a16="http://schemas.microsoft.com/office/drawing/2014/main" id="{78CF6C8E-A886-4547-9B9A-AC1BB52DF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38608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49173" name="Line 20">
            <a:extLst>
              <a:ext uri="{FF2B5EF4-FFF2-40B4-BE49-F238E27FC236}">
                <a16:creationId xmlns:a16="http://schemas.microsoft.com/office/drawing/2014/main" id="{FE6D46D4-D4B4-4847-A6FB-DC9EE0BE26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4292600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9174" name="Text Box 21">
            <a:extLst>
              <a:ext uri="{FF2B5EF4-FFF2-40B4-BE49-F238E27FC236}">
                <a16:creationId xmlns:a16="http://schemas.microsoft.com/office/drawing/2014/main" id="{19A403E6-35DF-44AC-A5DE-D433E7D233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38608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23" name="灯片编号占位符 3">
            <a:extLst>
              <a:ext uri="{FF2B5EF4-FFF2-40B4-BE49-F238E27FC236}">
                <a16:creationId xmlns:a16="http://schemas.microsoft.com/office/drawing/2014/main" id="{DE5ACD83-46FF-48B4-B144-1814724D9BD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43</a:t>
            </a:fld>
            <a:endParaRPr lang="zh-TW" altLang="en-US" dirty="0"/>
          </a:p>
        </p:txBody>
      </p:sp>
      <p:sp>
        <p:nvSpPr>
          <p:cNvPr id="24" name="Text Box 7">
            <a:extLst>
              <a:ext uri="{FF2B5EF4-FFF2-40B4-BE49-F238E27FC236}">
                <a16:creationId xmlns:a16="http://schemas.microsoft.com/office/drawing/2014/main" id="{280DD088-ED5C-4D1C-94DF-8C43F5EF7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45872" y="2878138"/>
            <a:ext cx="102188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+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9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9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9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9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9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63" grpId="0" animBg="1"/>
      <p:bldP spid="49165" grpId="0" animBg="1"/>
      <p:bldP spid="49174" grpId="0"/>
      <p:bldP spid="2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9" name="Picture 2">
            <a:extLst>
              <a:ext uri="{FF2B5EF4-FFF2-40B4-BE49-F238E27FC236}">
                <a16:creationId xmlns:a16="http://schemas.microsoft.com/office/drawing/2014/main" id="{E1577434-5F19-4142-BD64-6DAC2662B4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0" name="Picture 3">
            <a:extLst>
              <a:ext uri="{FF2B5EF4-FFF2-40B4-BE49-F238E27FC236}">
                <a16:creationId xmlns:a16="http://schemas.microsoft.com/office/drawing/2014/main" id="{1E01F710-5332-45B1-B87F-1288CB1D68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1" name="Picture 4">
            <a:extLst>
              <a:ext uri="{FF2B5EF4-FFF2-40B4-BE49-F238E27FC236}">
                <a16:creationId xmlns:a16="http://schemas.microsoft.com/office/drawing/2014/main" id="{122FB847-99C2-4AC2-95BE-43E68F5B87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Text Box 5">
            <a:extLst>
              <a:ext uri="{FF2B5EF4-FFF2-40B4-BE49-F238E27FC236}">
                <a16:creationId xmlns:a16="http://schemas.microsoft.com/office/drawing/2014/main" id="{3E2419EB-4A83-40EF-9B31-3F1EB689D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50183" name="Text Box 6">
            <a:extLst>
              <a:ext uri="{FF2B5EF4-FFF2-40B4-BE49-F238E27FC236}">
                <a16:creationId xmlns:a16="http://schemas.microsoft.com/office/drawing/2014/main" id="{1B6FAFF8-8D76-4989-B182-49E24F9B5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50184" name="Text Box 7">
            <a:extLst>
              <a:ext uri="{FF2B5EF4-FFF2-40B4-BE49-F238E27FC236}">
                <a16:creationId xmlns:a16="http://schemas.microsoft.com/office/drawing/2014/main" id="{BD065DB3-439C-401E-9EBE-DAF5E8E31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4" y="2924175"/>
            <a:ext cx="29901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step7:0 6 12 17</a:t>
            </a: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TW" sz="2000" b="1" dirty="0">
                <a:latin typeface="Times New Roman" panose="02020603050405020304" pitchFamily="18" charset="0"/>
              </a:rPr>
              <a:t>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 id</a:t>
            </a:r>
            <a:r>
              <a:rPr lang="en-US" altLang="zh-TW" sz="2000" b="1" dirty="0">
                <a:latin typeface="Times New Roman" panose="02020603050405020304" pitchFamily="18" charset="0"/>
              </a:rPr>
              <a:t>)$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50185" name="Text Box 8">
            <a:extLst>
              <a:ext uri="{FF2B5EF4-FFF2-40B4-BE49-F238E27FC236}">
                <a16:creationId xmlns:a16="http://schemas.microsoft.com/office/drawing/2014/main" id="{35FE4DF6-A1DB-4627-A164-3EB3A288F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50186" name="Text Box 9">
            <a:extLst>
              <a:ext uri="{FF2B5EF4-FFF2-40B4-BE49-F238E27FC236}">
                <a16:creationId xmlns:a16="http://schemas.microsoft.com/office/drawing/2014/main" id="{1F4B31F0-B2D3-44B9-B797-109A49D4A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25" y="38608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0187" name="Rectangle 10">
            <a:extLst>
              <a:ext uri="{FF2B5EF4-FFF2-40B4-BE49-F238E27FC236}">
                <a16:creationId xmlns:a16="http://schemas.microsoft.com/office/drawing/2014/main" id="{64A7C371-6EB8-4661-ABA9-9BA531963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4365625"/>
            <a:ext cx="360362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0189" name="Line 12">
            <a:extLst>
              <a:ext uri="{FF2B5EF4-FFF2-40B4-BE49-F238E27FC236}">
                <a16:creationId xmlns:a16="http://schemas.microsoft.com/office/drawing/2014/main" id="{921740C1-1194-412A-A674-007A36039C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95550" y="1916113"/>
            <a:ext cx="3816350" cy="1008062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0191" name="Text Box 14">
            <a:extLst>
              <a:ext uri="{FF2B5EF4-FFF2-40B4-BE49-F238E27FC236}">
                <a16:creationId xmlns:a16="http://schemas.microsoft.com/office/drawing/2014/main" id="{29C78598-3B0E-40E7-B711-52F874911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0192" name="Line 15">
            <a:extLst>
              <a:ext uri="{FF2B5EF4-FFF2-40B4-BE49-F238E27FC236}">
                <a16:creationId xmlns:a16="http://schemas.microsoft.com/office/drawing/2014/main" id="{2C839BC3-020F-48F5-8AD9-9D86AEAE00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0293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0193" name="Text Box 16">
            <a:extLst>
              <a:ext uri="{FF2B5EF4-FFF2-40B4-BE49-F238E27FC236}">
                <a16:creationId xmlns:a16="http://schemas.microsoft.com/office/drawing/2014/main" id="{36B634EA-BF0A-4C06-B582-673A3ED46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59593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0194" name="Line 17">
            <a:extLst>
              <a:ext uri="{FF2B5EF4-FFF2-40B4-BE49-F238E27FC236}">
                <a16:creationId xmlns:a16="http://schemas.microsoft.com/office/drawing/2014/main" id="{53DE6F1B-E36D-4A6B-B747-5356D2644B1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44150" y="404813"/>
            <a:ext cx="144463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0195" name="Line 18">
            <a:extLst>
              <a:ext uri="{FF2B5EF4-FFF2-40B4-BE49-F238E27FC236}">
                <a16:creationId xmlns:a16="http://schemas.microsoft.com/office/drawing/2014/main" id="{22D9ACB6-BFF7-4ADF-8943-9952ED417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1657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0196" name="Text Box 19">
            <a:extLst>
              <a:ext uri="{FF2B5EF4-FFF2-40B4-BE49-F238E27FC236}">
                <a16:creationId xmlns:a16="http://schemas.microsoft.com/office/drawing/2014/main" id="{01137EE3-FCB0-47B8-92A0-FEFD39E86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47244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0197" name="Text Box 20">
            <a:extLst>
              <a:ext uri="{FF2B5EF4-FFF2-40B4-BE49-F238E27FC236}">
                <a16:creationId xmlns:a16="http://schemas.microsoft.com/office/drawing/2014/main" id="{6106DA0E-0A73-4814-9C54-6E2DECA25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38608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0198" name="Line 21">
            <a:extLst>
              <a:ext uri="{FF2B5EF4-FFF2-40B4-BE49-F238E27FC236}">
                <a16:creationId xmlns:a16="http://schemas.microsoft.com/office/drawing/2014/main" id="{1FFDC14A-EE5D-48FE-9C9A-0F3DB6B0F5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4292600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0199" name="Text Box 22">
            <a:extLst>
              <a:ext uri="{FF2B5EF4-FFF2-40B4-BE49-F238E27FC236}">
                <a16:creationId xmlns:a16="http://schemas.microsoft.com/office/drawing/2014/main" id="{B5B28A9C-2387-46FE-A381-4100E1B54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38608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50200" name="Text Box 23">
            <a:extLst>
              <a:ext uri="{FF2B5EF4-FFF2-40B4-BE49-F238E27FC236}">
                <a16:creationId xmlns:a16="http://schemas.microsoft.com/office/drawing/2014/main" id="{188FCA2B-34F9-4CF6-8FBE-560C686B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8388" y="38608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25" name="灯片编号占位符 3">
            <a:extLst>
              <a:ext uri="{FF2B5EF4-FFF2-40B4-BE49-F238E27FC236}">
                <a16:creationId xmlns:a16="http://schemas.microsoft.com/office/drawing/2014/main" id="{9FDBEA2B-16A0-4933-87F7-D9D8F02694C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44</a:t>
            </a:fld>
            <a:endParaRPr lang="zh-TW" altLang="en-US"/>
          </a:p>
        </p:txBody>
      </p:sp>
      <p:sp>
        <p:nvSpPr>
          <p:cNvPr id="26" name="Text Box 7">
            <a:extLst>
              <a:ext uri="{FF2B5EF4-FFF2-40B4-BE49-F238E27FC236}">
                <a16:creationId xmlns:a16="http://schemas.microsoft.com/office/drawing/2014/main" id="{BD065DB3-439C-401E-9EBE-DAF5E8E31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6207" y="2867085"/>
            <a:ext cx="100421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id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01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0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0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02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0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87" grpId="0" animBg="1"/>
      <p:bldP spid="50189" grpId="0" animBg="1"/>
      <p:bldP spid="50200" grpId="0"/>
      <p:bldP spid="26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3" name="Picture 2">
            <a:extLst>
              <a:ext uri="{FF2B5EF4-FFF2-40B4-BE49-F238E27FC236}">
                <a16:creationId xmlns:a16="http://schemas.microsoft.com/office/drawing/2014/main" id="{5BAB02F6-FC2C-4B98-A07B-F175AEDE0B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4" name="Picture 3">
            <a:extLst>
              <a:ext uri="{FF2B5EF4-FFF2-40B4-BE49-F238E27FC236}">
                <a16:creationId xmlns:a16="http://schemas.microsoft.com/office/drawing/2014/main" id="{153AFBD4-6589-40C3-8FB4-DF983EF4F6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5" name="Picture 4">
            <a:extLst>
              <a:ext uri="{FF2B5EF4-FFF2-40B4-BE49-F238E27FC236}">
                <a16:creationId xmlns:a16="http://schemas.microsoft.com/office/drawing/2014/main" id="{F8BE1B03-F952-405D-90F6-601814F43F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6" name="Text Box 5">
            <a:extLst>
              <a:ext uri="{FF2B5EF4-FFF2-40B4-BE49-F238E27FC236}">
                <a16:creationId xmlns:a16="http://schemas.microsoft.com/office/drawing/2014/main" id="{88BEA8D7-2B47-4B9E-A216-E9C42791C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51207" name="Text Box 6">
            <a:extLst>
              <a:ext uri="{FF2B5EF4-FFF2-40B4-BE49-F238E27FC236}">
                <a16:creationId xmlns:a16="http://schemas.microsoft.com/office/drawing/2014/main" id="{C1226C61-BEE7-4FB5-83F3-A07D07C99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51208" name="Text Box 7">
            <a:extLst>
              <a:ext uri="{FF2B5EF4-FFF2-40B4-BE49-F238E27FC236}">
                <a16:creationId xmlns:a16="http://schemas.microsoft.com/office/drawing/2014/main" id="{08940E64-389C-4D0B-96EC-63C121FEA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3" y="2924174"/>
            <a:ext cx="313518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step8:0 6 12 17 </a:t>
            </a: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TW" sz="2000" b="1" dirty="0">
                <a:latin typeface="Times New Roman" panose="02020603050405020304" pitchFamily="18" charset="0"/>
              </a:rPr>
              <a:t>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 )</a:t>
            </a:r>
            <a:r>
              <a:rPr lang="en-US" altLang="zh-TW" sz="2000" b="1" dirty="0">
                <a:latin typeface="Times New Roman" panose="02020603050405020304" pitchFamily="18" charset="0"/>
              </a:rPr>
              <a:t>$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51209" name="Text Box 8">
            <a:extLst>
              <a:ext uri="{FF2B5EF4-FFF2-40B4-BE49-F238E27FC236}">
                <a16:creationId xmlns:a16="http://schemas.microsoft.com/office/drawing/2014/main" id="{9F31313D-91A3-4EF0-B2AA-14A3135E4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51210" name="Text Box 9">
            <a:extLst>
              <a:ext uri="{FF2B5EF4-FFF2-40B4-BE49-F238E27FC236}">
                <a16:creationId xmlns:a16="http://schemas.microsoft.com/office/drawing/2014/main" id="{7064EC55-AEF3-4A2A-AD5B-372CF79BD9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25" y="38608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1211" name="Rectangle 10">
            <a:extLst>
              <a:ext uri="{FF2B5EF4-FFF2-40B4-BE49-F238E27FC236}">
                <a16:creationId xmlns:a16="http://schemas.microsoft.com/office/drawing/2014/main" id="{E2B4D26A-E0CB-4EF1-A4DC-836E1B9EE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4797425"/>
            <a:ext cx="360363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1213" name="Line 12">
            <a:extLst>
              <a:ext uri="{FF2B5EF4-FFF2-40B4-BE49-F238E27FC236}">
                <a16:creationId xmlns:a16="http://schemas.microsoft.com/office/drawing/2014/main" id="{02581C23-D483-430B-9D29-98F073E8FD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69945" y="2002055"/>
            <a:ext cx="3776880" cy="876083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15" name="Text Box 14">
            <a:extLst>
              <a:ext uri="{FF2B5EF4-FFF2-40B4-BE49-F238E27FC236}">
                <a16:creationId xmlns:a16="http://schemas.microsoft.com/office/drawing/2014/main" id="{5773FD76-B957-4940-B2A1-66C426656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1216" name="Line 15">
            <a:extLst>
              <a:ext uri="{FF2B5EF4-FFF2-40B4-BE49-F238E27FC236}">
                <a16:creationId xmlns:a16="http://schemas.microsoft.com/office/drawing/2014/main" id="{73988A2C-3845-4053-8037-B1208EF5C2D7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0293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17" name="Text Box 16">
            <a:extLst>
              <a:ext uri="{FF2B5EF4-FFF2-40B4-BE49-F238E27FC236}">
                <a16:creationId xmlns:a16="http://schemas.microsoft.com/office/drawing/2014/main" id="{60AF4141-159F-47AB-BFA9-733621722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59593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1218" name="Line 17">
            <a:extLst>
              <a:ext uri="{FF2B5EF4-FFF2-40B4-BE49-F238E27FC236}">
                <a16:creationId xmlns:a16="http://schemas.microsoft.com/office/drawing/2014/main" id="{2895F3F2-B310-4174-BA7A-9C13E6134B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1657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19" name="Text Box 18">
            <a:extLst>
              <a:ext uri="{FF2B5EF4-FFF2-40B4-BE49-F238E27FC236}">
                <a16:creationId xmlns:a16="http://schemas.microsoft.com/office/drawing/2014/main" id="{51E3AB09-07AD-4991-9290-598A6BBA18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47244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1220" name="Text Box 19">
            <a:extLst>
              <a:ext uri="{FF2B5EF4-FFF2-40B4-BE49-F238E27FC236}">
                <a16:creationId xmlns:a16="http://schemas.microsoft.com/office/drawing/2014/main" id="{63661C6D-D697-4C96-B39D-91F15AA7E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38608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1221" name="Line 20">
            <a:extLst>
              <a:ext uri="{FF2B5EF4-FFF2-40B4-BE49-F238E27FC236}">
                <a16:creationId xmlns:a16="http://schemas.microsoft.com/office/drawing/2014/main" id="{41717E2C-2074-410B-8D21-59D562DC0B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4292600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22" name="Text Box 21">
            <a:extLst>
              <a:ext uri="{FF2B5EF4-FFF2-40B4-BE49-F238E27FC236}">
                <a16:creationId xmlns:a16="http://schemas.microsoft.com/office/drawing/2014/main" id="{2BAF5821-2A05-416E-AE6A-EE944AF12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38608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51223" name="Text Box 22">
            <a:extLst>
              <a:ext uri="{FF2B5EF4-FFF2-40B4-BE49-F238E27FC236}">
                <a16:creationId xmlns:a16="http://schemas.microsoft.com/office/drawing/2014/main" id="{CFDC5ADB-03E7-4B75-A386-C63B860D5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47244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1225" name="Line 24">
            <a:extLst>
              <a:ext uri="{FF2B5EF4-FFF2-40B4-BE49-F238E27FC236}">
                <a16:creationId xmlns:a16="http://schemas.microsoft.com/office/drawing/2014/main" id="{A8CE143C-062F-46D3-8D4E-76674CEEFC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95999" y="2205038"/>
            <a:ext cx="504825" cy="673100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28" name="Line 27">
            <a:extLst>
              <a:ext uri="{FF2B5EF4-FFF2-40B4-BE49-F238E27FC236}">
                <a16:creationId xmlns:a16="http://schemas.microsoft.com/office/drawing/2014/main" id="{6205D027-4F9D-422C-8AD7-16A541BDD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4294188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29" name="Text Box 28">
            <a:extLst>
              <a:ext uri="{FF2B5EF4-FFF2-40B4-BE49-F238E27FC236}">
                <a16:creationId xmlns:a16="http://schemas.microsoft.com/office/drawing/2014/main" id="{AB966C89-A4C1-4DB0-9A6D-76CCD97C7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38608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30" name="灯片编号占位符 3">
            <a:extLst>
              <a:ext uri="{FF2B5EF4-FFF2-40B4-BE49-F238E27FC236}">
                <a16:creationId xmlns:a16="http://schemas.microsoft.com/office/drawing/2014/main" id="{3B1273A4-F145-4104-8C4A-4C36E473F31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45</a:t>
            </a:fld>
            <a:endParaRPr lang="zh-TW" altLang="en-US"/>
          </a:p>
        </p:txBody>
      </p:sp>
      <p:sp>
        <p:nvSpPr>
          <p:cNvPr id="31" name="Text Box 7">
            <a:extLst>
              <a:ext uri="{FF2B5EF4-FFF2-40B4-BE49-F238E27FC236}">
                <a16:creationId xmlns:a16="http://schemas.microsoft.com/office/drawing/2014/main" id="{08940E64-389C-4D0B-96EC-63C121FEA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1413" y="2911983"/>
            <a:ext cx="120395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Reduce 6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27" name="Text Box 7">
            <a:extLst>
              <a:ext uri="{FF2B5EF4-FFF2-40B4-BE49-F238E27FC236}">
                <a16:creationId xmlns:a16="http://schemas.microsoft.com/office/drawing/2014/main" id="{A557E530-DDB2-45F6-86E7-EC89ADD892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2918079"/>
            <a:ext cx="50596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10</a:t>
            </a:r>
            <a:r>
              <a:rPr lang="en-US" altLang="zh-TW" sz="2400" b="1" dirty="0">
                <a:latin typeface="Times New Roman" panose="02020603050405020304" pitchFamily="18" charset="0"/>
              </a:rPr>
              <a:t>   </a:t>
            </a:r>
          </a:p>
        </p:txBody>
      </p:sp>
      <p:sp>
        <p:nvSpPr>
          <p:cNvPr id="28" name="Rectangle 10">
            <a:extLst>
              <a:ext uri="{FF2B5EF4-FFF2-40B4-BE49-F238E27FC236}">
                <a16:creationId xmlns:a16="http://schemas.microsoft.com/office/drawing/2014/main" id="{19A2091D-043E-4B8C-B2E7-73E042837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727" y="5778881"/>
            <a:ext cx="360363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29" name="Text Box 7">
            <a:extLst>
              <a:ext uri="{FF2B5EF4-FFF2-40B4-BE49-F238E27FC236}">
                <a16:creationId xmlns:a16="http://schemas.microsoft.com/office/drawing/2014/main" id="{B79824C0-FD89-4EE2-A2D4-DF1F5B7424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5317" y="2966847"/>
            <a:ext cx="120395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P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1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1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1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12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1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1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1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1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1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1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1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1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11" grpId="0" animBg="1"/>
      <p:bldP spid="51211" grpId="1" animBg="1"/>
      <p:bldP spid="51213" grpId="0" animBg="1"/>
      <p:bldP spid="51223" grpId="0"/>
      <p:bldP spid="51225" grpId="0" animBg="1"/>
      <p:bldP spid="51228" grpId="0" animBg="1"/>
      <p:bldP spid="51229" grpId="0"/>
      <p:bldP spid="31" grpId="0"/>
      <p:bldP spid="31" grpId="2"/>
      <p:bldP spid="27" grpId="0"/>
      <p:bldP spid="28" grpId="0" animBg="1"/>
      <p:bldP spid="29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7" name="Picture 2">
            <a:extLst>
              <a:ext uri="{FF2B5EF4-FFF2-40B4-BE49-F238E27FC236}">
                <a16:creationId xmlns:a16="http://schemas.microsoft.com/office/drawing/2014/main" id="{FF0091A7-8837-4734-81BD-73A80E1F54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8" name="Picture 3">
            <a:extLst>
              <a:ext uri="{FF2B5EF4-FFF2-40B4-BE49-F238E27FC236}">
                <a16:creationId xmlns:a16="http://schemas.microsoft.com/office/drawing/2014/main" id="{9A2DA662-ECED-4852-A18D-86C23A1C2C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9" name="Picture 4">
            <a:extLst>
              <a:ext uri="{FF2B5EF4-FFF2-40B4-BE49-F238E27FC236}">
                <a16:creationId xmlns:a16="http://schemas.microsoft.com/office/drawing/2014/main" id="{ECBB0134-DF29-4486-B6AF-943184D470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0" name="Text Box 5">
            <a:extLst>
              <a:ext uri="{FF2B5EF4-FFF2-40B4-BE49-F238E27FC236}">
                <a16:creationId xmlns:a16="http://schemas.microsoft.com/office/drawing/2014/main" id="{2F669F79-8A61-4668-8A9F-C59F786EE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52231" name="Text Box 6">
            <a:extLst>
              <a:ext uri="{FF2B5EF4-FFF2-40B4-BE49-F238E27FC236}">
                <a16:creationId xmlns:a16="http://schemas.microsoft.com/office/drawing/2014/main" id="{6DD5E3F1-1D2E-4037-BC91-226D0F880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52232" name="Text Box 7">
            <a:extLst>
              <a:ext uri="{FF2B5EF4-FFF2-40B4-BE49-F238E27FC236}">
                <a16:creationId xmlns:a16="http://schemas.microsoft.com/office/drawing/2014/main" id="{CAEAF79E-3F67-4439-8F0D-F68C00B2EF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3" y="2924175"/>
            <a:ext cx="304984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step9:0 6 12 17  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)</a:t>
            </a:r>
            <a:r>
              <a:rPr lang="en-US" altLang="zh-TW" sz="2000" b="1" dirty="0">
                <a:latin typeface="Times New Roman" panose="02020603050405020304" pitchFamily="18" charset="0"/>
              </a:rPr>
              <a:t>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52233" name="Text Box 8">
            <a:extLst>
              <a:ext uri="{FF2B5EF4-FFF2-40B4-BE49-F238E27FC236}">
                <a16:creationId xmlns:a16="http://schemas.microsoft.com/office/drawing/2014/main" id="{7E67888F-A4B1-4307-B4D1-3B4BD211E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52234" name="Text Box 9">
            <a:extLst>
              <a:ext uri="{FF2B5EF4-FFF2-40B4-BE49-F238E27FC236}">
                <a16:creationId xmlns:a16="http://schemas.microsoft.com/office/drawing/2014/main" id="{03EC8713-AB90-4607-9D30-97F3D37E7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25" y="38608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2235" name="Rectangle 10">
            <a:extLst>
              <a:ext uri="{FF2B5EF4-FFF2-40B4-BE49-F238E27FC236}">
                <a16:creationId xmlns:a16="http://schemas.microsoft.com/office/drawing/2014/main" id="{49B66A1B-A51E-4DF2-99BE-C89D7EB05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4797425"/>
            <a:ext cx="215900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2237" name="Line 12">
            <a:extLst>
              <a:ext uri="{FF2B5EF4-FFF2-40B4-BE49-F238E27FC236}">
                <a16:creationId xmlns:a16="http://schemas.microsoft.com/office/drawing/2014/main" id="{6791DA6C-E5A7-4A4E-A78A-CC6EC0DD18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71617" y="2194560"/>
            <a:ext cx="292607" cy="719328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2239" name="Text Box 14">
            <a:extLst>
              <a:ext uri="{FF2B5EF4-FFF2-40B4-BE49-F238E27FC236}">
                <a16:creationId xmlns:a16="http://schemas.microsoft.com/office/drawing/2014/main" id="{0DAEC765-442D-4BE7-84D3-7BAC30E19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2240" name="Line 15">
            <a:extLst>
              <a:ext uri="{FF2B5EF4-FFF2-40B4-BE49-F238E27FC236}">
                <a16:creationId xmlns:a16="http://schemas.microsoft.com/office/drawing/2014/main" id="{E81548C4-AB54-4C46-9080-043768EE9AD7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0293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2241" name="Text Box 16">
            <a:extLst>
              <a:ext uri="{FF2B5EF4-FFF2-40B4-BE49-F238E27FC236}">
                <a16:creationId xmlns:a16="http://schemas.microsoft.com/office/drawing/2014/main" id="{1473C27C-C4B3-4A4A-B18B-CD4E16945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59593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2242" name="Line 17">
            <a:extLst>
              <a:ext uri="{FF2B5EF4-FFF2-40B4-BE49-F238E27FC236}">
                <a16:creationId xmlns:a16="http://schemas.microsoft.com/office/drawing/2014/main" id="{C52523EF-D936-4C8C-8DAD-0CF46404F7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165725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2243" name="Text Box 18">
            <a:extLst>
              <a:ext uri="{FF2B5EF4-FFF2-40B4-BE49-F238E27FC236}">
                <a16:creationId xmlns:a16="http://schemas.microsoft.com/office/drawing/2014/main" id="{B30A5151-8835-4058-91BE-3B480CD16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47244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2244" name="Text Box 19">
            <a:extLst>
              <a:ext uri="{FF2B5EF4-FFF2-40B4-BE49-F238E27FC236}">
                <a16:creationId xmlns:a16="http://schemas.microsoft.com/office/drawing/2014/main" id="{A284C577-9D89-4DAB-822D-52A020515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38608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2245" name="Line 20">
            <a:extLst>
              <a:ext uri="{FF2B5EF4-FFF2-40B4-BE49-F238E27FC236}">
                <a16:creationId xmlns:a16="http://schemas.microsoft.com/office/drawing/2014/main" id="{5C40D4FC-54B1-48DA-9C6B-4779841017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4292600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2246" name="Text Box 21">
            <a:extLst>
              <a:ext uri="{FF2B5EF4-FFF2-40B4-BE49-F238E27FC236}">
                <a16:creationId xmlns:a16="http://schemas.microsoft.com/office/drawing/2014/main" id="{B833AB5A-2F31-4324-8F1E-D2D6281DC5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38608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52247" name="Text Box 22">
            <a:extLst>
              <a:ext uri="{FF2B5EF4-FFF2-40B4-BE49-F238E27FC236}">
                <a16:creationId xmlns:a16="http://schemas.microsoft.com/office/drawing/2014/main" id="{B16DDA30-92A5-4ECC-B4BF-D91A94320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56610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2248" name="Line 23">
            <a:extLst>
              <a:ext uri="{FF2B5EF4-FFF2-40B4-BE49-F238E27FC236}">
                <a16:creationId xmlns:a16="http://schemas.microsoft.com/office/drawing/2014/main" id="{563DFC41-3EA8-4B4D-878E-7771EB78CE4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24000" y="620713"/>
            <a:ext cx="576263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2249" name="Line 24">
            <a:extLst>
              <a:ext uri="{FF2B5EF4-FFF2-40B4-BE49-F238E27FC236}">
                <a16:creationId xmlns:a16="http://schemas.microsoft.com/office/drawing/2014/main" id="{A8B786ED-5A78-4DD9-9744-4CB058A65306}"/>
              </a:ext>
            </a:extLst>
          </p:cNvPr>
          <p:cNvSpPr>
            <a:spLocks noChangeShapeType="1"/>
          </p:cNvSpPr>
          <p:nvPr/>
        </p:nvSpPr>
        <p:spPr bwMode="auto">
          <a:xfrm>
            <a:off x="7400544" y="2109216"/>
            <a:ext cx="463296" cy="0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2250" name="Rectangle 25">
            <a:extLst>
              <a:ext uri="{FF2B5EF4-FFF2-40B4-BE49-F238E27FC236}">
                <a16:creationId xmlns:a16="http://schemas.microsoft.com/office/drawing/2014/main" id="{42E6F106-D2AC-47CC-A2EC-9ADABB335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5275" y="5589588"/>
            <a:ext cx="288925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2252" name="Line 27">
            <a:extLst>
              <a:ext uri="{FF2B5EF4-FFF2-40B4-BE49-F238E27FC236}">
                <a16:creationId xmlns:a16="http://schemas.microsoft.com/office/drawing/2014/main" id="{0ED2C207-21BE-4199-B081-36FA9C59CF7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230813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2253" name="Text Box 28">
            <a:extLst>
              <a:ext uri="{FF2B5EF4-FFF2-40B4-BE49-F238E27FC236}">
                <a16:creationId xmlns:a16="http://schemas.microsoft.com/office/drawing/2014/main" id="{5292FA79-D427-48C7-9ACA-FF2117402E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0658" y="47244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32" name="灯片编号占位符 3">
            <a:extLst>
              <a:ext uri="{FF2B5EF4-FFF2-40B4-BE49-F238E27FC236}">
                <a16:creationId xmlns:a16="http://schemas.microsoft.com/office/drawing/2014/main" id="{D9B55CF7-B6BD-4519-9803-702CD5BD7E4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46</a:t>
            </a:fld>
            <a:endParaRPr lang="zh-TW" altLang="en-US"/>
          </a:p>
        </p:txBody>
      </p:sp>
      <p:sp>
        <p:nvSpPr>
          <p:cNvPr id="33" name="Text Box 7">
            <a:extLst>
              <a:ext uri="{FF2B5EF4-FFF2-40B4-BE49-F238E27FC236}">
                <a16:creationId xmlns:a16="http://schemas.microsoft.com/office/drawing/2014/main" id="{14E2A71D-C4AF-4DF0-9C8F-88DB04219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8800" y="2881503"/>
            <a:ext cx="1328928" cy="4591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Reduce 5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34" name="Text Box 7">
            <a:extLst>
              <a:ext uri="{FF2B5EF4-FFF2-40B4-BE49-F238E27FC236}">
                <a16:creationId xmlns:a16="http://schemas.microsoft.com/office/drawing/2014/main" id="{3CCA2E1B-5C75-4FA6-A0CD-D49F4F06B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2918078"/>
            <a:ext cx="512064" cy="41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14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35" name="Line 17">
            <a:extLst>
              <a:ext uri="{FF2B5EF4-FFF2-40B4-BE49-F238E27FC236}">
                <a16:creationId xmlns:a16="http://schemas.microsoft.com/office/drawing/2014/main" id="{D185FA9F-76A7-4972-A9D4-966A99B35D6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4867" y="4306189"/>
            <a:ext cx="0" cy="4318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" name="Text Box 18">
            <a:extLst>
              <a:ext uri="{FF2B5EF4-FFF2-40B4-BE49-F238E27FC236}">
                <a16:creationId xmlns:a16="http://schemas.microsoft.com/office/drawing/2014/main" id="{DDC99277-53EE-4398-A310-2B25FD668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97608" y="388924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37" name="Text Box 7">
            <a:extLst>
              <a:ext uri="{FF2B5EF4-FFF2-40B4-BE49-F238E27FC236}">
                <a16:creationId xmlns:a16="http://schemas.microsoft.com/office/drawing/2014/main" id="{86FF4012-4C1E-4697-A079-1226B1FF9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9280" y="2936367"/>
            <a:ext cx="13289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T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2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2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2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2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2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2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2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2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2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52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2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2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35" grpId="0" animBg="1"/>
      <p:bldP spid="52235" grpId="1" animBg="1"/>
      <p:bldP spid="52235" grpId="2" animBg="1"/>
      <p:bldP spid="52237" grpId="0" animBg="1"/>
      <p:bldP spid="52249" grpId="0" animBg="1"/>
      <p:bldP spid="52250" grpId="0" animBg="1"/>
      <p:bldP spid="33" grpId="0"/>
      <p:bldP spid="33" grpId="1"/>
      <p:bldP spid="34" grpId="0"/>
      <p:bldP spid="34" grpId="1"/>
      <p:bldP spid="35" grpId="0" animBg="1"/>
      <p:bldP spid="36" grpId="0"/>
      <p:bldP spid="3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1" name="Picture 2">
            <a:extLst>
              <a:ext uri="{FF2B5EF4-FFF2-40B4-BE49-F238E27FC236}">
                <a16:creationId xmlns:a16="http://schemas.microsoft.com/office/drawing/2014/main" id="{36789768-D3CC-425B-A994-B2A8A5C7BB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252" name="Picture 3">
            <a:extLst>
              <a:ext uri="{FF2B5EF4-FFF2-40B4-BE49-F238E27FC236}">
                <a16:creationId xmlns:a16="http://schemas.microsoft.com/office/drawing/2014/main" id="{91AFBC9C-7CAF-497C-87A0-FF2C0226DD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253" name="Picture 4">
            <a:extLst>
              <a:ext uri="{FF2B5EF4-FFF2-40B4-BE49-F238E27FC236}">
                <a16:creationId xmlns:a16="http://schemas.microsoft.com/office/drawing/2014/main" id="{29BAFEB5-2F7B-466D-AEDB-01E2E319FB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4" name="Text Box 5">
            <a:extLst>
              <a:ext uri="{FF2B5EF4-FFF2-40B4-BE49-F238E27FC236}">
                <a16:creationId xmlns:a16="http://schemas.microsoft.com/office/drawing/2014/main" id="{9092D4FD-0FAE-41C2-AA7C-BA6F25FD3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53255" name="Text Box 6">
            <a:extLst>
              <a:ext uri="{FF2B5EF4-FFF2-40B4-BE49-F238E27FC236}">
                <a16:creationId xmlns:a16="http://schemas.microsoft.com/office/drawing/2014/main" id="{8B6AD29C-4B7E-4F56-B905-315E930B9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53256" name="Text Box 7">
            <a:extLst>
              <a:ext uri="{FF2B5EF4-FFF2-40B4-BE49-F238E27FC236}">
                <a16:creationId xmlns:a16="http://schemas.microsoft.com/office/drawing/2014/main" id="{FE4CA303-B2AE-48E2-9FED-D5D88A1F84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4" y="2924175"/>
            <a:ext cx="308859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step10:0 6 </a:t>
            </a: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        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)</a:t>
            </a:r>
            <a:r>
              <a:rPr lang="en-US" altLang="zh-TW" sz="2000" b="1" dirty="0">
                <a:latin typeface="Times New Roman" panose="02020603050405020304" pitchFamily="18" charset="0"/>
              </a:rPr>
              <a:t>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53257" name="Text Box 8">
            <a:extLst>
              <a:ext uri="{FF2B5EF4-FFF2-40B4-BE49-F238E27FC236}">
                <a16:creationId xmlns:a16="http://schemas.microsoft.com/office/drawing/2014/main" id="{C74F183A-CC56-458E-8E8A-78D8E21F9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53258" name="Text Box 9">
            <a:extLst>
              <a:ext uri="{FF2B5EF4-FFF2-40B4-BE49-F238E27FC236}">
                <a16:creationId xmlns:a16="http://schemas.microsoft.com/office/drawing/2014/main" id="{7E94DCD0-6193-474F-B225-AC8A6C946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25" y="3933825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3259" name="Rectangle 10">
            <a:extLst>
              <a:ext uri="{FF2B5EF4-FFF2-40B4-BE49-F238E27FC236}">
                <a16:creationId xmlns:a16="http://schemas.microsoft.com/office/drawing/2014/main" id="{5B6BECD2-99AE-42D6-84B7-A7A8113B9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797425"/>
            <a:ext cx="287338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3261" name="Line 12">
            <a:extLst>
              <a:ext uri="{FF2B5EF4-FFF2-40B4-BE49-F238E27FC236}">
                <a16:creationId xmlns:a16="http://schemas.microsoft.com/office/drawing/2014/main" id="{F874168C-87AC-446F-9A77-8D46028202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169" y="1894114"/>
            <a:ext cx="446316" cy="10885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63" name="Text Box 14">
            <a:extLst>
              <a:ext uri="{FF2B5EF4-FFF2-40B4-BE49-F238E27FC236}">
                <a16:creationId xmlns:a16="http://schemas.microsoft.com/office/drawing/2014/main" id="{082E9262-983B-40BF-9B2D-3455E25C24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3264" name="Line 15">
            <a:extLst>
              <a:ext uri="{FF2B5EF4-FFF2-40B4-BE49-F238E27FC236}">
                <a16:creationId xmlns:a16="http://schemas.microsoft.com/office/drawing/2014/main" id="{F99E785C-B322-40EC-8070-1F8B5C7173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237288"/>
            <a:ext cx="0" cy="2238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65" name="Text Box 16">
            <a:extLst>
              <a:ext uri="{FF2B5EF4-FFF2-40B4-BE49-F238E27FC236}">
                <a16:creationId xmlns:a16="http://schemas.microsoft.com/office/drawing/2014/main" id="{5C734819-BB4D-4369-B3D9-CC8278939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8054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3266" name="Text Box 17">
            <a:extLst>
              <a:ext uri="{FF2B5EF4-FFF2-40B4-BE49-F238E27FC236}">
                <a16:creationId xmlns:a16="http://schemas.microsoft.com/office/drawing/2014/main" id="{97B7FE6E-2AC2-4F11-BBC3-960CAB4A72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2292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3267" name="Text Box 18">
            <a:extLst>
              <a:ext uri="{FF2B5EF4-FFF2-40B4-BE49-F238E27FC236}">
                <a16:creationId xmlns:a16="http://schemas.microsoft.com/office/drawing/2014/main" id="{9A0364E6-984F-4B73-B431-472AED5EF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5085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53268" name="Text Box 19">
            <a:extLst>
              <a:ext uri="{FF2B5EF4-FFF2-40B4-BE49-F238E27FC236}">
                <a16:creationId xmlns:a16="http://schemas.microsoft.com/office/drawing/2014/main" id="{1EB267A6-046A-4C53-A236-0AE8D2E8E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58134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3270" name="Line 21">
            <a:extLst>
              <a:ext uri="{FF2B5EF4-FFF2-40B4-BE49-F238E27FC236}">
                <a16:creationId xmlns:a16="http://schemas.microsoft.com/office/drawing/2014/main" id="{E047D799-6B82-4764-A912-F42A71A4776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9600" y="1665514"/>
            <a:ext cx="620032" cy="365352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71" name="Rectangle 22">
            <a:extLst>
              <a:ext uri="{FF2B5EF4-FFF2-40B4-BE49-F238E27FC236}">
                <a16:creationId xmlns:a16="http://schemas.microsoft.com/office/drawing/2014/main" id="{FD76D883-8F1D-4647-8ECC-1C405EE85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5395460"/>
            <a:ext cx="288925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3273" name="Text Box 24">
            <a:extLst>
              <a:ext uri="{FF2B5EF4-FFF2-40B4-BE49-F238E27FC236}">
                <a16:creationId xmlns:a16="http://schemas.microsoft.com/office/drawing/2014/main" id="{388B567B-DAB6-4B4D-985A-9CAB6205EC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51577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3274" name="Line 26">
            <a:extLst>
              <a:ext uri="{FF2B5EF4-FFF2-40B4-BE49-F238E27FC236}">
                <a16:creationId xmlns:a16="http://schemas.microsoft.com/office/drawing/2014/main" id="{3CDEECC6-F4FB-4B81-BD57-721B4C833F6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52456" y="1992086"/>
            <a:ext cx="283029" cy="10885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75" name="Line 27">
            <a:extLst>
              <a:ext uri="{FF2B5EF4-FFF2-40B4-BE49-F238E27FC236}">
                <a16:creationId xmlns:a16="http://schemas.microsoft.com/office/drawing/2014/main" id="{A62E31D2-FF86-4985-9060-3D3E28EE49C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08713" y="1523999"/>
            <a:ext cx="587830" cy="326572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76" name="Line 28">
            <a:extLst>
              <a:ext uri="{FF2B5EF4-FFF2-40B4-BE49-F238E27FC236}">
                <a16:creationId xmlns:a16="http://schemas.microsoft.com/office/drawing/2014/main" id="{CF078180-C82E-404B-A7A2-591150AA6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6610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77" name="Line 29">
            <a:extLst>
              <a:ext uri="{FF2B5EF4-FFF2-40B4-BE49-F238E27FC236}">
                <a16:creationId xmlns:a16="http://schemas.microsoft.com/office/drawing/2014/main" id="{C7397DBB-9EB0-4A29-A33C-76CACD7A95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0133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78" name="Text Box 30">
            <a:extLst>
              <a:ext uri="{FF2B5EF4-FFF2-40B4-BE49-F238E27FC236}">
                <a16:creationId xmlns:a16="http://schemas.microsoft.com/office/drawing/2014/main" id="{D9B11B0A-A592-45EF-B77D-9F871F140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3" y="4581525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3279" name="Line 31">
            <a:extLst>
              <a:ext uri="{FF2B5EF4-FFF2-40B4-BE49-F238E27FC236}">
                <a16:creationId xmlns:a16="http://schemas.microsoft.com/office/drawing/2014/main" id="{F5CA70F1-C4D4-4E31-A1BB-347F6B0DD84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589588"/>
            <a:ext cx="0" cy="2238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80" name="Text Box 32">
            <a:extLst>
              <a:ext uri="{FF2B5EF4-FFF2-40B4-BE49-F238E27FC236}">
                <a16:creationId xmlns:a16="http://schemas.microsoft.com/office/drawing/2014/main" id="{4512504E-E595-4B9D-B5D8-43ADAE75F5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45815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3281" name="Line 33">
            <a:extLst>
              <a:ext uri="{FF2B5EF4-FFF2-40B4-BE49-F238E27FC236}">
                <a16:creationId xmlns:a16="http://schemas.microsoft.com/office/drawing/2014/main" id="{85E70EAE-541F-4BFC-87A1-8843389694C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0133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82" name="Text Box 35">
            <a:extLst>
              <a:ext uri="{FF2B5EF4-FFF2-40B4-BE49-F238E27FC236}">
                <a16:creationId xmlns:a16="http://schemas.microsoft.com/office/drawing/2014/main" id="{F72434F9-1026-46FC-9F26-C00A7B5A9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0052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3283" name="Line 36">
            <a:extLst>
              <a:ext uri="{FF2B5EF4-FFF2-40B4-BE49-F238E27FC236}">
                <a16:creationId xmlns:a16="http://schemas.microsoft.com/office/drawing/2014/main" id="{CA1A25FF-7E88-41B8-962F-BF31A5219BCA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43656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84" name="Line 37">
            <a:extLst>
              <a:ext uri="{FF2B5EF4-FFF2-40B4-BE49-F238E27FC236}">
                <a16:creationId xmlns:a16="http://schemas.microsoft.com/office/drawing/2014/main" id="{2794308D-BA00-4A5E-AF0D-B7F6C2D300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4788" y="4365625"/>
            <a:ext cx="358775" cy="2873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3285" name="Line 38">
            <a:extLst>
              <a:ext uri="{FF2B5EF4-FFF2-40B4-BE49-F238E27FC236}">
                <a16:creationId xmlns:a16="http://schemas.microsoft.com/office/drawing/2014/main" id="{5CCE124C-8C7B-4E38-A580-5FC6E1A1C1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3925" y="4365625"/>
            <a:ext cx="360363" cy="2873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" name="灯片编号占位符 3">
            <a:extLst>
              <a:ext uri="{FF2B5EF4-FFF2-40B4-BE49-F238E27FC236}">
                <a16:creationId xmlns:a16="http://schemas.microsoft.com/office/drawing/2014/main" id="{4076A9A6-B535-44A6-A074-E49F16A31D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47</a:t>
            </a:fld>
            <a:endParaRPr lang="zh-TW" altLang="en-US"/>
          </a:p>
        </p:txBody>
      </p:sp>
      <p:sp>
        <p:nvSpPr>
          <p:cNvPr id="39" name="Text Box 7">
            <a:extLst>
              <a:ext uri="{FF2B5EF4-FFF2-40B4-BE49-F238E27FC236}">
                <a16:creationId xmlns:a16="http://schemas.microsoft.com/office/drawing/2014/main" id="{D6AEE346-1D03-43C0-AAE3-4D51BEDAD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085" y="2880631"/>
            <a:ext cx="14586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Reduce 2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40" name="Text Box 7">
            <a:extLst>
              <a:ext uri="{FF2B5EF4-FFF2-40B4-BE49-F238E27FC236}">
                <a16:creationId xmlns:a16="http://schemas.microsoft.com/office/drawing/2014/main" id="{931235BD-A303-4C5C-AE7E-9550B41DF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2924175"/>
            <a:ext cx="5551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12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1" name="Text Box 7">
            <a:extLst>
              <a:ext uri="{FF2B5EF4-FFF2-40B4-BE49-F238E27FC236}">
                <a16:creationId xmlns:a16="http://schemas.microsoft.com/office/drawing/2014/main" id="{DE54702A-A263-4E23-9CF4-81A99A6D7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5314" y="2913289"/>
            <a:ext cx="48985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17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2" name="Text Box 7">
            <a:extLst>
              <a:ext uri="{FF2B5EF4-FFF2-40B4-BE49-F238E27FC236}">
                <a16:creationId xmlns:a16="http://schemas.microsoft.com/office/drawing/2014/main" id="{73DD3ADF-DD0C-4CA0-AE5B-49B50B5B8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0" y="2913290"/>
            <a:ext cx="4680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20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3" name="Text Box 7">
            <a:extLst>
              <a:ext uri="{FF2B5EF4-FFF2-40B4-BE49-F238E27FC236}">
                <a16:creationId xmlns:a16="http://schemas.microsoft.com/office/drawing/2014/main" id="{130239CC-4BB0-49F1-BC4F-AD5D5FAE5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22970" y="2880631"/>
            <a:ext cx="14586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E</a:t>
            </a:r>
            <a:r>
              <a:rPr lang="en-US" altLang="zh-TW" sz="2400" b="1" dirty="0">
                <a:latin typeface="Times New Roman" panose="02020603050405020304" pitchFamily="18" charset="0"/>
              </a:rPr>
              <a:t>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32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3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3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32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3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3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32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3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3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3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3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3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32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3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3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3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3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3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53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3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3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53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3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3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9" grpId="0" animBg="1"/>
      <p:bldP spid="53259" grpId="1" animBg="1"/>
      <p:bldP spid="53261" grpId="0" animBg="1"/>
      <p:bldP spid="53270" grpId="0" animBg="1"/>
      <p:bldP spid="53271" grpId="0" animBg="1"/>
      <p:bldP spid="53274" grpId="0" animBg="1"/>
      <p:bldP spid="53275" grpId="0" animBg="1"/>
      <p:bldP spid="53282" grpId="0"/>
      <p:bldP spid="53283" grpId="0" animBg="1"/>
      <p:bldP spid="53284" grpId="0" animBg="1"/>
      <p:bldP spid="53285" grpId="0" animBg="1"/>
      <p:bldP spid="39" grpId="0"/>
      <p:bldP spid="39" grpId="1"/>
      <p:bldP spid="40" grpId="0"/>
      <p:bldP spid="41" grpId="0"/>
      <p:bldP spid="42" grpId="0"/>
      <p:bldP spid="4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5" name="Picture 2">
            <a:extLst>
              <a:ext uri="{FF2B5EF4-FFF2-40B4-BE49-F238E27FC236}">
                <a16:creationId xmlns:a16="http://schemas.microsoft.com/office/drawing/2014/main" id="{FF65D4BB-4627-4EF7-8F4E-46B1F0F212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76" name="Picture 3">
            <a:extLst>
              <a:ext uri="{FF2B5EF4-FFF2-40B4-BE49-F238E27FC236}">
                <a16:creationId xmlns:a16="http://schemas.microsoft.com/office/drawing/2014/main" id="{5F8F22F7-FAE3-48AA-9B05-D48FBAA7D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77" name="Picture 4">
            <a:extLst>
              <a:ext uri="{FF2B5EF4-FFF2-40B4-BE49-F238E27FC236}">
                <a16:creationId xmlns:a16="http://schemas.microsoft.com/office/drawing/2014/main" id="{8360D06A-C70A-47AB-8171-5952E23529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8" name="Text Box 5">
            <a:extLst>
              <a:ext uri="{FF2B5EF4-FFF2-40B4-BE49-F238E27FC236}">
                <a16:creationId xmlns:a16="http://schemas.microsoft.com/office/drawing/2014/main" id="{DC9D2F72-FB44-4B31-900A-1BFE414E3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54279" name="Text Box 6">
            <a:extLst>
              <a:ext uri="{FF2B5EF4-FFF2-40B4-BE49-F238E27FC236}">
                <a16:creationId xmlns:a16="http://schemas.microsoft.com/office/drawing/2014/main" id="{12255999-6347-4784-9240-1CC0963E16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54280" name="Text Box 7">
            <a:extLst>
              <a:ext uri="{FF2B5EF4-FFF2-40B4-BE49-F238E27FC236}">
                <a16:creationId xmlns:a16="http://schemas.microsoft.com/office/drawing/2014/main" id="{9BDAD835-88B5-49FA-9A66-6125A8C7B5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3" y="2924175"/>
            <a:ext cx="2762023" cy="406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step11:0 6 12</a:t>
            </a: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     </a:t>
            </a:r>
            <a:r>
              <a:rPr lang="en-US" altLang="zh-TW" sz="2000" b="1" dirty="0">
                <a:latin typeface="Times New Roman" panose="02020603050405020304" pitchFamily="18" charset="0"/>
              </a:rPr>
              <a:t>         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54281" name="Text Box 8">
            <a:extLst>
              <a:ext uri="{FF2B5EF4-FFF2-40B4-BE49-F238E27FC236}">
                <a16:creationId xmlns:a16="http://schemas.microsoft.com/office/drawing/2014/main" id="{939E54B2-1E17-43FC-8699-9314CDC6A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54282" name="Text Box 9">
            <a:extLst>
              <a:ext uri="{FF2B5EF4-FFF2-40B4-BE49-F238E27FC236}">
                <a16:creationId xmlns:a16="http://schemas.microsoft.com/office/drawing/2014/main" id="{5CED8400-AF04-4A33-9C30-A99401895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25" y="40052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4283" name="Rectangle 10">
            <a:extLst>
              <a:ext uri="{FF2B5EF4-FFF2-40B4-BE49-F238E27FC236}">
                <a16:creationId xmlns:a16="http://schemas.microsoft.com/office/drawing/2014/main" id="{BD8E5CF6-F9A9-4E78-9429-63A1B371E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4797425"/>
            <a:ext cx="287338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4285" name="Line 12">
            <a:extLst>
              <a:ext uri="{FF2B5EF4-FFF2-40B4-BE49-F238E27FC236}">
                <a16:creationId xmlns:a16="http://schemas.microsoft.com/office/drawing/2014/main" id="{B2BE59D4-4312-44CE-91A4-F2DD6DAD7E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9828" y="2220686"/>
            <a:ext cx="10885" cy="228599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7" name="Text Box 14">
            <a:extLst>
              <a:ext uri="{FF2B5EF4-FFF2-40B4-BE49-F238E27FC236}">
                <a16:creationId xmlns:a16="http://schemas.microsoft.com/office/drawing/2014/main" id="{81CA2C0A-4194-4515-8B94-35605CE96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4288" name="Line 15">
            <a:extLst>
              <a:ext uri="{FF2B5EF4-FFF2-40B4-BE49-F238E27FC236}">
                <a16:creationId xmlns:a16="http://schemas.microsoft.com/office/drawing/2014/main" id="{517F9D82-90A4-4D82-BA86-BD0C16FC0AD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237288"/>
            <a:ext cx="0" cy="2238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9" name="Text Box 16">
            <a:extLst>
              <a:ext uri="{FF2B5EF4-FFF2-40B4-BE49-F238E27FC236}">
                <a16:creationId xmlns:a16="http://schemas.microsoft.com/office/drawing/2014/main" id="{782BB4FE-0AF7-437F-86F3-04624C8E00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8054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4290" name="Text Box 17">
            <a:extLst>
              <a:ext uri="{FF2B5EF4-FFF2-40B4-BE49-F238E27FC236}">
                <a16:creationId xmlns:a16="http://schemas.microsoft.com/office/drawing/2014/main" id="{6A0FFC0D-7D8E-4027-9657-54E1B86A01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2292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4291" name="Text Box 18">
            <a:extLst>
              <a:ext uri="{FF2B5EF4-FFF2-40B4-BE49-F238E27FC236}">
                <a16:creationId xmlns:a16="http://schemas.microsoft.com/office/drawing/2014/main" id="{23D2DEED-0E8A-48A0-96D7-C2CD9722CD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5085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54292" name="Text Box 19">
            <a:extLst>
              <a:ext uri="{FF2B5EF4-FFF2-40B4-BE49-F238E27FC236}">
                <a16:creationId xmlns:a16="http://schemas.microsoft.com/office/drawing/2014/main" id="{D0311F92-BBC6-4753-9110-0653A1BC0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59563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4293" name="Text Box 20">
            <a:extLst>
              <a:ext uri="{FF2B5EF4-FFF2-40B4-BE49-F238E27FC236}">
                <a16:creationId xmlns:a16="http://schemas.microsoft.com/office/drawing/2014/main" id="{95DACD88-A806-4DE3-A93C-07E6DC4DA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5300663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4294" name="Text Box 21">
            <a:extLst>
              <a:ext uri="{FF2B5EF4-FFF2-40B4-BE49-F238E27FC236}">
                <a16:creationId xmlns:a16="http://schemas.microsoft.com/office/drawing/2014/main" id="{41056038-1368-42B2-B9D8-69BE4B014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45815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4295" name="Line 22">
            <a:extLst>
              <a:ext uri="{FF2B5EF4-FFF2-40B4-BE49-F238E27FC236}">
                <a16:creationId xmlns:a16="http://schemas.microsoft.com/office/drawing/2014/main" id="{4D36F1B4-DB59-4153-8ABD-FDF90191AE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6610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6" name="Line 23">
            <a:extLst>
              <a:ext uri="{FF2B5EF4-FFF2-40B4-BE49-F238E27FC236}">
                <a16:creationId xmlns:a16="http://schemas.microsoft.com/office/drawing/2014/main" id="{DBF8AE17-B74F-4E38-B59F-A6FC8A5337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0133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7" name="Text Box 24">
            <a:extLst>
              <a:ext uri="{FF2B5EF4-FFF2-40B4-BE49-F238E27FC236}">
                <a16:creationId xmlns:a16="http://schemas.microsoft.com/office/drawing/2014/main" id="{CDB31FF9-DE65-40CC-B59E-8F0EEAB50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3" y="4581525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4298" name="Line 25">
            <a:extLst>
              <a:ext uri="{FF2B5EF4-FFF2-40B4-BE49-F238E27FC236}">
                <a16:creationId xmlns:a16="http://schemas.microsoft.com/office/drawing/2014/main" id="{33C9E1D6-A304-47E5-AF98-F3E62593409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732463"/>
            <a:ext cx="0" cy="2238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9" name="Line 28">
            <a:extLst>
              <a:ext uri="{FF2B5EF4-FFF2-40B4-BE49-F238E27FC236}">
                <a16:creationId xmlns:a16="http://schemas.microsoft.com/office/drawing/2014/main" id="{8DEC7261-8FBD-4582-9254-9FAB85A03E7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0133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0" name="Text Box 29">
            <a:extLst>
              <a:ext uri="{FF2B5EF4-FFF2-40B4-BE49-F238E27FC236}">
                <a16:creationId xmlns:a16="http://schemas.microsoft.com/office/drawing/2014/main" id="{665C989A-E2C7-4B50-8E57-C53FCA87D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0052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4301" name="Line 30">
            <a:extLst>
              <a:ext uri="{FF2B5EF4-FFF2-40B4-BE49-F238E27FC236}">
                <a16:creationId xmlns:a16="http://schemas.microsoft.com/office/drawing/2014/main" id="{77623AB1-3318-401D-A751-6F4E57A7812E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43656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2" name="Line 31">
            <a:extLst>
              <a:ext uri="{FF2B5EF4-FFF2-40B4-BE49-F238E27FC236}">
                <a16:creationId xmlns:a16="http://schemas.microsoft.com/office/drawing/2014/main" id="{318F7AB2-4973-47D0-AF97-53514091DF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4788" y="4365625"/>
            <a:ext cx="358775" cy="2873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3" name="Line 32">
            <a:extLst>
              <a:ext uri="{FF2B5EF4-FFF2-40B4-BE49-F238E27FC236}">
                <a16:creationId xmlns:a16="http://schemas.microsoft.com/office/drawing/2014/main" id="{D4472667-D0B8-4688-95A8-8D536E4F0383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3925" y="4365625"/>
            <a:ext cx="360363" cy="2873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4" name="Text Box 33">
            <a:extLst>
              <a:ext uri="{FF2B5EF4-FFF2-40B4-BE49-F238E27FC236}">
                <a16:creationId xmlns:a16="http://schemas.microsoft.com/office/drawing/2014/main" id="{EEC9BFAE-7F2C-4ED0-97B8-7B8399845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113" y="40052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33" name="灯片编号占位符 3">
            <a:extLst>
              <a:ext uri="{FF2B5EF4-FFF2-40B4-BE49-F238E27FC236}">
                <a16:creationId xmlns:a16="http://schemas.microsoft.com/office/drawing/2014/main" id="{9943AD29-3071-413E-AD9B-2BA4C8E2CA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48</a:t>
            </a:fld>
            <a:endParaRPr lang="zh-TW" altLang="en-US"/>
          </a:p>
        </p:txBody>
      </p:sp>
      <p:sp>
        <p:nvSpPr>
          <p:cNvPr id="34" name="Text Box 7">
            <a:extLst>
              <a:ext uri="{FF2B5EF4-FFF2-40B4-BE49-F238E27FC236}">
                <a16:creationId xmlns:a16="http://schemas.microsoft.com/office/drawing/2014/main" id="{D87F0F6F-A2E3-4B78-8981-872976F338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5293" y="2956832"/>
            <a:ext cx="10965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</a:t>
            </a:r>
            <a:r>
              <a:rPr lang="zh-CN" altLang="en-US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）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35" name="Text Box 7">
            <a:extLst>
              <a:ext uri="{FF2B5EF4-FFF2-40B4-BE49-F238E27FC236}">
                <a16:creationId xmlns:a16="http://schemas.microsoft.com/office/drawing/2014/main" id="{1481E3A4-3642-4AF5-991C-D0BE267E5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0857" y="2902403"/>
            <a:ext cx="58782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)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4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" presetClass="exit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43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4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4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4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4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4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83" grpId="0" animBg="1"/>
      <p:bldP spid="54285" grpId="0" animBg="1"/>
      <p:bldP spid="54304" grpId="0"/>
      <p:bldP spid="34" grpId="0"/>
      <p:bldP spid="3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9" name="Picture 2">
            <a:extLst>
              <a:ext uri="{FF2B5EF4-FFF2-40B4-BE49-F238E27FC236}">
                <a16:creationId xmlns:a16="http://schemas.microsoft.com/office/drawing/2014/main" id="{394C73D2-C119-4CD3-A662-57671CB485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0" name="Picture 3">
            <a:extLst>
              <a:ext uri="{FF2B5EF4-FFF2-40B4-BE49-F238E27FC236}">
                <a16:creationId xmlns:a16="http://schemas.microsoft.com/office/drawing/2014/main" id="{9F1F89A1-6DA9-4345-AF49-81DB9B712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1" name="Picture 4">
            <a:extLst>
              <a:ext uri="{FF2B5EF4-FFF2-40B4-BE49-F238E27FC236}">
                <a16:creationId xmlns:a16="http://schemas.microsoft.com/office/drawing/2014/main" id="{DFEEC2A2-4D2D-4A45-B233-41A011554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2" name="Text Box 5">
            <a:extLst>
              <a:ext uri="{FF2B5EF4-FFF2-40B4-BE49-F238E27FC236}">
                <a16:creationId xmlns:a16="http://schemas.microsoft.com/office/drawing/2014/main" id="{A62C71F1-31FD-49C6-AFF9-7BAAB45DE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55303" name="Text Box 6">
            <a:extLst>
              <a:ext uri="{FF2B5EF4-FFF2-40B4-BE49-F238E27FC236}">
                <a16:creationId xmlns:a16="http://schemas.microsoft.com/office/drawing/2014/main" id="{7DA9F3FE-E944-4074-BB6B-1ECED11D1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55304" name="Text Box 7">
            <a:extLst>
              <a:ext uri="{FF2B5EF4-FFF2-40B4-BE49-F238E27FC236}">
                <a16:creationId xmlns:a16="http://schemas.microsoft.com/office/drawing/2014/main" id="{87DEF75C-3A2C-4446-AA74-855CD42A7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4" y="2924175"/>
            <a:ext cx="30015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step12:0         </a:t>
            </a: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zh-TW" sz="2000" b="1" dirty="0">
                <a:latin typeface="Times New Roman" panose="02020603050405020304" pitchFamily="18" charset="0"/>
              </a:rPr>
              <a:t>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55305" name="Text Box 8">
            <a:extLst>
              <a:ext uri="{FF2B5EF4-FFF2-40B4-BE49-F238E27FC236}">
                <a16:creationId xmlns:a16="http://schemas.microsoft.com/office/drawing/2014/main" id="{6FBF9F49-FFA8-4802-93B3-3ABA56E06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55306" name="Text Box 9">
            <a:extLst>
              <a:ext uri="{FF2B5EF4-FFF2-40B4-BE49-F238E27FC236}">
                <a16:creationId xmlns:a16="http://schemas.microsoft.com/office/drawing/2014/main" id="{C2F18AE0-87EA-4539-B2F8-ED92DD1D6A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25" y="40052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5307" name="Rectangle 10">
            <a:extLst>
              <a:ext uri="{FF2B5EF4-FFF2-40B4-BE49-F238E27FC236}">
                <a16:creationId xmlns:a16="http://schemas.microsoft.com/office/drawing/2014/main" id="{02E76888-8FA2-48B7-806C-2B642D8A1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2561" y="4963659"/>
            <a:ext cx="287338" cy="287337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5309" name="Line 12">
            <a:extLst>
              <a:ext uri="{FF2B5EF4-FFF2-40B4-BE49-F238E27FC236}">
                <a16:creationId xmlns:a16="http://schemas.microsoft.com/office/drawing/2014/main" id="{8DEAFBF8-335C-4735-8747-7E7F6AFF5BA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87938" y="2133600"/>
            <a:ext cx="1587" cy="43180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1" name="Text Box 14">
            <a:extLst>
              <a:ext uri="{FF2B5EF4-FFF2-40B4-BE49-F238E27FC236}">
                <a16:creationId xmlns:a16="http://schemas.microsoft.com/office/drawing/2014/main" id="{7FB36926-3B67-4154-9A65-E3BBC6948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5312" name="Line 15">
            <a:extLst>
              <a:ext uri="{FF2B5EF4-FFF2-40B4-BE49-F238E27FC236}">
                <a16:creationId xmlns:a16="http://schemas.microsoft.com/office/drawing/2014/main" id="{7A9BE648-E32F-49F5-A1CC-EF2F130D39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237288"/>
            <a:ext cx="0" cy="2238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3" name="Text Box 16">
            <a:extLst>
              <a:ext uri="{FF2B5EF4-FFF2-40B4-BE49-F238E27FC236}">
                <a16:creationId xmlns:a16="http://schemas.microsoft.com/office/drawing/2014/main" id="{95D9729C-7775-4D78-A7AB-57B45E33C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8054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5314" name="Text Box 17">
            <a:extLst>
              <a:ext uri="{FF2B5EF4-FFF2-40B4-BE49-F238E27FC236}">
                <a16:creationId xmlns:a16="http://schemas.microsoft.com/office/drawing/2014/main" id="{033D30AB-395A-4DD6-8ACD-B20D8D6F2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2292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5315" name="Text Box 18">
            <a:extLst>
              <a:ext uri="{FF2B5EF4-FFF2-40B4-BE49-F238E27FC236}">
                <a16:creationId xmlns:a16="http://schemas.microsoft.com/office/drawing/2014/main" id="{67CC1E99-10BE-4D4A-9874-EAED2444B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508500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55316" name="Text Box 19">
            <a:extLst>
              <a:ext uri="{FF2B5EF4-FFF2-40B4-BE49-F238E27FC236}">
                <a16:creationId xmlns:a16="http://schemas.microsoft.com/office/drawing/2014/main" id="{C835FB45-B910-4827-9F0E-2CBE8294A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5884863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5317" name="Text Box 20">
            <a:extLst>
              <a:ext uri="{FF2B5EF4-FFF2-40B4-BE49-F238E27FC236}">
                <a16:creationId xmlns:a16="http://schemas.microsoft.com/office/drawing/2014/main" id="{A200A7C3-EDE5-4E25-A16E-8DAC37372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5229225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5318" name="Text Box 21">
            <a:extLst>
              <a:ext uri="{FF2B5EF4-FFF2-40B4-BE49-F238E27FC236}">
                <a16:creationId xmlns:a16="http://schemas.microsoft.com/office/drawing/2014/main" id="{A29F3DF2-DC50-47D5-9D49-19610371D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45815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5319" name="Line 22">
            <a:extLst>
              <a:ext uri="{FF2B5EF4-FFF2-40B4-BE49-F238E27FC236}">
                <a16:creationId xmlns:a16="http://schemas.microsoft.com/office/drawing/2014/main" id="{DE832E1E-16D2-442F-95B4-0116446728E1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6610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0" name="Line 23">
            <a:extLst>
              <a:ext uri="{FF2B5EF4-FFF2-40B4-BE49-F238E27FC236}">
                <a16:creationId xmlns:a16="http://schemas.microsoft.com/office/drawing/2014/main" id="{3CA58228-93C4-47D8-9C07-E1F69B800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0133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1" name="Text Box 24">
            <a:extLst>
              <a:ext uri="{FF2B5EF4-FFF2-40B4-BE49-F238E27FC236}">
                <a16:creationId xmlns:a16="http://schemas.microsoft.com/office/drawing/2014/main" id="{59BBC991-E5B5-4CD5-928C-75356658E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3" y="4581525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5322" name="Line 25">
            <a:extLst>
              <a:ext uri="{FF2B5EF4-FFF2-40B4-BE49-F238E27FC236}">
                <a16:creationId xmlns:a16="http://schemas.microsoft.com/office/drawing/2014/main" id="{68555695-C529-4780-8167-BCC7FEF5848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6610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3" name="Line 28">
            <a:extLst>
              <a:ext uri="{FF2B5EF4-FFF2-40B4-BE49-F238E27FC236}">
                <a16:creationId xmlns:a16="http://schemas.microsoft.com/office/drawing/2014/main" id="{E0F1AA82-F938-4C04-8EFC-54E070D35C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0133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4" name="Text Box 29">
            <a:extLst>
              <a:ext uri="{FF2B5EF4-FFF2-40B4-BE49-F238E27FC236}">
                <a16:creationId xmlns:a16="http://schemas.microsoft.com/office/drawing/2014/main" id="{287DD71F-5983-4465-995D-A1603DB922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0052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5325" name="Line 30">
            <a:extLst>
              <a:ext uri="{FF2B5EF4-FFF2-40B4-BE49-F238E27FC236}">
                <a16:creationId xmlns:a16="http://schemas.microsoft.com/office/drawing/2014/main" id="{B1C3D54E-B7DB-4E34-9612-8F7786A0A265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3789363"/>
            <a:ext cx="0" cy="2238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6" name="Line 31">
            <a:extLst>
              <a:ext uri="{FF2B5EF4-FFF2-40B4-BE49-F238E27FC236}">
                <a16:creationId xmlns:a16="http://schemas.microsoft.com/office/drawing/2014/main" id="{C2F1AF9D-9DE3-49CA-8DF7-6D1A44E884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4788" y="4365625"/>
            <a:ext cx="358775" cy="2873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7" name="Line 32">
            <a:extLst>
              <a:ext uri="{FF2B5EF4-FFF2-40B4-BE49-F238E27FC236}">
                <a16:creationId xmlns:a16="http://schemas.microsoft.com/office/drawing/2014/main" id="{DA0F5B20-D090-4E19-8362-8A505D7B1AB8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3925" y="4365625"/>
            <a:ext cx="360363" cy="2873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8" name="Text Box 33">
            <a:extLst>
              <a:ext uri="{FF2B5EF4-FFF2-40B4-BE49-F238E27FC236}">
                <a16:creationId xmlns:a16="http://schemas.microsoft.com/office/drawing/2014/main" id="{9EE5F1A5-C836-44B8-9B4F-599CD142FF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113" y="40052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55330" name="Line 35">
            <a:extLst>
              <a:ext uri="{FF2B5EF4-FFF2-40B4-BE49-F238E27FC236}">
                <a16:creationId xmlns:a16="http://schemas.microsoft.com/office/drawing/2014/main" id="{8D789962-F84D-4E3E-9FBB-0831BFCA09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66988" y="468086"/>
            <a:ext cx="774926" cy="8164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1" name="Rectangle 36">
            <a:extLst>
              <a:ext uri="{FF2B5EF4-FFF2-40B4-BE49-F238E27FC236}">
                <a16:creationId xmlns:a16="http://schemas.microsoft.com/office/drawing/2014/main" id="{20E256DC-C6E1-4997-ACE2-98B8722F9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288" y="5805488"/>
            <a:ext cx="288925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5333" name="Line 38">
            <a:extLst>
              <a:ext uri="{FF2B5EF4-FFF2-40B4-BE49-F238E27FC236}">
                <a16:creationId xmlns:a16="http://schemas.microsoft.com/office/drawing/2014/main" id="{7DBEB868-F050-43A0-8F22-25689AAC4B3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648075" y="1844675"/>
            <a:ext cx="1441450" cy="287338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4" name="Line 39">
            <a:extLst>
              <a:ext uri="{FF2B5EF4-FFF2-40B4-BE49-F238E27FC236}">
                <a16:creationId xmlns:a16="http://schemas.microsoft.com/office/drawing/2014/main" id="{AF7F3CB4-5AF3-4833-8B90-3F39F3D9BBB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579913" y="566057"/>
            <a:ext cx="1069749" cy="1278618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5" name="Text Box 40">
            <a:extLst>
              <a:ext uri="{FF2B5EF4-FFF2-40B4-BE49-F238E27FC236}">
                <a16:creationId xmlns:a16="http://schemas.microsoft.com/office/drawing/2014/main" id="{B5AC3105-9714-4807-9AB5-768A5660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34290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5336" name="Line 41">
            <a:extLst>
              <a:ext uri="{FF2B5EF4-FFF2-40B4-BE49-F238E27FC236}">
                <a16:creationId xmlns:a16="http://schemas.microsoft.com/office/drawing/2014/main" id="{F1FB2EB1-49FC-4726-A0D9-156BAAC8D6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3789363"/>
            <a:ext cx="863600" cy="2159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7" name="Line 42">
            <a:extLst>
              <a:ext uri="{FF2B5EF4-FFF2-40B4-BE49-F238E27FC236}">
                <a16:creationId xmlns:a16="http://schemas.microsoft.com/office/drawing/2014/main" id="{173A9783-6CDB-49F8-8F12-35362B53B8F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15363" y="3789363"/>
            <a:ext cx="793750" cy="2159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8" name="Line 43">
            <a:extLst>
              <a:ext uri="{FF2B5EF4-FFF2-40B4-BE49-F238E27FC236}">
                <a16:creationId xmlns:a16="http://schemas.microsoft.com/office/drawing/2014/main" id="{8C1DC124-0E14-4A7C-A09C-7B0E21D6C9AA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4365625"/>
            <a:ext cx="0" cy="223838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" name="灯片编号占位符 3">
            <a:extLst>
              <a:ext uri="{FF2B5EF4-FFF2-40B4-BE49-F238E27FC236}">
                <a16:creationId xmlns:a16="http://schemas.microsoft.com/office/drawing/2014/main" id="{7AD7FFB7-60F2-4319-8914-FE95913DA6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49</a:t>
            </a:fld>
            <a:endParaRPr lang="zh-TW" altLang="en-US"/>
          </a:p>
        </p:txBody>
      </p:sp>
      <p:sp>
        <p:nvSpPr>
          <p:cNvPr id="44" name="Text Box 7">
            <a:extLst>
              <a:ext uri="{FF2B5EF4-FFF2-40B4-BE49-F238E27FC236}">
                <a16:creationId xmlns:a16="http://schemas.microsoft.com/office/drawing/2014/main" id="{A280D58F-6AED-488B-A91D-A4F66885D2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2600" y="2935060"/>
            <a:ext cx="1262743" cy="406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Reduce 7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5" name="Text Box 7">
            <a:extLst>
              <a:ext uri="{FF2B5EF4-FFF2-40B4-BE49-F238E27FC236}">
                <a16:creationId xmlns:a16="http://schemas.microsoft.com/office/drawing/2014/main" id="{62BB9AC7-00BC-48D6-B923-7883ADC00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20178" y="2924174"/>
            <a:ext cx="30185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6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6" name="Text Box 7">
            <a:extLst>
              <a:ext uri="{FF2B5EF4-FFF2-40B4-BE49-F238E27FC236}">
                <a16:creationId xmlns:a16="http://schemas.microsoft.com/office/drawing/2014/main" id="{A1E0640F-3CC3-44BD-9188-979B38CF8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9150" y="2924177"/>
            <a:ext cx="45425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13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7" name="Text Box 7">
            <a:extLst>
              <a:ext uri="{FF2B5EF4-FFF2-40B4-BE49-F238E27FC236}">
                <a16:creationId xmlns:a16="http://schemas.microsoft.com/office/drawing/2014/main" id="{6D435364-537B-489B-A17F-A7EA1C2D6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6121" y="2924175"/>
            <a:ext cx="51956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12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8" name="Text Box 7">
            <a:extLst>
              <a:ext uri="{FF2B5EF4-FFF2-40B4-BE49-F238E27FC236}">
                <a16:creationId xmlns:a16="http://schemas.microsoft.com/office/drawing/2014/main" id="{89B4348F-55FA-4F3C-9E5D-A2E0FE232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1715" y="2935058"/>
            <a:ext cx="12627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P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5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5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5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5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5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5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5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5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5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53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5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5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5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5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53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5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5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55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5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553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5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5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55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55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55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7" grpId="0" animBg="1"/>
      <p:bldP spid="55307" grpId="1" animBg="1"/>
      <p:bldP spid="55309" grpId="0" animBg="1"/>
      <p:bldP spid="55328" grpId="0"/>
      <p:bldP spid="55330" grpId="0" animBg="1"/>
      <p:bldP spid="55331" grpId="0" animBg="1"/>
      <p:bldP spid="55333" grpId="0" animBg="1"/>
      <p:bldP spid="55334" grpId="0" animBg="1"/>
      <p:bldP spid="55335" grpId="0"/>
      <p:bldP spid="55336" grpId="0" animBg="1"/>
      <p:bldP spid="55337" grpId="0" animBg="1"/>
      <p:bldP spid="44" grpId="0"/>
      <p:bldP spid="44" grpId="1"/>
      <p:bldP spid="45" grpId="0"/>
      <p:bldP spid="46" grpId="0"/>
      <p:bldP spid="47" grpId="0"/>
      <p:bldP spid="4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Rectangle 2">
            <a:extLst>
              <a:ext uri="{FF2B5EF4-FFF2-40B4-BE49-F238E27FC236}">
                <a16:creationId xmlns:a16="http://schemas.microsoft.com/office/drawing/2014/main" id="{066BF85F-63B8-4C3B-9BB0-4444F7F7D3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zh-TW" sz="4000" dirty="0"/>
              <a:t>LR(1) Parsing (3)</a:t>
            </a:r>
          </a:p>
        </p:txBody>
      </p:sp>
      <p:sp>
        <p:nvSpPr>
          <p:cNvPr id="7172" name="Rectangle 3">
            <a:extLst>
              <a:ext uri="{FF2B5EF4-FFF2-40B4-BE49-F238E27FC236}">
                <a16:creationId xmlns:a16="http://schemas.microsoft.com/office/drawing/2014/main" id="{93A0FEB6-8B67-4F81-99DB-63A7154671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77686" y="1049338"/>
            <a:ext cx="4027714" cy="605291"/>
          </a:xfrm>
        </p:spPr>
        <p:txBody>
          <a:bodyPr/>
          <a:lstStyle/>
          <a:p>
            <a:pPr eaLnBrk="1" hangingPunct="1"/>
            <a:r>
              <a:rPr lang="en-US" altLang="zh-TW" sz="2800" b="1" dirty="0">
                <a:solidFill>
                  <a:srgbClr val="C00000"/>
                </a:solidFill>
              </a:rPr>
              <a:t>Tracing Example</a:t>
            </a:r>
          </a:p>
        </p:txBody>
      </p:sp>
      <p:sp>
        <p:nvSpPr>
          <p:cNvPr id="7173" name="Text Box 4">
            <a:extLst>
              <a:ext uri="{FF2B5EF4-FFF2-40B4-BE49-F238E27FC236}">
                <a16:creationId xmlns:a16="http://schemas.microsoft.com/office/drawing/2014/main" id="{0E8B5545-51F6-46C1-AA2A-B16EDB9036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1024" y="1327603"/>
            <a:ext cx="2808288" cy="2309813"/>
          </a:xfrm>
          <a:prstGeom prst="rect">
            <a:avLst/>
          </a:prstGeom>
          <a:solidFill>
            <a:schemeClr val="bg1"/>
          </a:solidFill>
          <a:ln w="22225">
            <a:solidFill>
              <a:srgbClr val="FF66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>
                <a:solidFill>
                  <a:srgbClr val="047016"/>
                </a:solidFill>
              </a:rPr>
              <a:t>for grammar G</a:t>
            </a:r>
            <a:r>
              <a:rPr kumimoji="0" lang="en-US" altLang="zh-TW" sz="2000" baseline="-25000">
                <a:solidFill>
                  <a:srgbClr val="047016"/>
                </a:solidFill>
              </a:rPr>
              <a:t>2</a:t>
            </a:r>
            <a:r>
              <a:rPr kumimoji="0" lang="en-US" altLang="zh-TW" sz="200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>
                <a:solidFill>
                  <a:srgbClr val="047016"/>
                </a:solidFill>
              </a:rPr>
              <a:t>   1. </a:t>
            </a:r>
            <a:r>
              <a:rPr kumimoji="0" lang="en-US" altLang="zh-TW" sz="2300">
                <a:solidFill>
                  <a:srgbClr val="047016"/>
                </a:solidFill>
              </a:rPr>
              <a:t>S</a:t>
            </a:r>
            <a:r>
              <a:rPr kumimoji="0" lang="en-US" altLang="zh-TW" sz="2300">
                <a:solidFill>
                  <a:srgbClr val="047016"/>
                </a:solidFill>
                <a:sym typeface="Symbol" panose="05050102010706020507" pitchFamily="18" charset="2"/>
              </a:rPr>
              <a:t>E$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>
                <a:solidFill>
                  <a:srgbClr val="047016"/>
                </a:solidFill>
                <a:sym typeface="Symbol" panose="05050102010706020507" pitchFamily="18" charset="2"/>
              </a:rPr>
              <a:t>   2.E</a:t>
            </a:r>
            <a:r>
              <a:rPr kumimoji="0" lang="en-US" altLang="zh-TW" sz="24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E+T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4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3.ET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4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4.T id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4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5.T (E)</a:t>
            </a:r>
          </a:p>
        </p:txBody>
      </p:sp>
      <p:sp>
        <p:nvSpPr>
          <p:cNvPr id="7174" name="Text Box 5">
            <a:extLst>
              <a:ext uri="{FF2B5EF4-FFF2-40B4-BE49-F238E27FC236}">
                <a16:creationId xmlns:a16="http://schemas.microsoft.com/office/drawing/2014/main" id="{95526CD9-4980-4EBD-BFB4-706E5E5EDF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435" y="1633085"/>
            <a:ext cx="2540907" cy="413430"/>
          </a:xfrm>
          <a:prstGeom prst="rect">
            <a:avLst/>
          </a:prstGeom>
          <a:noFill/>
          <a:ln w="22225">
            <a:solidFill>
              <a:srgbClr val="0470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latin typeface="Times New Roman" panose="02020603050405020304" pitchFamily="18" charset="0"/>
              </a:rPr>
              <a:t>closure1(S</a:t>
            </a:r>
            <a:r>
              <a:rPr lang="en-US" altLang="zh-TW" sz="2000">
                <a:latin typeface="Times New Roman" panose="02020603050405020304" pitchFamily="18" charset="0"/>
                <a:sym typeface="Symbol" panose="05050102010706020507" pitchFamily="18" charset="2"/>
              </a:rPr>
              <a:t> • E$, })</a:t>
            </a:r>
          </a:p>
        </p:txBody>
      </p:sp>
      <p:sp>
        <p:nvSpPr>
          <p:cNvPr id="64518" name="Text Box 6">
            <a:extLst>
              <a:ext uri="{FF2B5EF4-FFF2-40B4-BE49-F238E27FC236}">
                <a16:creationId xmlns:a16="http://schemas.microsoft.com/office/drawing/2014/main" id="{27914107-2FA9-4650-91E6-51709CE31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8807" y="2728232"/>
            <a:ext cx="1705916" cy="400110"/>
          </a:xfrm>
          <a:prstGeom prst="rect">
            <a:avLst/>
          </a:prstGeom>
          <a:noFill/>
          <a:ln w="22225">
            <a:solidFill>
              <a:srgbClr val="0470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>
                <a:latin typeface="Arial" panose="020B0604020202020204" pitchFamily="34" charset="0"/>
              </a:rPr>
              <a:t> S </a:t>
            </a:r>
            <a:r>
              <a:rPr lang="en-US" altLang="zh-TW" sz="2000">
                <a:latin typeface="Symbol" panose="05050102010706020507" pitchFamily="18" charset="2"/>
              </a:rPr>
              <a:t>®</a:t>
            </a:r>
            <a:r>
              <a:rPr lang="en-US" altLang="zh-TW" sz="2000">
                <a:latin typeface="Arial" panose="020B0604020202020204" pitchFamily="34" charset="0"/>
              </a:rPr>
              <a:t> </a:t>
            </a:r>
            <a:r>
              <a:rPr lang="en-US" altLang="zh-TW" sz="2000">
                <a:latin typeface="Symbol" panose="05050102010706020507" pitchFamily="18" charset="2"/>
              </a:rPr>
              <a:t>·</a:t>
            </a:r>
            <a:r>
              <a:rPr lang="en-US" altLang="zh-TW" sz="2000">
                <a:latin typeface="Arial" panose="020B0604020202020204" pitchFamily="34" charset="0"/>
              </a:rPr>
              <a:t> E$,{</a:t>
            </a:r>
            <a:r>
              <a:rPr lang="en-US" altLang="zh-TW" sz="2000"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2000"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64520" name="Text Box 8">
            <a:extLst>
              <a:ext uri="{FF2B5EF4-FFF2-40B4-BE49-F238E27FC236}">
                <a16:creationId xmlns:a16="http://schemas.microsoft.com/office/drawing/2014/main" id="{A0B09BF3-176C-45A1-90A6-2AB43D524B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8807" y="3910920"/>
            <a:ext cx="1842620" cy="646331"/>
          </a:xfrm>
          <a:prstGeom prst="rect">
            <a:avLst/>
          </a:prstGeom>
          <a:noFill/>
          <a:ln w="22225">
            <a:solidFill>
              <a:srgbClr val="0470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>
                <a:latin typeface="Arial" panose="020B0604020202020204" pitchFamily="34" charset="0"/>
              </a:rPr>
              <a:t> E </a:t>
            </a:r>
            <a:r>
              <a:rPr lang="en-US" altLang="zh-TW" sz="2000">
                <a:latin typeface="Symbol" panose="05050102010706020507" pitchFamily="18" charset="2"/>
              </a:rPr>
              <a:t>®</a:t>
            </a:r>
            <a:r>
              <a:rPr lang="en-US" altLang="zh-TW" sz="2000">
                <a:latin typeface="Arial" panose="020B0604020202020204" pitchFamily="34" charset="0"/>
              </a:rPr>
              <a:t> </a:t>
            </a:r>
            <a:r>
              <a:rPr lang="en-US" altLang="zh-TW" sz="2000">
                <a:latin typeface="Symbol" panose="05050102010706020507" pitchFamily="18" charset="2"/>
              </a:rPr>
              <a:t>·</a:t>
            </a:r>
            <a:r>
              <a:rPr lang="en-US" altLang="zh-TW" sz="2000">
                <a:latin typeface="Arial" panose="020B0604020202020204" pitchFamily="34" charset="0"/>
              </a:rPr>
              <a:t> E+T,{$}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>
                <a:latin typeface="Arial" panose="020B0604020202020204" pitchFamily="34" charset="0"/>
              </a:rPr>
              <a:t> E </a:t>
            </a:r>
            <a:r>
              <a:rPr lang="en-US" altLang="zh-TW" sz="2000">
                <a:latin typeface="Symbol" panose="05050102010706020507" pitchFamily="18" charset="2"/>
              </a:rPr>
              <a:t>®</a:t>
            </a:r>
            <a:r>
              <a:rPr lang="en-US" altLang="zh-TW" sz="2000">
                <a:latin typeface="Arial" panose="020B0604020202020204" pitchFamily="34" charset="0"/>
              </a:rPr>
              <a:t> </a:t>
            </a:r>
            <a:r>
              <a:rPr lang="en-US" altLang="zh-TW" sz="2000">
                <a:latin typeface="Symbol" panose="05050102010706020507" pitchFamily="18" charset="2"/>
              </a:rPr>
              <a:t>·</a:t>
            </a:r>
            <a:r>
              <a:rPr lang="en-US" altLang="zh-TW" sz="2000">
                <a:latin typeface="Arial" panose="020B0604020202020204" pitchFamily="34" charset="0"/>
              </a:rPr>
              <a:t> T,{$}</a:t>
            </a:r>
            <a:endParaRPr lang="en-US" altLang="zh-TW" sz="2000" b="1">
              <a:latin typeface="Times New Roman" panose="02020603050405020304" pitchFamily="18" charset="0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4521" name="AutoShape 9">
            <a:extLst>
              <a:ext uri="{FF2B5EF4-FFF2-40B4-BE49-F238E27FC236}">
                <a16:creationId xmlns:a16="http://schemas.microsoft.com/office/drawing/2014/main" id="{2E89A32D-312D-4862-BF9D-29D3F3EC3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6507" y="3341915"/>
            <a:ext cx="597807" cy="483053"/>
          </a:xfrm>
          <a:prstGeom prst="downArrow">
            <a:avLst>
              <a:gd name="adj1" fmla="val 38666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000">
              <a:latin typeface="Arial" panose="020B0604020202020204" pitchFamily="34" charset="0"/>
            </a:endParaRPr>
          </a:p>
        </p:txBody>
      </p:sp>
      <p:sp>
        <p:nvSpPr>
          <p:cNvPr id="64522" name="Text Box 10">
            <a:extLst>
              <a:ext uri="{FF2B5EF4-FFF2-40B4-BE49-F238E27FC236}">
                <a16:creationId xmlns:a16="http://schemas.microsoft.com/office/drawing/2014/main" id="{5C496B1E-97AF-4CE4-B31D-ED86DD0C8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8807" y="5393645"/>
            <a:ext cx="1781642" cy="646331"/>
          </a:xfrm>
          <a:prstGeom prst="rect">
            <a:avLst/>
          </a:prstGeom>
          <a:noFill/>
          <a:ln w="22225">
            <a:solidFill>
              <a:srgbClr val="0470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>
                <a:latin typeface="Arial" panose="020B0604020202020204" pitchFamily="34" charset="0"/>
              </a:rPr>
              <a:t> T </a:t>
            </a:r>
            <a:r>
              <a:rPr lang="en-US" altLang="zh-TW" sz="2000">
                <a:latin typeface="Symbol" panose="05050102010706020507" pitchFamily="18" charset="2"/>
              </a:rPr>
              <a:t>®</a:t>
            </a:r>
            <a:r>
              <a:rPr lang="en-US" altLang="zh-TW" sz="2000">
                <a:latin typeface="Arial" panose="020B0604020202020204" pitchFamily="34" charset="0"/>
              </a:rPr>
              <a:t> </a:t>
            </a:r>
            <a:r>
              <a:rPr lang="en-US" altLang="zh-TW" sz="2000">
                <a:latin typeface="Symbol" panose="05050102010706020507" pitchFamily="18" charset="2"/>
              </a:rPr>
              <a:t>·</a:t>
            </a:r>
            <a:r>
              <a:rPr lang="en-US" altLang="zh-TW" sz="2000">
                <a:latin typeface="Arial" panose="020B0604020202020204" pitchFamily="34" charset="0"/>
              </a:rPr>
              <a:t> id,{$}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>
                <a:latin typeface="Arial" panose="020B0604020202020204" pitchFamily="34" charset="0"/>
              </a:rPr>
              <a:t> T </a:t>
            </a:r>
            <a:r>
              <a:rPr lang="en-US" altLang="zh-TW" sz="2000">
                <a:latin typeface="Symbol" panose="05050102010706020507" pitchFamily="18" charset="2"/>
              </a:rPr>
              <a:t>®</a:t>
            </a:r>
            <a:r>
              <a:rPr lang="en-US" altLang="zh-TW" sz="2000">
                <a:latin typeface="Arial" panose="020B0604020202020204" pitchFamily="34" charset="0"/>
              </a:rPr>
              <a:t> </a:t>
            </a:r>
            <a:r>
              <a:rPr lang="en-US" altLang="zh-TW" sz="2000">
                <a:latin typeface="Symbol" panose="05050102010706020507" pitchFamily="18" charset="2"/>
              </a:rPr>
              <a:t>·</a:t>
            </a:r>
            <a:r>
              <a:rPr lang="en-US" altLang="zh-TW" sz="2000">
                <a:latin typeface="Arial" panose="020B0604020202020204" pitchFamily="34" charset="0"/>
              </a:rPr>
              <a:t> (E),{$} </a:t>
            </a:r>
          </a:p>
        </p:txBody>
      </p:sp>
      <p:sp>
        <p:nvSpPr>
          <p:cNvPr id="64524" name="Text Box 12">
            <a:extLst>
              <a:ext uri="{FF2B5EF4-FFF2-40B4-BE49-F238E27FC236}">
                <a16:creationId xmlns:a16="http://schemas.microsoft.com/office/drawing/2014/main" id="{948ADEEB-D57D-40C3-A602-337439D42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8895" y="3880757"/>
            <a:ext cx="1849032" cy="646331"/>
          </a:xfrm>
          <a:prstGeom prst="rect">
            <a:avLst/>
          </a:prstGeom>
          <a:noFill/>
          <a:ln w="22225">
            <a:solidFill>
              <a:srgbClr val="0470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>
                <a:latin typeface="Arial" panose="020B0604020202020204" pitchFamily="34" charset="0"/>
              </a:rPr>
              <a:t> E </a:t>
            </a:r>
            <a:r>
              <a:rPr lang="en-US" altLang="zh-TW" sz="2000">
                <a:latin typeface="Symbol" panose="05050102010706020507" pitchFamily="18" charset="2"/>
              </a:rPr>
              <a:t>®</a:t>
            </a:r>
            <a:r>
              <a:rPr lang="en-US" altLang="zh-TW" sz="2000">
                <a:latin typeface="Arial" panose="020B0604020202020204" pitchFamily="34" charset="0"/>
              </a:rPr>
              <a:t> </a:t>
            </a:r>
            <a:r>
              <a:rPr lang="en-US" altLang="zh-TW" sz="2000">
                <a:latin typeface="Symbol" panose="05050102010706020507" pitchFamily="18" charset="2"/>
              </a:rPr>
              <a:t>·</a:t>
            </a:r>
            <a:r>
              <a:rPr lang="en-US" altLang="zh-TW" sz="2000">
                <a:latin typeface="Arial" panose="020B0604020202020204" pitchFamily="34" charset="0"/>
              </a:rPr>
              <a:t> E+T,{+}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>
                <a:latin typeface="Arial" panose="020B0604020202020204" pitchFamily="34" charset="0"/>
              </a:rPr>
              <a:t> E </a:t>
            </a:r>
            <a:r>
              <a:rPr lang="en-US" altLang="zh-TW" sz="2000">
                <a:latin typeface="Symbol" panose="05050102010706020507" pitchFamily="18" charset="2"/>
              </a:rPr>
              <a:t>®</a:t>
            </a:r>
            <a:r>
              <a:rPr lang="en-US" altLang="zh-TW" sz="2000">
                <a:latin typeface="Arial" panose="020B0604020202020204" pitchFamily="34" charset="0"/>
              </a:rPr>
              <a:t> </a:t>
            </a:r>
            <a:r>
              <a:rPr lang="en-US" altLang="zh-TW" sz="2000">
                <a:latin typeface="Symbol" panose="05050102010706020507" pitchFamily="18" charset="2"/>
              </a:rPr>
              <a:t>·</a:t>
            </a:r>
            <a:r>
              <a:rPr lang="en-US" altLang="zh-TW" sz="2000">
                <a:latin typeface="Arial" panose="020B0604020202020204" pitchFamily="34" charset="0"/>
              </a:rPr>
              <a:t> T,{+}</a:t>
            </a:r>
            <a:endParaRPr lang="en-US" altLang="zh-TW" sz="2000" b="1">
              <a:latin typeface="Times New Roman" panose="02020603050405020304" pitchFamily="18" charset="0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4525" name="AutoShape 13">
            <a:extLst>
              <a:ext uri="{FF2B5EF4-FFF2-40B4-BE49-F238E27FC236}">
                <a16:creationId xmlns:a16="http://schemas.microsoft.com/office/drawing/2014/main" id="{5BCD3A89-384A-4EDF-9D6B-389785C8D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4624" y="4014334"/>
            <a:ext cx="504825" cy="431800"/>
          </a:xfrm>
          <a:prstGeom prst="rightArrow">
            <a:avLst>
              <a:gd name="adj1" fmla="val 50000"/>
              <a:gd name="adj2" fmla="val 2922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000">
              <a:latin typeface="Arial" panose="020B0604020202020204" pitchFamily="34" charset="0"/>
            </a:endParaRPr>
          </a:p>
        </p:txBody>
      </p:sp>
      <p:sp>
        <p:nvSpPr>
          <p:cNvPr id="64526" name="Text Box 14">
            <a:extLst>
              <a:ext uri="{FF2B5EF4-FFF2-40B4-BE49-F238E27FC236}">
                <a16:creationId xmlns:a16="http://schemas.microsoft.com/office/drawing/2014/main" id="{A4FA5E0C-D327-41B9-A14F-0527A2118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8895" y="5393645"/>
            <a:ext cx="1858962" cy="646331"/>
          </a:xfrm>
          <a:prstGeom prst="rect">
            <a:avLst/>
          </a:prstGeom>
          <a:noFill/>
          <a:ln w="22225">
            <a:solidFill>
              <a:srgbClr val="0470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dirty="0">
                <a:latin typeface="Arial" panose="020B0604020202020204" pitchFamily="34" charset="0"/>
              </a:rPr>
              <a:t> T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latin typeface="Arial" panose="020B0604020202020204" pitchFamily="34" charset="0"/>
              </a:rPr>
              <a:t> </a:t>
            </a:r>
            <a:r>
              <a:rPr lang="en-US" altLang="zh-TW" sz="2000" dirty="0">
                <a:latin typeface="Symbol" panose="05050102010706020507" pitchFamily="18" charset="2"/>
              </a:rPr>
              <a:t>·</a:t>
            </a:r>
            <a:r>
              <a:rPr lang="en-US" altLang="zh-TW" sz="2000" dirty="0">
                <a:latin typeface="Arial" panose="020B0604020202020204" pitchFamily="34" charset="0"/>
              </a:rPr>
              <a:t> id,{+}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dirty="0">
                <a:latin typeface="Arial" panose="020B0604020202020204" pitchFamily="34" charset="0"/>
              </a:rPr>
              <a:t> T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latin typeface="Arial" panose="020B0604020202020204" pitchFamily="34" charset="0"/>
              </a:rPr>
              <a:t> </a:t>
            </a:r>
            <a:r>
              <a:rPr lang="en-US" altLang="zh-TW" sz="2000" dirty="0">
                <a:latin typeface="Symbol" panose="05050102010706020507" pitchFamily="18" charset="2"/>
              </a:rPr>
              <a:t>·</a:t>
            </a:r>
            <a:r>
              <a:rPr lang="en-US" altLang="zh-TW" sz="2000" dirty="0">
                <a:latin typeface="Arial" panose="020B0604020202020204" pitchFamily="34" charset="0"/>
              </a:rPr>
              <a:t> (E),{+} </a:t>
            </a:r>
          </a:p>
        </p:txBody>
      </p:sp>
      <p:sp>
        <p:nvSpPr>
          <p:cNvPr id="64528" name="Text Box 16">
            <a:extLst>
              <a:ext uri="{FF2B5EF4-FFF2-40B4-BE49-F238E27FC236}">
                <a16:creationId xmlns:a16="http://schemas.microsoft.com/office/drawing/2014/main" id="{5A82927E-1F05-4D7B-BE33-CEF9AE618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674" y="4022271"/>
            <a:ext cx="2663825" cy="20320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lang="en-US" altLang="zh-TW" sz="2000">
                <a:solidFill>
                  <a:srgbClr val="047016"/>
                </a:solidFill>
                <a:latin typeface="Times New Roman" panose="02020603050405020304" pitchFamily="18" charset="0"/>
              </a:rPr>
              <a:t>closure1(S</a:t>
            </a:r>
            <a:r>
              <a:rPr lang="en-US" altLang="zh-TW" sz="2000">
                <a:solidFill>
                  <a:srgbClr val="04701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 • E$, })=</a:t>
            </a:r>
            <a:endParaRPr kumimoji="0" lang="en-US" altLang="zh-TW" sz="180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solidFill>
                  <a:srgbClr val="047016"/>
                </a:solidFill>
                <a:latin typeface="Arial" panose="020B0604020202020204" pitchFamily="34" charset="0"/>
              </a:rPr>
              <a:t>{</a:t>
            </a:r>
            <a:r>
              <a:rPr lang="en-US" altLang="zh-TW" sz="2400">
                <a:latin typeface="Arial" panose="020B0604020202020204" pitchFamily="34" charset="0"/>
              </a:rPr>
              <a:t>  S </a:t>
            </a:r>
            <a:r>
              <a:rPr lang="en-US" altLang="zh-TW" sz="2400">
                <a:latin typeface="Symbol" panose="05050102010706020507" pitchFamily="18" charset="2"/>
              </a:rPr>
              <a:t>®</a:t>
            </a:r>
            <a:r>
              <a:rPr lang="en-US" altLang="zh-TW" sz="2400">
                <a:latin typeface="Arial" panose="020B0604020202020204" pitchFamily="34" charset="0"/>
              </a:rPr>
              <a:t> </a:t>
            </a:r>
            <a:r>
              <a:rPr lang="en-US" altLang="zh-TW" sz="2400">
                <a:latin typeface="Symbol" panose="05050102010706020507" pitchFamily="18" charset="2"/>
              </a:rPr>
              <a:t>·</a:t>
            </a:r>
            <a:r>
              <a:rPr lang="en-US" altLang="zh-TW" sz="2400">
                <a:latin typeface="Arial" panose="020B0604020202020204" pitchFamily="34" charset="0"/>
              </a:rPr>
              <a:t> E$,{</a:t>
            </a:r>
            <a:r>
              <a:rPr lang="en-US" altLang="zh-TW" sz="2400"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2400"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latin typeface="Arial" panose="020B0604020202020204" pitchFamily="34" charset="0"/>
              </a:rPr>
              <a:t>   E </a:t>
            </a:r>
            <a:r>
              <a:rPr lang="en-US" altLang="zh-TW" sz="2400">
                <a:latin typeface="Symbol" panose="05050102010706020507" pitchFamily="18" charset="2"/>
              </a:rPr>
              <a:t>®</a:t>
            </a:r>
            <a:r>
              <a:rPr lang="en-US" altLang="zh-TW" sz="2400">
                <a:latin typeface="Arial" panose="020B0604020202020204" pitchFamily="34" charset="0"/>
              </a:rPr>
              <a:t> </a:t>
            </a:r>
            <a:r>
              <a:rPr lang="en-US" altLang="zh-TW" sz="2400">
                <a:latin typeface="Symbol" panose="05050102010706020507" pitchFamily="18" charset="2"/>
              </a:rPr>
              <a:t>·</a:t>
            </a:r>
            <a:r>
              <a:rPr lang="en-US" altLang="zh-TW" sz="2400">
                <a:latin typeface="Arial" panose="020B0604020202020204" pitchFamily="34" charset="0"/>
              </a:rPr>
              <a:t> E+T,{$+}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latin typeface="Arial" panose="020B0604020202020204" pitchFamily="34" charset="0"/>
              </a:rPr>
              <a:t>   E </a:t>
            </a:r>
            <a:r>
              <a:rPr lang="en-US" altLang="zh-TW" sz="2400">
                <a:latin typeface="Symbol" panose="05050102010706020507" pitchFamily="18" charset="2"/>
              </a:rPr>
              <a:t>®</a:t>
            </a:r>
            <a:r>
              <a:rPr lang="en-US" altLang="zh-TW" sz="2400">
                <a:latin typeface="Arial" panose="020B0604020202020204" pitchFamily="34" charset="0"/>
              </a:rPr>
              <a:t> </a:t>
            </a:r>
            <a:r>
              <a:rPr lang="en-US" altLang="zh-TW" sz="2400">
                <a:latin typeface="Symbol" panose="05050102010706020507" pitchFamily="18" charset="2"/>
              </a:rPr>
              <a:t>·</a:t>
            </a:r>
            <a:r>
              <a:rPr lang="en-US" altLang="zh-TW" sz="2400">
                <a:latin typeface="Arial" panose="020B0604020202020204" pitchFamily="34" charset="0"/>
              </a:rPr>
              <a:t> T,{$+}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latin typeface="Arial" panose="020B0604020202020204" pitchFamily="34" charset="0"/>
              </a:rPr>
              <a:t>   T </a:t>
            </a:r>
            <a:r>
              <a:rPr lang="en-US" altLang="zh-TW" sz="2400">
                <a:latin typeface="Symbol" panose="05050102010706020507" pitchFamily="18" charset="2"/>
              </a:rPr>
              <a:t>®</a:t>
            </a:r>
            <a:r>
              <a:rPr lang="en-US" altLang="zh-TW" sz="2400">
                <a:latin typeface="Arial" panose="020B0604020202020204" pitchFamily="34" charset="0"/>
              </a:rPr>
              <a:t> </a:t>
            </a:r>
            <a:r>
              <a:rPr lang="en-US" altLang="zh-TW" sz="2400">
                <a:latin typeface="Symbol" panose="05050102010706020507" pitchFamily="18" charset="2"/>
              </a:rPr>
              <a:t>·</a:t>
            </a:r>
            <a:r>
              <a:rPr lang="en-US" altLang="zh-TW" sz="2400">
                <a:latin typeface="Arial" panose="020B0604020202020204" pitchFamily="34" charset="0"/>
              </a:rPr>
              <a:t> id,{$+}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400">
                <a:latin typeface="Arial" panose="020B0604020202020204" pitchFamily="34" charset="0"/>
              </a:rPr>
              <a:t>   T </a:t>
            </a:r>
            <a:r>
              <a:rPr lang="en-US" altLang="zh-TW" sz="2400">
                <a:latin typeface="Symbol" panose="05050102010706020507" pitchFamily="18" charset="2"/>
              </a:rPr>
              <a:t>®</a:t>
            </a:r>
            <a:r>
              <a:rPr lang="en-US" altLang="zh-TW" sz="2400">
                <a:latin typeface="Arial" panose="020B0604020202020204" pitchFamily="34" charset="0"/>
              </a:rPr>
              <a:t> </a:t>
            </a:r>
            <a:r>
              <a:rPr lang="en-US" altLang="zh-TW" sz="2400">
                <a:latin typeface="Symbol" panose="05050102010706020507" pitchFamily="18" charset="2"/>
              </a:rPr>
              <a:t>·</a:t>
            </a:r>
            <a:r>
              <a:rPr lang="en-US" altLang="zh-TW" sz="2400">
                <a:latin typeface="Arial" panose="020B0604020202020204" pitchFamily="34" charset="0"/>
              </a:rPr>
              <a:t> (E),{$+}  </a:t>
            </a:r>
            <a:r>
              <a:rPr lang="en-US" altLang="zh-TW" sz="24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8" name="灯片编号占位符 3">
            <a:extLst>
              <a:ext uri="{FF2B5EF4-FFF2-40B4-BE49-F238E27FC236}">
                <a16:creationId xmlns:a16="http://schemas.microsoft.com/office/drawing/2014/main" id="{0D18EEA7-D968-4D4E-AFDD-4403BD0E4DA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</a:t>
            </a:fld>
            <a:endParaRPr lang="zh-TW" altLang="en-US"/>
          </a:p>
        </p:txBody>
      </p:sp>
      <p:sp>
        <p:nvSpPr>
          <p:cNvPr id="19" name="AutoShape 9">
            <a:extLst>
              <a:ext uri="{FF2B5EF4-FFF2-40B4-BE49-F238E27FC236}">
                <a16:creationId xmlns:a16="http://schemas.microsoft.com/office/drawing/2014/main" id="{EE7AD917-C6F6-4E1D-99F3-92800FE97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8279" y="2133600"/>
            <a:ext cx="597807" cy="483053"/>
          </a:xfrm>
          <a:prstGeom prst="downArrow">
            <a:avLst>
              <a:gd name="adj1" fmla="val 38666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000">
              <a:latin typeface="Arial" panose="020B0604020202020204" pitchFamily="34" charset="0"/>
            </a:endParaRPr>
          </a:p>
        </p:txBody>
      </p:sp>
      <p:sp>
        <p:nvSpPr>
          <p:cNvPr id="20" name="AutoShape 9">
            <a:extLst>
              <a:ext uri="{FF2B5EF4-FFF2-40B4-BE49-F238E27FC236}">
                <a16:creationId xmlns:a16="http://schemas.microsoft.com/office/drawing/2014/main" id="{B8534A0B-54DB-4788-9A06-7C3E9AE53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1" y="4735286"/>
            <a:ext cx="597807" cy="483053"/>
          </a:xfrm>
          <a:prstGeom prst="downArrow">
            <a:avLst>
              <a:gd name="adj1" fmla="val 38666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000">
              <a:latin typeface="Arial" panose="020B0604020202020204" pitchFamily="34" charset="0"/>
            </a:endParaRPr>
          </a:p>
        </p:txBody>
      </p:sp>
      <p:sp>
        <p:nvSpPr>
          <p:cNvPr id="21" name="AutoShape 9">
            <a:extLst>
              <a:ext uri="{FF2B5EF4-FFF2-40B4-BE49-F238E27FC236}">
                <a16:creationId xmlns:a16="http://schemas.microsoft.com/office/drawing/2014/main" id="{80546695-5C51-47CB-8C91-E8BEC13DD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135" y="4757058"/>
            <a:ext cx="597807" cy="483053"/>
          </a:xfrm>
          <a:prstGeom prst="downArrow">
            <a:avLst>
              <a:gd name="adj1" fmla="val 38666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000"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64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64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4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4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64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645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4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4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7" dur="1000"/>
                                        <p:tgtEl>
                                          <p:spTgt spid="64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18" grpId="0" animBg="1"/>
      <p:bldP spid="64520" grpId="0" animBg="1"/>
      <p:bldP spid="64521" grpId="0" animBg="1"/>
      <p:bldP spid="64522" grpId="0" animBg="1"/>
      <p:bldP spid="64524" grpId="0" animBg="1"/>
      <p:bldP spid="64525" grpId="0" animBg="1"/>
      <p:bldP spid="64526" grpId="0" animBg="1"/>
      <p:bldP spid="64528" grpId="0" animBg="1"/>
      <p:bldP spid="19" grpId="0" animBg="1"/>
      <p:bldP spid="20" grpId="0" animBg="1"/>
      <p:bldP spid="21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2">
            <a:extLst>
              <a:ext uri="{FF2B5EF4-FFF2-40B4-BE49-F238E27FC236}">
                <a16:creationId xmlns:a16="http://schemas.microsoft.com/office/drawing/2014/main" id="{102C4B58-2DBA-4956-A581-97DE3D3F1A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324" name="Picture 3">
            <a:extLst>
              <a:ext uri="{FF2B5EF4-FFF2-40B4-BE49-F238E27FC236}">
                <a16:creationId xmlns:a16="http://schemas.microsoft.com/office/drawing/2014/main" id="{CC23DBEB-58B5-4BD1-BD0D-AAAA689C3A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325" name="Picture 4">
            <a:extLst>
              <a:ext uri="{FF2B5EF4-FFF2-40B4-BE49-F238E27FC236}">
                <a16:creationId xmlns:a16="http://schemas.microsoft.com/office/drawing/2014/main" id="{0A940FBE-18C5-464C-A5AC-6E7F273681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6" name="Text Box 5">
            <a:extLst>
              <a:ext uri="{FF2B5EF4-FFF2-40B4-BE49-F238E27FC236}">
                <a16:creationId xmlns:a16="http://schemas.microsoft.com/office/drawing/2014/main" id="{09E756BF-53D7-44E4-8252-9E7FA9F7F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56327" name="Text Box 6">
            <a:extLst>
              <a:ext uri="{FF2B5EF4-FFF2-40B4-BE49-F238E27FC236}">
                <a16:creationId xmlns:a16="http://schemas.microsoft.com/office/drawing/2014/main" id="{CD4F5620-0FAF-4D5C-B4CD-9C2C3C6DF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56328" name="Text Box 7">
            <a:extLst>
              <a:ext uri="{FF2B5EF4-FFF2-40B4-BE49-F238E27FC236}">
                <a16:creationId xmlns:a16="http://schemas.microsoft.com/office/drawing/2014/main" id="{68497599-DD5E-4500-AF0D-B9E6FD5EA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3" y="2924175"/>
            <a:ext cx="258785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step13:0        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56329" name="Text Box 8">
            <a:extLst>
              <a:ext uri="{FF2B5EF4-FFF2-40B4-BE49-F238E27FC236}">
                <a16:creationId xmlns:a16="http://schemas.microsoft.com/office/drawing/2014/main" id="{C25F0D43-52AC-492D-9A50-B27C21566D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56330" name="Text Box 9">
            <a:extLst>
              <a:ext uri="{FF2B5EF4-FFF2-40B4-BE49-F238E27FC236}">
                <a16:creationId xmlns:a16="http://schemas.microsoft.com/office/drawing/2014/main" id="{E702057B-36E7-4471-A129-615231A67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47244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6331" name="Rectangle 10">
            <a:extLst>
              <a:ext uri="{FF2B5EF4-FFF2-40B4-BE49-F238E27FC236}">
                <a16:creationId xmlns:a16="http://schemas.microsoft.com/office/drawing/2014/main" id="{AD2F5924-2C77-4A47-AA5A-4F5D00DA6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4941888"/>
            <a:ext cx="287338" cy="287337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6334" name="Text Box 13">
            <a:extLst>
              <a:ext uri="{FF2B5EF4-FFF2-40B4-BE49-F238E27FC236}">
                <a16:creationId xmlns:a16="http://schemas.microsoft.com/office/drawing/2014/main" id="{6B05B259-80D8-4FA7-B98C-2455BA97FB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6335" name="Line 14">
            <a:extLst>
              <a:ext uri="{FF2B5EF4-FFF2-40B4-BE49-F238E27FC236}">
                <a16:creationId xmlns:a16="http://schemas.microsoft.com/office/drawing/2014/main" id="{C5A9411D-79E6-4E82-BACE-C010F8A1B2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38175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6" name="Text Box 15">
            <a:extLst>
              <a:ext uri="{FF2B5EF4-FFF2-40B4-BE49-F238E27FC236}">
                <a16:creationId xmlns:a16="http://schemas.microsoft.com/office/drawing/2014/main" id="{8C32067D-CDCC-4475-8E45-20A5E72D7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0213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6337" name="Text Box 16">
            <a:extLst>
              <a:ext uri="{FF2B5EF4-FFF2-40B4-BE49-F238E27FC236}">
                <a16:creationId xmlns:a16="http://schemas.microsoft.com/office/drawing/2014/main" id="{84D3847D-FCC0-4727-9718-2D004F4B8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58958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6338" name="Text Box 17">
            <a:extLst>
              <a:ext uri="{FF2B5EF4-FFF2-40B4-BE49-F238E27FC236}">
                <a16:creationId xmlns:a16="http://schemas.microsoft.com/office/drawing/2014/main" id="{7883959F-D0A9-4ADB-8AD5-9EC5B8559A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51577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56339" name="Text Box 18">
            <a:extLst>
              <a:ext uri="{FF2B5EF4-FFF2-40B4-BE49-F238E27FC236}">
                <a16:creationId xmlns:a16="http://schemas.microsoft.com/office/drawing/2014/main" id="{DD9FCB41-9DEE-466D-AC66-9165B823F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60293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6340" name="Text Box 19">
            <a:extLst>
              <a:ext uri="{FF2B5EF4-FFF2-40B4-BE49-F238E27FC236}">
                <a16:creationId xmlns:a16="http://schemas.microsoft.com/office/drawing/2014/main" id="{66778DE8-6B20-4F63-8799-B74C51AD65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55895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6341" name="Text Box 20">
            <a:extLst>
              <a:ext uri="{FF2B5EF4-FFF2-40B4-BE49-F238E27FC236}">
                <a16:creationId xmlns:a16="http://schemas.microsoft.com/office/drawing/2014/main" id="{E04B666B-A148-4E92-87C1-96CC13C2C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515778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6342" name="Text Box 21">
            <a:extLst>
              <a:ext uri="{FF2B5EF4-FFF2-40B4-BE49-F238E27FC236}">
                <a16:creationId xmlns:a16="http://schemas.microsoft.com/office/drawing/2014/main" id="{C95A360A-3ABB-4F1E-8018-112DD75FC5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3" y="51577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6343" name="Line 22">
            <a:extLst>
              <a:ext uri="{FF2B5EF4-FFF2-40B4-BE49-F238E27FC236}">
                <a16:creationId xmlns:a16="http://schemas.microsoft.com/office/drawing/2014/main" id="{E8DA52E0-EC18-4565-9982-30E3643B125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94995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4" name="Text Box 24">
            <a:extLst>
              <a:ext uri="{FF2B5EF4-FFF2-40B4-BE49-F238E27FC236}">
                <a16:creationId xmlns:a16="http://schemas.microsoft.com/office/drawing/2014/main" id="{6E830C02-5DFC-4767-832A-ABF1B02811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7244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6345" name="Line 25">
            <a:extLst>
              <a:ext uri="{FF2B5EF4-FFF2-40B4-BE49-F238E27FC236}">
                <a16:creationId xmlns:a16="http://schemas.microsoft.com/office/drawing/2014/main" id="{6C188E2B-9831-4EE7-8CC7-0F1D58FB2A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4788" y="4941888"/>
            <a:ext cx="358775" cy="2873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6" name="Line 26">
            <a:extLst>
              <a:ext uri="{FF2B5EF4-FFF2-40B4-BE49-F238E27FC236}">
                <a16:creationId xmlns:a16="http://schemas.microsoft.com/office/drawing/2014/main" id="{000C8BDF-FA68-437F-A79D-8E570B550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3925" y="4941888"/>
            <a:ext cx="433388" cy="2873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7" name="Text Box 27">
            <a:extLst>
              <a:ext uri="{FF2B5EF4-FFF2-40B4-BE49-F238E27FC236}">
                <a16:creationId xmlns:a16="http://schemas.microsoft.com/office/drawing/2014/main" id="{77B9B152-F557-45A6-BB71-75076DA7DB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113" y="47244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56349" name="Line 29">
            <a:extLst>
              <a:ext uri="{FF2B5EF4-FFF2-40B4-BE49-F238E27FC236}">
                <a16:creationId xmlns:a16="http://schemas.microsoft.com/office/drawing/2014/main" id="{F87DD026-0256-47FB-BEA2-1130C663D2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79914" y="572407"/>
            <a:ext cx="775608" cy="15422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0" name="Rectangle 30">
            <a:extLst>
              <a:ext uri="{FF2B5EF4-FFF2-40B4-BE49-F238E27FC236}">
                <a16:creationId xmlns:a16="http://schemas.microsoft.com/office/drawing/2014/main" id="{503AA1E5-C1DD-4655-9560-080E6052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288" y="5589588"/>
            <a:ext cx="288925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6353" name="Text Box 33">
            <a:extLst>
              <a:ext uri="{FF2B5EF4-FFF2-40B4-BE49-F238E27FC236}">
                <a16:creationId xmlns:a16="http://schemas.microsoft.com/office/drawing/2014/main" id="{BB71215E-6229-4B10-8261-8091397B90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2211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6354" name="Line 34">
            <a:extLst>
              <a:ext uri="{FF2B5EF4-FFF2-40B4-BE49-F238E27FC236}">
                <a16:creationId xmlns:a16="http://schemas.microsoft.com/office/drawing/2014/main" id="{9AA087C9-9EDE-4F1E-974E-BEE0D231BF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4508500"/>
            <a:ext cx="863600" cy="2159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5" name="Line 35">
            <a:extLst>
              <a:ext uri="{FF2B5EF4-FFF2-40B4-BE49-F238E27FC236}">
                <a16:creationId xmlns:a16="http://schemas.microsoft.com/office/drawing/2014/main" id="{D9ECBDE4-EADB-4147-B97F-3B6557E35096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3925" y="4508500"/>
            <a:ext cx="793750" cy="2159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6" name="Line 36">
            <a:extLst>
              <a:ext uri="{FF2B5EF4-FFF2-40B4-BE49-F238E27FC236}">
                <a16:creationId xmlns:a16="http://schemas.microsoft.com/office/drawing/2014/main" id="{964DC469-809F-4C70-826F-16A9212D990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94995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7" name="Line 38">
            <a:extLst>
              <a:ext uri="{FF2B5EF4-FFF2-40B4-BE49-F238E27FC236}">
                <a16:creationId xmlns:a16="http://schemas.microsoft.com/office/drawing/2014/main" id="{951F9FC1-001B-440B-8CA3-E8FA442A4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516563"/>
            <a:ext cx="0" cy="150812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8" name="Line 39">
            <a:extLst>
              <a:ext uri="{FF2B5EF4-FFF2-40B4-BE49-F238E27FC236}">
                <a16:creationId xmlns:a16="http://schemas.microsoft.com/office/drawing/2014/main" id="{B1E4B5F1-F45B-4F6D-9D7B-9AA543F7883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516563"/>
            <a:ext cx="0" cy="150812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9" name="Line 40">
            <a:extLst>
              <a:ext uri="{FF2B5EF4-FFF2-40B4-BE49-F238E27FC236}">
                <a16:creationId xmlns:a16="http://schemas.microsoft.com/office/drawing/2014/main" id="{E6F4AA4D-F45C-4C3D-999A-1432A48CE3C1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5084763"/>
            <a:ext cx="0" cy="150812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0" name="Line 41">
            <a:extLst>
              <a:ext uri="{FF2B5EF4-FFF2-40B4-BE49-F238E27FC236}">
                <a16:creationId xmlns:a16="http://schemas.microsoft.com/office/drawing/2014/main" id="{1823E61D-2D1B-4ECC-B666-AB7D994414C0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4581525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1" name="Text Box 42">
            <a:extLst>
              <a:ext uri="{FF2B5EF4-FFF2-40B4-BE49-F238E27FC236}">
                <a16:creationId xmlns:a16="http://schemas.microsoft.com/office/drawing/2014/main" id="{9C68EEFA-FF30-4F24-B71D-33E31E0C5D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0906" y="374582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6362" name="Line 43">
            <a:extLst>
              <a:ext uri="{FF2B5EF4-FFF2-40B4-BE49-F238E27FC236}">
                <a16:creationId xmlns:a16="http://schemas.microsoft.com/office/drawing/2014/main" id="{1997FC19-2280-470B-8B49-8737C048C81D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6438" y="4149725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" name="灯片编号占位符 3">
            <a:extLst>
              <a:ext uri="{FF2B5EF4-FFF2-40B4-BE49-F238E27FC236}">
                <a16:creationId xmlns:a16="http://schemas.microsoft.com/office/drawing/2014/main" id="{68C114FB-69C9-4C7D-8C94-1957E0933D3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50</a:t>
            </a:fld>
            <a:endParaRPr lang="zh-TW" altLang="en-US"/>
          </a:p>
        </p:txBody>
      </p:sp>
      <p:sp>
        <p:nvSpPr>
          <p:cNvPr id="44" name="Text Box 7">
            <a:extLst>
              <a:ext uri="{FF2B5EF4-FFF2-40B4-BE49-F238E27FC236}">
                <a16:creationId xmlns:a16="http://schemas.microsoft.com/office/drawing/2014/main" id="{241D38AE-9575-4F07-A509-90B16A943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12264" y="2913289"/>
            <a:ext cx="124890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Reduce 5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5" name="Text Box 7">
            <a:extLst>
              <a:ext uri="{FF2B5EF4-FFF2-40B4-BE49-F238E27FC236}">
                <a16:creationId xmlns:a16="http://schemas.microsoft.com/office/drawing/2014/main" id="{C2E9C972-4AC5-42DB-A019-59DDD215D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1064" y="2924174"/>
            <a:ext cx="3889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4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6" name="Text Box 7">
            <a:extLst>
              <a:ext uri="{FF2B5EF4-FFF2-40B4-BE49-F238E27FC236}">
                <a16:creationId xmlns:a16="http://schemas.microsoft.com/office/drawing/2014/main" id="{4AE2420A-951E-43F8-8EB5-7054B0AEC3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1377" y="2924175"/>
            <a:ext cx="124890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T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7" name="Line 29">
            <a:extLst>
              <a:ext uri="{FF2B5EF4-FFF2-40B4-BE49-F238E27FC236}">
                <a16:creationId xmlns:a16="http://schemas.microsoft.com/office/drawing/2014/main" id="{4FC579AB-388C-49EA-A435-515235D6A9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07771" y="838200"/>
            <a:ext cx="0" cy="30480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3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63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6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6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63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6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6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63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6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6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63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6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6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1" grpId="0" animBg="1"/>
      <p:bldP spid="56331" grpId="1" animBg="1"/>
      <p:bldP spid="56349" grpId="0" animBg="1"/>
      <p:bldP spid="56350" grpId="0" animBg="1"/>
      <p:bldP spid="56361" grpId="0"/>
      <p:bldP spid="56362" grpId="0" animBg="1"/>
      <p:bldP spid="44" grpId="0"/>
      <p:bldP spid="44" grpId="1"/>
      <p:bldP spid="45" grpId="0"/>
      <p:bldP spid="46" grpId="0"/>
      <p:bldP spid="47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7" name="Picture 2">
            <a:extLst>
              <a:ext uri="{FF2B5EF4-FFF2-40B4-BE49-F238E27FC236}">
                <a16:creationId xmlns:a16="http://schemas.microsoft.com/office/drawing/2014/main" id="{DA692CF0-5AB7-4E42-A048-541E6B7B28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8" name="Picture 3">
            <a:extLst>
              <a:ext uri="{FF2B5EF4-FFF2-40B4-BE49-F238E27FC236}">
                <a16:creationId xmlns:a16="http://schemas.microsoft.com/office/drawing/2014/main" id="{4A947404-CB16-408F-BD81-9C86F7B8F3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9" name="Picture 4">
            <a:extLst>
              <a:ext uri="{FF2B5EF4-FFF2-40B4-BE49-F238E27FC236}">
                <a16:creationId xmlns:a16="http://schemas.microsoft.com/office/drawing/2014/main" id="{4D831FFE-A02A-4BDD-A69A-672DAD7AE1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0" name="Text Box 5">
            <a:extLst>
              <a:ext uri="{FF2B5EF4-FFF2-40B4-BE49-F238E27FC236}">
                <a16:creationId xmlns:a16="http://schemas.microsoft.com/office/drawing/2014/main" id="{C119E24A-5C6F-416B-9C79-32E2DDAB3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57351" name="Text Box 6">
            <a:extLst>
              <a:ext uri="{FF2B5EF4-FFF2-40B4-BE49-F238E27FC236}">
                <a16:creationId xmlns:a16="http://schemas.microsoft.com/office/drawing/2014/main" id="{E53C346D-110A-42AD-B1D4-A4445F7C4C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57352" name="Text Box 7">
            <a:extLst>
              <a:ext uri="{FF2B5EF4-FFF2-40B4-BE49-F238E27FC236}">
                <a16:creationId xmlns:a16="http://schemas.microsoft.com/office/drawing/2014/main" id="{90F02851-6469-4A5B-BC13-3B2A02C066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2235" y="2924175"/>
            <a:ext cx="252253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latin typeface="Times New Roman" panose="02020603050405020304" pitchFamily="18" charset="0"/>
              </a:rPr>
              <a:t>step14:0                </a:t>
            </a:r>
            <a:r>
              <a:rPr lang="en-US" altLang="zh-TW" sz="2000" b="1" dirty="0">
                <a:solidFill>
                  <a:srgbClr val="0099FF"/>
                </a:solidFill>
                <a:latin typeface="Times New Roman" panose="02020603050405020304" pitchFamily="18" charset="0"/>
              </a:rPr>
              <a:t>$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57353" name="Text Box 8">
            <a:extLst>
              <a:ext uri="{FF2B5EF4-FFF2-40B4-BE49-F238E27FC236}">
                <a16:creationId xmlns:a16="http://schemas.microsoft.com/office/drawing/2014/main" id="{10F8D521-1589-43EB-91F2-2D9501AE3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57354" name="Text Box 9">
            <a:extLst>
              <a:ext uri="{FF2B5EF4-FFF2-40B4-BE49-F238E27FC236}">
                <a16:creationId xmlns:a16="http://schemas.microsoft.com/office/drawing/2014/main" id="{BAE3AB56-D9A4-4F29-A212-30C375FE3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47244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7355" name="Rectangle 10">
            <a:extLst>
              <a:ext uri="{FF2B5EF4-FFF2-40B4-BE49-F238E27FC236}">
                <a16:creationId xmlns:a16="http://schemas.microsoft.com/office/drawing/2014/main" id="{4417AA25-5F84-489C-8A81-0222B623F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4941888"/>
            <a:ext cx="287338" cy="287337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7358" name="Text Box 13">
            <a:extLst>
              <a:ext uri="{FF2B5EF4-FFF2-40B4-BE49-F238E27FC236}">
                <a16:creationId xmlns:a16="http://schemas.microsoft.com/office/drawing/2014/main" id="{4327B238-3EF2-4891-8B04-9C54FAFA05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7359" name="Line 14">
            <a:extLst>
              <a:ext uri="{FF2B5EF4-FFF2-40B4-BE49-F238E27FC236}">
                <a16:creationId xmlns:a16="http://schemas.microsoft.com/office/drawing/2014/main" id="{6FCE44EB-1590-4D4E-A692-A614E3086C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38175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0" name="Text Box 15">
            <a:extLst>
              <a:ext uri="{FF2B5EF4-FFF2-40B4-BE49-F238E27FC236}">
                <a16:creationId xmlns:a16="http://schemas.microsoft.com/office/drawing/2014/main" id="{C7E15E09-465C-4F67-83D7-DE0B237DE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0213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7361" name="Text Box 16">
            <a:extLst>
              <a:ext uri="{FF2B5EF4-FFF2-40B4-BE49-F238E27FC236}">
                <a16:creationId xmlns:a16="http://schemas.microsoft.com/office/drawing/2014/main" id="{B6730015-D52D-4E00-B261-EF90DB322E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58958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7362" name="Text Box 17">
            <a:extLst>
              <a:ext uri="{FF2B5EF4-FFF2-40B4-BE49-F238E27FC236}">
                <a16:creationId xmlns:a16="http://schemas.microsoft.com/office/drawing/2014/main" id="{4057D629-D058-4553-A519-C1C66BB86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51577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57363" name="Text Box 18">
            <a:extLst>
              <a:ext uri="{FF2B5EF4-FFF2-40B4-BE49-F238E27FC236}">
                <a16:creationId xmlns:a16="http://schemas.microsoft.com/office/drawing/2014/main" id="{C1E29073-787F-475A-A63F-9D4846BF0A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60293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7364" name="Text Box 19">
            <a:extLst>
              <a:ext uri="{FF2B5EF4-FFF2-40B4-BE49-F238E27FC236}">
                <a16:creationId xmlns:a16="http://schemas.microsoft.com/office/drawing/2014/main" id="{C8B87850-F8FB-4AA0-8A06-858F19961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55895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7365" name="Text Box 20">
            <a:extLst>
              <a:ext uri="{FF2B5EF4-FFF2-40B4-BE49-F238E27FC236}">
                <a16:creationId xmlns:a16="http://schemas.microsoft.com/office/drawing/2014/main" id="{1AD38FA4-55B1-4033-9E53-C213A3812C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515778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7366" name="Text Box 21">
            <a:extLst>
              <a:ext uri="{FF2B5EF4-FFF2-40B4-BE49-F238E27FC236}">
                <a16:creationId xmlns:a16="http://schemas.microsoft.com/office/drawing/2014/main" id="{DFE3018C-40F2-4E42-BB80-D92A47A7F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3" y="51577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7367" name="Line 22">
            <a:extLst>
              <a:ext uri="{FF2B5EF4-FFF2-40B4-BE49-F238E27FC236}">
                <a16:creationId xmlns:a16="http://schemas.microsoft.com/office/drawing/2014/main" id="{4BB0795F-FB26-43B1-B750-970AEA46734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94995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8" name="Text Box 24">
            <a:extLst>
              <a:ext uri="{FF2B5EF4-FFF2-40B4-BE49-F238E27FC236}">
                <a16:creationId xmlns:a16="http://schemas.microsoft.com/office/drawing/2014/main" id="{88DA0F42-CED3-4DD8-8429-24D00B5C1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7244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7369" name="Line 25">
            <a:extLst>
              <a:ext uri="{FF2B5EF4-FFF2-40B4-BE49-F238E27FC236}">
                <a16:creationId xmlns:a16="http://schemas.microsoft.com/office/drawing/2014/main" id="{1879B497-3449-4714-BD38-3A4EFE2D81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4788" y="4941888"/>
            <a:ext cx="358775" cy="2873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0" name="Line 26">
            <a:extLst>
              <a:ext uri="{FF2B5EF4-FFF2-40B4-BE49-F238E27FC236}">
                <a16:creationId xmlns:a16="http://schemas.microsoft.com/office/drawing/2014/main" id="{A2849F42-E884-4B35-A855-E567E97AC994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3925" y="4941888"/>
            <a:ext cx="433388" cy="2873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1" name="Text Box 27">
            <a:extLst>
              <a:ext uri="{FF2B5EF4-FFF2-40B4-BE49-F238E27FC236}">
                <a16:creationId xmlns:a16="http://schemas.microsoft.com/office/drawing/2014/main" id="{F019CE58-4C14-46E3-9FA5-1C50D63F6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113" y="47244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57374" name="Rectangle 30">
            <a:extLst>
              <a:ext uri="{FF2B5EF4-FFF2-40B4-BE49-F238E27FC236}">
                <a16:creationId xmlns:a16="http://schemas.microsoft.com/office/drawing/2014/main" id="{F6D2F97D-050C-485C-890D-63B5BBC53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288" y="5373688"/>
            <a:ext cx="288925" cy="215900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7376" name="Line 32">
            <a:extLst>
              <a:ext uri="{FF2B5EF4-FFF2-40B4-BE49-F238E27FC236}">
                <a16:creationId xmlns:a16="http://schemas.microsoft.com/office/drawing/2014/main" id="{F970B6AA-9CBD-49F2-A850-BED7638DE7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242457" y="849085"/>
            <a:ext cx="10886" cy="27962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7" name="Text Box 33">
            <a:extLst>
              <a:ext uri="{FF2B5EF4-FFF2-40B4-BE49-F238E27FC236}">
                <a16:creationId xmlns:a16="http://schemas.microsoft.com/office/drawing/2014/main" id="{0C80F229-0829-428C-B2B3-99FD06287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2211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7378" name="Line 34">
            <a:extLst>
              <a:ext uri="{FF2B5EF4-FFF2-40B4-BE49-F238E27FC236}">
                <a16:creationId xmlns:a16="http://schemas.microsoft.com/office/drawing/2014/main" id="{7E48A205-47C9-4BA8-9538-95B87E56CC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4508500"/>
            <a:ext cx="863600" cy="2159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9" name="Line 35">
            <a:extLst>
              <a:ext uri="{FF2B5EF4-FFF2-40B4-BE49-F238E27FC236}">
                <a16:creationId xmlns:a16="http://schemas.microsoft.com/office/drawing/2014/main" id="{5FA53209-3A56-41CA-B09D-0AC6B0252B38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3925" y="4508500"/>
            <a:ext cx="793750" cy="2159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0" name="Line 36">
            <a:extLst>
              <a:ext uri="{FF2B5EF4-FFF2-40B4-BE49-F238E27FC236}">
                <a16:creationId xmlns:a16="http://schemas.microsoft.com/office/drawing/2014/main" id="{4F68C63A-D76D-499C-9A89-D7632FA4DA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94995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1" name="Line 38">
            <a:extLst>
              <a:ext uri="{FF2B5EF4-FFF2-40B4-BE49-F238E27FC236}">
                <a16:creationId xmlns:a16="http://schemas.microsoft.com/office/drawing/2014/main" id="{F6ADC8EB-8AF0-4DE0-893C-5E18607CE2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516563"/>
            <a:ext cx="0" cy="150812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2" name="Line 39">
            <a:extLst>
              <a:ext uri="{FF2B5EF4-FFF2-40B4-BE49-F238E27FC236}">
                <a16:creationId xmlns:a16="http://schemas.microsoft.com/office/drawing/2014/main" id="{200DCAC5-E4E2-414F-922D-802F42AB3AB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516563"/>
            <a:ext cx="0" cy="150812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3" name="Line 40">
            <a:extLst>
              <a:ext uri="{FF2B5EF4-FFF2-40B4-BE49-F238E27FC236}">
                <a16:creationId xmlns:a16="http://schemas.microsoft.com/office/drawing/2014/main" id="{57DBB347-F5B8-4185-8309-895F609C1AC8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5084763"/>
            <a:ext cx="0" cy="150812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4" name="Line 41">
            <a:extLst>
              <a:ext uri="{FF2B5EF4-FFF2-40B4-BE49-F238E27FC236}">
                <a16:creationId xmlns:a16="http://schemas.microsoft.com/office/drawing/2014/main" id="{5A41A29F-B014-40F4-BB95-422754EA0118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4581525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5" name="Text Box 42">
            <a:extLst>
              <a:ext uri="{FF2B5EF4-FFF2-40B4-BE49-F238E27FC236}">
                <a16:creationId xmlns:a16="http://schemas.microsoft.com/office/drawing/2014/main" id="{09339F44-6036-4AFB-8950-A3D6920F4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3789363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7386" name="Line 43">
            <a:extLst>
              <a:ext uri="{FF2B5EF4-FFF2-40B4-BE49-F238E27FC236}">
                <a16:creationId xmlns:a16="http://schemas.microsoft.com/office/drawing/2014/main" id="{62B17446-8E81-401E-B78E-0DD14208EC18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6438" y="4149725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7" name="Line 44">
            <a:extLst>
              <a:ext uri="{FF2B5EF4-FFF2-40B4-BE49-F238E27FC236}">
                <a16:creationId xmlns:a16="http://schemas.microsoft.com/office/drawing/2014/main" id="{B80D2F46-BA11-404D-8468-C8F7DE6E6316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364490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8" name="Text Box 45">
            <a:extLst>
              <a:ext uri="{FF2B5EF4-FFF2-40B4-BE49-F238E27FC236}">
                <a16:creationId xmlns:a16="http://schemas.microsoft.com/office/drawing/2014/main" id="{C2F53B82-458B-4DE4-8E6F-05F74F8D24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3240996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45" name="灯片编号占位符 3">
            <a:extLst>
              <a:ext uri="{FF2B5EF4-FFF2-40B4-BE49-F238E27FC236}">
                <a16:creationId xmlns:a16="http://schemas.microsoft.com/office/drawing/2014/main" id="{28C78BC9-49F1-4964-9AF3-7F219B816EB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51</a:t>
            </a:fld>
            <a:endParaRPr lang="zh-TW" altLang="en-US"/>
          </a:p>
        </p:txBody>
      </p:sp>
      <p:sp>
        <p:nvSpPr>
          <p:cNvPr id="46" name="Text Box 7">
            <a:extLst>
              <a:ext uri="{FF2B5EF4-FFF2-40B4-BE49-F238E27FC236}">
                <a16:creationId xmlns:a16="http://schemas.microsoft.com/office/drawing/2014/main" id="{1EC6872F-E5B8-45E3-9B65-D58D7D9CB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87543" y="2913288"/>
            <a:ext cx="1251857" cy="406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Reduce 3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7" name="Text Box 7">
            <a:extLst>
              <a:ext uri="{FF2B5EF4-FFF2-40B4-BE49-F238E27FC236}">
                <a16:creationId xmlns:a16="http://schemas.microsoft.com/office/drawing/2014/main" id="{378CEFFC-4297-47F5-8EEE-9522D1B38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20179" y="2935062"/>
            <a:ext cx="3345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7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  <p:sp>
        <p:nvSpPr>
          <p:cNvPr id="48" name="Text Box 7">
            <a:extLst>
              <a:ext uri="{FF2B5EF4-FFF2-40B4-BE49-F238E27FC236}">
                <a16:creationId xmlns:a16="http://schemas.microsoft.com/office/drawing/2014/main" id="{6596B1BE-488B-426B-9D44-88FD0AD0E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87542" y="2924174"/>
            <a:ext cx="125185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Shift E</a:t>
            </a:r>
            <a:endParaRPr lang="en-US" altLang="zh-TW" sz="2400" b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3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73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7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7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7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7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7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73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7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7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73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7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7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355" grpId="0" animBg="1"/>
      <p:bldP spid="57355" grpId="1" animBg="1"/>
      <p:bldP spid="57374" grpId="0" animBg="1"/>
      <p:bldP spid="57376" grpId="0" animBg="1"/>
      <p:bldP spid="57387" grpId="0" animBg="1"/>
      <p:bldP spid="57388" grpId="0"/>
      <p:bldP spid="46" grpId="0"/>
      <p:bldP spid="46" grpId="1"/>
      <p:bldP spid="47" grpId="0"/>
      <p:bldP spid="4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1" name="Picture 2">
            <a:extLst>
              <a:ext uri="{FF2B5EF4-FFF2-40B4-BE49-F238E27FC236}">
                <a16:creationId xmlns:a16="http://schemas.microsoft.com/office/drawing/2014/main" id="{CCC35077-42E7-4977-B923-C353AE873C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4572000" cy="321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2" name="Picture 3">
            <a:extLst>
              <a:ext uri="{FF2B5EF4-FFF2-40B4-BE49-F238E27FC236}">
                <a16:creationId xmlns:a16="http://schemas.microsoft.com/office/drawing/2014/main" id="{CA15E8EC-0359-4E58-A6E6-CBA29F47BB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573463"/>
            <a:ext cx="5364163" cy="254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3" name="Picture 4">
            <a:extLst>
              <a:ext uri="{FF2B5EF4-FFF2-40B4-BE49-F238E27FC236}">
                <a16:creationId xmlns:a16="http://schemas.microsoft.com/office/drawing/2014/main" id="{A2649C82-E255-4E48-BFF0-CFA4EB118E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8" y="0"/>
            <a:ext cx="45005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4" name="Text Box 5">
            <a:extLst>
              <a:ext uri="{FF2B5EF4-FFF2-40B4-BE49-F238E27FC236}">
                <a16:creationId xmlns:a16="http://schemas.microsoft.com/office/drawing/2014/main" id="{C4709115-4425-4EB1-AF16-6BB67CECE7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2420938"/>
            <a:ext cx="345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zh-TW" sz="2400" b="1">
              <a:latin typeface="Times New Roman" panose="02020603050405020304" pitchFamily="18" charset="0"/>
            </a:endParaRPr>
          </a:p>
        </p:txBody>
      </p:sp>
      <p:sp>
        <p:nvSpPr>
          <p:cNvPr id="58375" name="Text Box 6">
            <a:extLst>
              <a:ext uri="{FF2B5EF4-FFF2-40B4-BE49-F238E27FC236}">
                <a16:creationId xmlns:a16="http://schemas.microsoft.com/office/drawing/2014/main" id="{02FE183B-AB1C-49DF-B98C-669BB5216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825" y="2349500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chemeClr val="folHlink"/>
                </a:solidFill>
                <a:latin typeface="Times New Roman" panose="02020603050405020304" pitchFamily="18" charset="0"/>
              </a:rPr>
              <a:t>Initial :(id+id)$</a:t>
            </a:r>
          </a:p>
        </p:txBody>
      </p:sp>
      <p:sp>
        <p:nvSpPr>
          <p:cNvPr id="58376" name="Text Box 7">
            <a:extLst>
              <a:ext uri="{FF2B5EF4-FFF2-40B4-BE49-F238E27FC236}">
                <a16:creationId xmlns:a16="http://schemas.microsoft.com/office/drawing/2014/main" id="{FF56CC0C-835E-40A0-A0F6-219E99013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0463" y="2924175"/>
            <a:ext cx="4427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latin typeface="Times New Roman" panose="02020603050405020304" pitchFamily="18" charset="0"/>
              </a:rPr>
              <a:t>step15:0  1                </a:t>
            </a:r>
            <a:r>
              <a:rPr lang="en-US" altLang="zh-TW" sz="2000" b="1">
                <a:solidFill>
                  <a:srgbClr val="0099FF"/>
                </a:solidFill>
                <a:latin typeface="Times New Roman" panose="02020603050405020304" pitchFamily="18" charset="0"/>
              </a:rPr>
              <a:t>$</a:t>
            </a:r>
            <a:r>
              <a:rPr lang="en-US" altLang="zh-TW" sz="2000" b="1">
                <a:latin typeface="Times New Roman" panose="02020603050405020304" pitchFamily="18" charset="0"/>
              </a:rPr>
              <a:t>                </a:t>
            </a:r>
            <a:r>
              <a:rPr lang="en-US" altLang="zh-TW" sz="2000" b="1">
                <a:solidFill>
                  <a:srgbClr val="0366A9"/>
                </a:solidFill>
                <a:latin typeface="Times New Roman" panose="02020603050405020304" pitchFamily="18" charset="0"/>
              </a:rPr>
              <a:t>Accept</a:t>
            </a:r>
            <a:r>
              <a:rPr lang="en-US" altLang="zh-TW" sz="2400" b="1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58377" name="Text Box 8">
            <a:extLst>
              <a:ext uri="{FF2B5EF4-FFF2-40B4-BE49-F238E27FC236}">
                <a16:creationId xmlns:a16="http://schemas.microsoft.com/office/drawing/2014/main" id="{83627288-B967-45F3-B862-9933FC215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3500438"/>
            <a:ext cx="1008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58378" name="Text Box 9">
            <a:extLst>
              <a:ext uri="{FF2B5EF4-FFF2-40B4-BE49-F238E27FC236}">
                <a16:creationId xmlns:a16="http://schemas.microsoft.com/office/drawing/2014/main" id="{7ABE4435-7279-445B-9A6C-FBC4AB7F8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47244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58379" name="Rectangle 10">
            <a:extLst>
              <a:ext uri="{FF2B5EF4-FFF2-40B4-BE49-F238E27FC236}">
                <a16:creationId xmlns:a16="http://schemas.microsoft.com/office/drawing/2014/main" id="{9EC06131-45EC-4FA3-8D86-B17F6CFC6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188" y="4941888"/>
            <a:ext cx="287337" cy="287337"/>
          </a:xfrm>
          <a:prstGeom prst="rect">
            <a:avLst/>
          </a:prstGeom>
          <a:solidFill>
            <a:srgbClr val="FFFF99">
              <a:alpha val="50195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>
              <a:latin typeface="Arial" panose="020B0604020202020204" pitchFamily="34" charset="0"/>
            </a:endParaRPr>
          </a:p>
        </p:txBody>
      </p:sp>
      <p:sp>
        <p:nvSpPr>
          <p:cNvPr id="58382" name="Text Box 13">
            <a:extLst>
              <a:ext uri="{FF2B5EF4-FFF2-40B4-BE49-F238E27FC236}">
                <a16:creationId xmlns:a16="http://schemas.microsoft.com/office/drawing/2014/main" id="{EFAAA176-6275-4BEE-9996-79A0862F0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4611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8383" name="Line 14">
            <a:extLst>
              <a:ext uri="{FF2B5EF4-FFF2-40B4-BE49-F238E27FC236}">
                <a16:creationId xmlns:a16="http://schemas.microsoft.com/office/drawing/2014/main" id="{3DEE46D5-DFFB-4753-999D-D62902496B9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638175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84" name="Text Box 15">
            <a:extLst>
              <a:ext uri="{FF2B5EF4-FFF2-40B4-BE49-F238E27FC236}">
                <a16:creationId xmlns:a16="http://schemas.microsoft.com/office/drawing/2014/main" id="{FB9B3419-DCC0-42CA-B20C-59E7BB3F4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60213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8385" name="Text Box 16">
            <a:extLst>
              <a:ext uri="{FF2B5EF4-FFF2-40B4-BE49-F238E27FC236}">
                <a16:creationId xmlns:a16="http://schemas.microsoft.com/office/drawing/2014/main" id="{765DE4FF-D273-4854-8B69-0E09FD5033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888" y="558958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8386" name="Text Box 17">
            <a:extLst>
              <a:ext uri="{FF2B5EF4-FFF2-40B4-BE49-F238E27FC236}">
                <a16:creationId xmlns:a16="http://schemas.microsoft.com/office/drawing/2014/main" id="{8F985C16-B5E4-4C3A-80D8-56247302F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51577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58387" name="Text Box 18">
            <a:extLst>
              <a:ext uri="{FF2B5EF4-FFF2-40B4-BE49-F238E27FC236}">
                <a16:creationId xmlns:a16="http://schemas.microsoft.com/office/drawing/2014/main" id="{585624A9-041D-4015-A6B5-F374607633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6029325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58388" name="Text Box 19">
            <a:extLst>
              <a:ext uri="{FF2B5EF4-FFF2-40B4-BE49-F238E27FC236}">
                <a16:creationId xmlns:a16="http://schemas.microsoft.com/office/drawing/2014/main" id="{582F263F-3D40-4E6A-81BE-643AAC018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55895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8389" name="Text Box 20">
            <a:extLst>
              <a:ext uri="{FF2B5EF4-FFF2-40B4-BE49-F238E27FC236}">
                <a16:creationId xmlns:a16="http://schemas.microsoft.com/office/drawing/2014/main" id="{1C21E6F9-2063-4489-8C32-8AECCA419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515778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8390" name="Text Box 21">
            <a:extLst>
              <a:ext uri="{FF2B5EF4-FFF2-40B4-BE49-F238E27FC236}">
                <a16:creationId xmlns:a16="http://schemas.microsoft.com/office/drawing/2014/main" id="{D8F57FD3-9623-4CE3-B9ED-AA30AFDA0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3" y="51577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8391" name="Line 22">
            <a:extLst>
              <a:ext uri="{FF2B5EF4-FFF2-40B4-BE49-F238E27FC236}">
                <a16:creationId xmlns:a16="http://schemas.microsoft.com/office/drawing/2014/main" id="{6FEB48E4-7F08-4087-83CD-2493B475FF7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94995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2" name="Text Box 24">
            <a:extLst>
              <a:ext uri="{FF2B5EF4-FFF2-40B4-BE49-F238E27FC236}">
                <a16:creationId xmlns:a16="http://schemas.microsoft.com/office/drawing/2014/main" id="{837F02FE-4722-467F-94A2-9D8F77991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7244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58393" name="Line 25">
            <a:extLst>
              <a:ext uri="{FF2B5EF4-FFF2-40B4-BE49-F238E27FC236}">
                <a16:creationId xmlns:a16="http://schemas.microsoft.com/office/drawing/2014/main" id="{BC9BC46C-0611-4DBC-B1CE-7D041F8E1F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4788" y="4941888"/>
            <a:ext cx="358775" cy="2873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4" name="Line 26">
            <a:extLst>
              <a:ext uri="{FF2B5EF4-FFF2-40B4-BE49-F238E27FC236}">
                <a16:creationId xmlns:a16="http://schemas.microsoft.com/office/drawing/2014/main" id="{FCCFFBC1-1797-40C7-87EF-5E10FBE29AEE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3925" y="4941888"/>
            <a:ext cx="433388" cy="287337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5" name="Text Box 27">
            <a:extLst>
              <a:ext uri="{FF2B5EF4-FFF2-40B4-BE49-F238E27FC236}">
                <a16:creationId xmlns:a16="http://schemas.microsoft.com/office/drawing/2014/main" id="{079B085D-639E-4D53-A6AB-B88BA784C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113" y="4724400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58396" name="Text Box 28">
            <a:extLst>
              <a:ext uri="{FF2B5EF4-FFF2-40B4-BE49-F238E27FC236}">
                <a16:creationId xmlns:a16="http://schemas.microsoft.com/office/drawing/2014/main" id="{0DBFF87C-E6B8-40CB-9AEC-20C9D594E3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221163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58397" name="Line 29">
            <a:extLst>
              <a:ext uri="{FF2B5EF4-FFF2-40B4-BE49-F238E27FC236}">
                <a16:creationId xmlns:a16="http://schemas.microsoft.com/office/drawing/2014/main" id="{201AA2EF-1C7C-4A8D-ACE5-6811C35C06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9963" y="4508500"/>
            <a:ext cx="863600" cy="2159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8" name="Line 30">
            <a:extLst>
              <a:ext uri="{FF2B5EF4-FFF2-40B4-BE49-F238E27FC236}">
                <a16:creationId xmlns:a16="http://schemas.microsoft.com/office/drawing/2014/main" id="{0F6C0B8E-EBD5-440A-8FE4-90BC4990F245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3925" y="4508500"/>
            <a:ext cx="793750" cy="215900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9" name="Line 31">
            <a:extLst>
              <a:ext uri="{FF2B5EF4-FFF2-40B4-BE49-F238E27FC236}">
                <a16:creationId xmlns:a16="http://schemas.microsoft.com/office/drawing/2014/main" id="{EE8A83E0-310D-458B-906F-D738DC04AD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94995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0" name="Line 33">
            <a:extLst>
              <a:ext uri="{FF2B5EF4-FFF2-40B4-BE49-F238E27FC236}">
                <a16:creationId xmlns:a16="http://schemas.microsoft.com/office/drawing/2014/main" id="{DF28FFBB-26AF-47F7-A756-304BB931ABA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1763" y="5516563"/>
            <a:ext cx="0" cy="150812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1" name="Line 34">
            <a:extLst>
              <a:ext uri="{FF2B5EF4-FFF2-40B4-BE49-F238E27FC236}">
                <a16:creationId xmlns:a16="http://schemas.microsoft.com/office/drawing/2014/main" id="{877E88D6-7A3C-4EA8-9823-F3628441255D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5725" y="5516563"/>
            <a:ext cx="0" cy="150812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2" name="Line 35">
            <a:extLst>
              <a:ext uri="{FF2B5EF4-FFF2-40B4-BE49-F238E27FC236}">
                <a16:creationId xmlns:a16="http://schemas.microsoft.com/office/drawing/2014/main" id="{89133250-090C-45C0-84D1-C96E8FC2971C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5084763"/>
            <a:ext cx="0" cy="150812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3" name="Line 36">
            <a:extLst>
              <a:ext uri="{FF2B5EF4-FFF2-40B4-BE49-F238E27FC236}">
                <a16:creationId xmlns:a16="http://schemas.microsoft.com/office/drawing/2014/main" id="{D03DE1CC-9A42-4CE4-95AE-7DA77F4D264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4581525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4" name="Text Box 37">
            <a:extLst>
              <a:ext uri="{FF2B5EF4-FFF2-40B4-BE49-F238E27FC236}">
                <a16:creationId xmlns:a16="http://schemas.microsoft.com/office/drawing/2014/main" id="{7C54032E-02C0-412F-9302-1FAC7C3F6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3789363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58405" name="Line 38">
            <a:extLst>
              <a:ext uri="{FF2B5EF4-FFF2-40B4-BE49-F238E27FC236}">
                <a16:creationId xmlns:a16="http://schemas.microsoft.com/office/drawing/2014/main" id="{F71110A6-164F-499C-90EF-F655C99097B8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6438" y="4149725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6" name="Line 39">
            <a:extLst>
              <a:ext uri="{FF2B5EF4-FFF2-40B4-BE49-F238E27FC236}">
                <a16:creationId xmlns:a16="http://schemas.microsoft.com/office/drawing/2014/main" id="{FC855518-14AF-453E-9365-33EC0B83360D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025" y="3644900"/>
            <a:ext cx="0" cy="150813"/>
          </a:xfrm>
          <a:prstGeom prst="line">
            <a:avLst/>
          </a:prstGeom>
          <a:noFill/>
          <a:ln w="22225">
            <a:solidFill>
              <a:srgbClr val="07C52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7" name="Text Box 40">
            <a:extLst>
              <a:ext uri="{FF2B5EF4-FFF2-40B4-BE49-F238E27FC236}">
                <a16:creationId xmlns:a16="http://schemas.microsoft.com/office/drawing/2014/main" id="{0FA05BDF-6828-4740-BF82-95C2172DB2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3284538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>
                <a:solidFill>
                  <a:srgbClr val="07C527"/>
                </a:solidFill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40" name="灯片编号占位符 3">
            <a:extLst>
              <a:ext uri="{FF2B5EF4-FFF2-40B4-BE49-F238E27FC236}">
                <a16:creationId xmlns:a16="http://schemas.microsoft.com/office/drawing/2014/main" id="{3272709E-92A4-4F49-AB62-9CB0C9DD398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52</a:t>
            </a:fld>
            <a:endParaRPr lang="zh-TW" altLang="en-US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10A3595D-6223-AB44-B65C-94CBC401B47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B6BDF2-6896-4B98-8776-C18582F63BA5}" type="slidenum">
              <a:rPr lang="zh-TW" altLang="en-US" smtClean="0"/>
              <a:pPr/>
              <a:t>53</a:t>
            </a:fld>
            <a:endParaRPr lang="zh-TW" altLang="en-US"/>
          </a:p>
        </p:txBody>
      </p:sp>
      <p:graphicFrame>
        <p:nvGraphicFramePr>
          <p:cNvPr id="5" name="表格 5">
            <a:extLst>
              <a:ext uri="{FF2B5EF4-FFF2-40B4-BE49-F238E27FC236}">
                <a16:creationId xmlns:a16="http://schemas.microsoft.com/office/drawing/2014/main" id="{58793E9B-CF11-F54A-B9C1-F2D8A8377E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2902271"/>
              </p:ext>
            </p:extLst>
          </p:nvPr>
        </p:nvGraphicFramePr>
        <p:xfrm>
          <a:off x="4803570" y="1699879"/>
          <a:ext cx="7388430" cy="44500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706582">
                  <a:extLst>
                    <a:ext uri="{9D8B030D-6E8A-4147-A177-3AD203B41FA5}">
                      <a16:colId xmlns:a16="http://schemas.microsoft.com/office/drawing/2014/main" val="3744439739"/>
                    </a:ext>
                  </a:extLst>
                </a:gridCol>
                <a:gridCol w="944088">
                  <a:extLst>
                    <a:ext uri="{9D8B030D-6E8A-4147-A177-3AD203B41FA5}">
                      <a16:colId xmlns:a16="http://schemas.microsoft.com/office/drawing/2014/main" val="3779760457"/>
                    </a:ext>
                  </a:extLst>
                </a:gridCol>
                <a:gridCol w="1496291">
                  <a:extLst>
                    <a:ext uri="{9D8B030D-6E8A-4147-A177-3AD203B41FA5}">
                      <a16:colId xmlns:a16="http://schemas.microsoft.com/office/drawing/2014/main" val="4181561478"/>
                    </a:ext>
                  </a:extLst>
                </a:gridCol>
                <a:gridCol w="1460665">
                  <a:extLst>
                    <a:ext uri="{9D8B030D-6E8A-4147-A177-3AD203B41FA5}">
                      <a16:colId xmlns:a16="http://schemas.microsoft.com/office/drawing/2014/main" val="1528093480"/>
                    </a:ext>
                  </a:extLst>
                </a:gridCol>
                <a:gridCol w="688769">
                  <a:extLst>
                    <a:ext uri="{9D8B030D-6E8A-4147-A177-3AD203B41FA5}">
                      <a16:colId xmlns:a16="http://schemas.microsoft.com/office/drawing/2014/main" val="3042362640"/>
                    </a:ext>
                  </a:extLst>
                </a:gridCol>
                <a:gridCol w="2092035">
                  <a:extLst>
                    <a:ext uri="{9D8B030D-6E8A-4147-A177-3AD203B41FA5}">
                      <a16:colId xmlns:a16="http://schemas.microsoft.com/office/drawing/2014/main" val="19018967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Step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State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Next</a:t>
                      </a:r>
                      <a:r>
                        <a:rPr lang="zh-CN" altLang="en-US" dirty="0"/>
                        <a:t> </a:t>
                      </a:r>
                      <a:r>
                        <a:rPr lang="en-US" altLang="zh-CN" dirty="0"/>
                        <a:t>Token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Operation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Rule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Current</a:t>
                      </a:r>
                      <a:r>
                        <a:rPr lang="zh-CN" altLang="en-US" dirty="0"/>
                        <a:t> </a:t>
                      </a:r>
                      <a:r>
                        <a:rPr lang="en-US" altLang="zh-CN" dirty="0"/>
                        <a:t>Grammar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149607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(.</a:t>
                      </a:r>
                      <a:r>
                        <a:rPr lang="en-US" altLang="zh-CN" dirty="0" err="1"/>
                        <a:t>id+id</a:t>
                      </a:r>
                      <a:r>
                        <a:rPr lang="en-US" altLang="zh-CN" dirty="0"/>
                        <a:t>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9092113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2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id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</a:t>
                      </a:r>
                      <a:r>
                        <a:rPr lang="en-US" altLang="zh-CN" dirty="0" err="1"/>
                        <a:t>id.+id</a:t>
                      </a:r>
                      <a:r>
                        <a:rPr lang="en-US" altLang="zh-CN" dirty="0"/>
                        <a:t>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7290132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3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+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reduce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(.</a:t>
                      </a:r>
                      <a:r>
                        <a:rPr lang="en-US" altLang="zh-CN" dirty="0" err="1"/>
                        <a:t>P+id</a:t>
                      </a:r>
                      <a:r>
                        <a:rPr lang="en-US" altLang="zh-CN" dirty="0"/>
                        <a:t>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77864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4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P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s14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</a:t>
                      </a:r>
                      <a:r>
                        <a:rPr lang="en-US" altLang="zh-CN" dirty="0" err="1"/>
                        <a:t>P.+id</a:t>
                      </a:r>
                      <a:r>
                        <a:rPr lang="en-US" altLang="zh-CN" dirty="0"/>
                        <a:t>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403165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5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14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+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reduce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r5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(.</a:t>
                      </a:r>
                      <a:r>
                        <a:rPr lang="en-US" altLang="zh-CN" dirty="0" err="1"/>
                        <a:t>T+id</a:t>
                      </a:r>
                      <a:r>
                        <a:rPr lang="en-US" altLang="zh-CN" dirty="0"/>
                        <a:t>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285905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s19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</a:t>
                      </a:r>
                      <a:r>
                        <a:rPr lang="en-US" altLang="zh-CN" dirty="0" err="1"/>
                        <a:t>T.+id</a:t>
                      </a:r>
                      <a:r>
                        <a:rPr lang="en-US" altLang="zh-CN" dirty="0"/>
                        <a:t>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364817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7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19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+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reduce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r3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(.</a:t>
                      </a:r>
                      <a:r>
                        <a:rPr lang="en-US" altLang="zh-CN" dirty="0" err="1"/>
                        <a:t>E+id</a:t>
                      </a:r>
                      <a:r>
                        <a:rPr lang="en-US" altLang="zh-CN" dirty="0"/>
                        <a:t>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5134412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8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s12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</a:t>
                      </a:r>
                      <a:r>
                        <a:rPr lang="en-US" altLang="zh-CN" dirty="0" err="1"/>
                        <a:t>E.+id</a:t>
                      </a:r>
                      <a:r>
                        <a:rPr lang="en-US" altLang="zh-CN" dirty="0"/>
                        <a:t>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711072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9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12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+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s17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</a:t>
                      </a:r>
                      <a:r>
                        <a:rPr lang="en-US" altLang="zh-CN" dirty="0" err="1"/>
                        <a:t>E+.id</a:t>
                      </a:r>
                      <a:r>
                        <a:rPr lang="en-US" altLang="zh-CN" dirty="0"/>
                        <a:t>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084456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17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id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</a:t>
                      </a:r>
                      <a:r>
                        <a:rPr lang="en-US" altLang="zh-CN" dirty="0" err="1"/>
                        <a:t>E+id</a:t>
                      </a:r>
                      <a:r>
                        <a:rPr lang="en-US" altLang="zh-CN" dirty="0"/>
                        <a:t>.)$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397719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11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)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reduce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(E+.P)$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500988"/>
                  </a:ext>
                </a:extLst>
              </a:tr>
            </a:tbl>
          </a:graphicData>
        </a:graphic>
      </p:graphicFrame>
      <p:sp>
        <p:nvSpPr>
          <p:cNvPr id="6" name="Text Box 4">
            <a:extLst>
              <a:ext uri="{FF2B5EF4-FFF2-40B4-BE49-F238E27FC236}">
                <a16:creationId xmlns:a16="http://schemas.microsoft.com/office/drawing/2014/main" id="{2651C158-76FE-9F41-8735-5730B2A5D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7642" y="1295618"/>
            <a:ext cx="2808287" cy="1558925"/>
          </a:xfrm>
          <a:prstGeom prst="rect">
            <a:avLst/>
          </a:prstGeom>
          <a:solidFill>
            <a:schemeClr val="bg1"/>
          </a:solidFill>
          <a:ln w="22225">
            <a:solidFill>
              <a:srgbClr val="FF66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7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dirty="0">
                <a:solidFill>
                  <a:srgbClr val="047016"/>
                </a:solidFill>
              </a:rPr>
              <a:t>for grammar G</a:t>
            </a:r>
            <a:r>
              <a:rPr kumimoji="0" lang="en-US" altLang="zh-TW" sz="1600" baseline="-25000" dirty="0">
                <a:solidFill>
                  <a:srgbClr val="047016"/>
                </a:solidFill>
              </a:rPr>
              <a:t>3</a:t>
            </a:r>
            <a:r>
              <a:rPr kumimoji="0" lang="en-US" altLang="zh-TW" sz="1600" dirty="0">
                <a:solidFill>
                  <a:srgbClr val="047016"/>
                </a:solidFill>
              </a:rPr>
              <a:t> :</a:t>
            </a:r>
          </a:p>
          <a:p>
            <a:pPr lvl="1" eaLnBrk="1" hangingPunct="1">
              <a:lnSpc>
                <a:spcPct val="70000"/>
              </a:lnSpc>
              <a:spcBef>
                <a:spcPct val="3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1.	S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  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E   $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2.	E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E   +   T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3.	E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T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4.	T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T   *   P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5.	T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P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6.	P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id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7.	P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(   E   )</a:t>
            </a: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C235083D-88BB-8D43-B77D-6E89E151C6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256182"/>
            <a:ext cx="4803570" cy="1995329"/>
          </a:xfrm>
          <a:prstGeom prst="rect">
            <a:avLst/>
          </a:prstGeom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88785200-5080-C241-A9B6-BA9FD0991A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3570" y="1211286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chemeClr val="folHlink"/>
                </a:solidFill>
                <a:latin typeface="Times New Roman" panose="02020603050405020304" pitchFamily="18" charset="0"/>
              </a:rPr>
              <a:t>Initial :(</a:t>
            </a:r>
            <a:r>
              <a:rPr lang="en-US" altLang="zh-TW" sz="2000" b="1" dirty="0" err="1">
                <a:solidFill>
                  <a:schemeClr val="folHlink"/>
                </a:solidFill>
                <a:latin typeface="Times New Roman" panose="02020603050405020304" pitchFamily="18" charset="0"/>
              </a:rPr>
              <a:t>id+id</a:t>
            </a:r>
            <a:r>
              <a:rPr lang="en-US" altLang="zh-TW" sz="2000" b="1" dirty="0">
                <a:solidFill>
                  <a:schemeClr val="folHlink"/>
                </a:solidFill>
                <a:latin typeface="Times New Roman" panose="02020603050405020304" pitchFamily="18" charset="0"/>
              </a:rPr>
              <a:t>)$</a:t>
            </a: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93E6DB63-D79C-444E-A8AA-40BBD37AB7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9868" y="192505"/>
            <a:ext cx="5264306" cy="644112"/>
          </a:xfrm>
        </p:spPr>
        <p:txBody>
          <a:bodyPr/>
          <a:lstStyle/>
          <a:p>
            <a:pPr eaLnBrk="1" hangingPunct="1"/>
            <a:r>
              <a:rPr lang="en-US" altLang="zh-TW" sz="3600" dirty="0"/>
              <a:t>Summary (1)</a:t>
            </a:r>
          </a:p>
        </p:txBody>
      </p:sp>
    </p:spTree>
    <p:extLst>
      <p:ext uri="{BB962C8B-B14F-4D97-AF65-F5344CB8AC3E}">
        <p14:creationId xmlns:p14="http://schemas.microsoft.com/office/powerpoint/2010/main" val="245361717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05CDA20-8718-F640-8EDF-8C19CB6397C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B6BDF2-6896-4B98-8776-C18582F63BA5}" type="slidenum">
              <a:rPr lang="zh-TW" altLang="en-US" smtClean="0"/>
              <a:pPr/>
              <a:t>54</a:t>
            </a:fld>
            <a:endParaRPr lang="zh-TW" altLang="en-US"/>
          </a:p>
        </p:txBody>
      </p:sp>
      <p:graphicFrame>
        <p:nvGraphicFramePr>
          <p:cNvPr id="6" name="表格 5">
            <a:extLst>
              <a:ext uri="{FF2B5EF4-FFF2-40B4-BE49-F238E27FC236}">
                <a16:creationId xmlns:a16="http://schemas.microsoft.com/office/drawing/2014/main" id="{2072E496-C47D-F947-8B57-8184D6FC70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7410761"/>
              </p:ext>
            </p:extLst>
          </p:nvPr>
        </p:nvGraphicFramePr>
        <p:xfrm>
          <a:off x="4803570" y="1685224"/>
          <a:ext cx="7388430" cy="44500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706582">
                  <a:extLst>
                    <a:ext uri="{9D8B030D-6E8A-4147-A177-3AD203B41FA5}">
                      <a16:colId xmlns:a16="http://schemas.microsoft.com/office/drawing/2014/main" val="3744439739"/>
                    </a:ext>
                  </a:extLst>
                </a:gridCol>
                <a:gridCol w="944088">
                  <a:extLst>
                    <a:ext uri="{9D8B030D-6E8A-4147-A177-3AD203B41FA5}">
                      <a16:colId xmlns:a16="http://schemas.microsoft.com/office/drawing/2014/main" val="3779760457"/>
                    </a:ext>
                  </a:extLst>
                </a:gridCol>
                <a:gridCol w="1496291">
                  <a:extLst>
                    <a:ext uri="{9D8B030D-6E8A-4147-A177-3AD203B41FA5}">
                      <a16:colId xmlns:a16="http://schemas.microsoft.com/office/drawing/2014/main" val="4181561478"/>
                    </a:ext>
                  </a:extLst>
                </a:gridCol>
                <a:gridCol w="1460665">
                  <a:extLst>
                    <a:ext uri="{9D8B030D-6E8A-4147-A177-3AD203B41FA5}">
                      <a16:colId xmlns:a16="http://schemas.microsoft.com/office/drawing/2014/main" val="1528093480"/>
                    </a:ext>
                  </a:extLst>
                </a:gridCol>
                <a:gridCol w="688769">
                  <a:extLst>
                    <a:ext uri="{9D8B030D-6E8A-4147-A177-3AD203B41FA5}">
                      <a16:colId xmlns:a16="http://schemas.microsoft.com/office/drawing/2014/main" val="3042362640"/>
                    </a:ext>
                  </a:extLst>
                </a:gridCol>
                <a:gridCol w="2092035">
                  <a:extLst>
                    <a:ext uri="{9D8B030D-6E8A-4147-A177-3AD203B41FA5}">
                      <a16:colId xmlns:a16="http://schemas.microsoft.com/office/drawing/2014/main" val="19018967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Step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State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Next</a:t>
                      </a:r>
                      <a:r>
                        <a:rPr lang="zh-CN" altLang="en-US" dirty="0"/>
                        <a:t> </a:t>
                      </a:r>
                      <a:r>
                        <a:rPr lang="en-US" altLang="zh-CN" dirty="0"/>
                        <a:t>Token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Operation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Rule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Current</a:t>
                      </a:r>
                      <a:r>
                        <a:rPr lang="zh-CN" altLang="en-US" dirty="0"/>
                        <a:t> </a:t>
                      </a:r>
                      <a:r>
                        <a:rPr lang="en-US" altLang="zh-CN" dirty="0"/>
                        <a:t>Grammar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149607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12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17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P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s14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(E+P.)$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9092113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13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14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)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reduce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r5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(E+.T)$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7290132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14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17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r20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(E+T.)$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77864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15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20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)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reduce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r2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(.E)$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403165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6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s12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(E.)$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285905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17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12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)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s13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(E).$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364817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18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13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$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reduce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r7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.P$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5134412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19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P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s4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P.$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711072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20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4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$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reduce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r5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.E$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084456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21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0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E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shift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s1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E.$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397719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22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1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$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accept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r1</a:t>
                      </a:r>
                      <a:endParaRPr lang="zh-CN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S</a:t>
                      </a:r>
                      <a:endParaRPr lang="zh-CN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500988"/>
                  </a:ext>
                </a:extLst>
              </a:tr>
            </a:tbl>
          </a:graphicData>
        </a:graphic>
      </p:graphicFrame>
      <p:sp>
        <p:nvSpPr>
          <p:cNvPr id="7" name="Text Box 4">
            <a:extLst>
              <a:ext uri="{FF2B5EF4-FFF2-40B4-BE49-F238E27FC236}">
                <a16:creationId xmlns:a16="http://schemas.microsoft.com/office/drawing/2014/main" id="{33387C83-4F49-0B4E-B784-7CB991963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7642" y="1295618"/>
            <a:ext cx="2808287" cy="1558925"/>
          </a:xfrm>
          <a:prstGeom prst="rect">
            <a:avLst/>
          </a:prstGeom>
          <a:solidFill>
            <a:schemeClr val="bg1"/>
          </a:solidFill>
          <a:ln w="22225">
            <a:solidFill>
              <a:srgbClr val="FF66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7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dirty="0">
                <a:solidFill>
                  <a:srgbClr val="047016"/>
                </a:solidFill>
              </a:rPr>
              <a:t>for grammar G</a:t>
            </a:r>
            <a:r>
              <a:rPr kumimoji="0" lang="en-US" altLang="zh-TW" sz="1600" baseline="-25000" dirty="0">
                <a:solidFill>
                  <a:srgbClr val="047016"/>
                </a:solidFill>
              </a:rPr>
              <a:t>3</a:t>
            </a:r>
            <a:r>
              <a:rPr kumimoji="0" lang="en-US" altLang="zh-TW" sz="1600" dirty="0">
                <a:solidFill>
                  <a:srgbClr val="047016"/>
                </a:solidFill>
              </a:rPr>
              <a:t> :</a:t>
            </a:r>
          </a:p>
          <a:p>
            <a:pPr lvl="1" eaLnBrk="1" hangingPunct="1">
              <a:lnSpc>
                <a:spcPct val="70000"/>
              </a:lnSpc>
              <a:spcBef>
                <a:spcPct val="3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1.	S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  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E   $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2.	E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E   +   T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3.	E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T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4.	T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T   *   P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5.	T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P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6.	P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id</a:t>
            </a:r>
          </a:p>
          <a:p>
            <a:pPr lvl="1" eaLnBrk="1" hangingPunct="1">
              <a:lnSpc>
                <a:spcPct val="7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7.	P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(   E   )</a:t>
            </a: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73C1778E-886B-4A48-AA91-5D4F8315A2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256182"/>
            <a:ext cx="4803570" cy="1995329"/>
          </a:xfrm>
          <a:prstGeom prst="rect">
            <a:avLst/>
          </a:prstGeom>
        </p:spPr>
      </p:pic>
      <p:sp>
        <p:nvSpPr>
          <p:cNvPr id="9" name="Text Box 6">
            <a:extLst>
              <a:ext uri="{FF2B5EF4-FFF2-40B4-BE49-F238E27FC236}">
                <a16:creationId xmlns:a16="http://schemas.microsoft.com/office/drawing/2014/main" id="{1AFA4E4B-C1B4-C649-A859-6A8FBA216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5117" y="1295618"/>
            <a:ext cx="4321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1" dirty="0">
                <a:solidFill>
                  <a:schemeClr val="folHlink"/>
                </a:solidFill>
                <a:latin typeface="Times New Roman" panose="02020603050405020304" pitchFamily="18" charset="0"/>
              </a:rPr>
              <a:t>Initial :(</a:t>
            </a:r>
            <a:r>
              <a:rPr lang="en-US" altLang="zh-TW" sz="2000" b="1" dirty="0" err="1">
                <a:solidFill>
                  <a:schemeClr val="folHlink"/>
                </a:solidFill>
                <a:latin typeface="Times New Roman" panose="02020603050405020304" pitchFamily="18" charset="0"/>
              </a:rPr>
              <a:t>id+id</a:t>
            </a:r>
            <a:r>
              <a:rPr lang="en-US" altLang="zh-TW" sz="2000" b="1" dirty="0">
                <a:solidFill>
                  <a:schemeClr val="folHlink"/>
                </a:solidFill>
                <a:latin typeface="Times New Roman" panose="02020603050405020304" pitchFamily="18" charset="0"/>
              </a:rPr>
              <a:t>)$</a:t>
            </a: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93E6DB63-D79C-444E-A8AA-40BBD37AB7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9868" y="192505"/>
            <a:ext cx="5264306" cy="644112"/>
          </a:xfrm>
        </p:spPr>
        <p:txBody>
          <a:bodyPr/>
          <a:lstStyle/>
          <a:p>
            <a:pPr eaLnBrk="1" hangingPunct="1"/>
            <a:r>
              <a:rPr lang="en-US" altLang="zh-TW" sz="3600" dirty="0"/>
              <a:t>Summary (2)</a:t>
            </a:r>
          </a:p>
        </p:txBody>
      </p:sp>
    </p:spTree>
    <p:extLst>
      <p:ext uri="{BB962C8B-B14F-4D97-AF65-F5344CB8AC3E}">
        <p14:creationId xmlns:p14="http://schemas.microsoft.com/office/powerpoint/2010/main" val="341082986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Rectangle 2">
            <a:extLst>
              <a:ext uri="{FF2B5EF4-FFF2-40B4-BE49-F238E27FC236}">
                <a16:creationId xmlns:a16="http://schemas.microsoft.com/office/drawing/2014/main" id="{04DAAEDE-A421-4C70-A982-61B0BE5BE8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zh-TW" sz="4000" dirty="0"/>
              <a:t>LR(1) Parsing (4)</a:t>
            </a:r>
          </a:p>
        </p:txBody>
      </p:sp>
      <p:sp>
        <p:nvSpPr>
          <p:cNvPr id="8196" name="Rectangle 3">
            <a:extLst>
              <a:ext uri="{FF2B5EF4-FFF2-40B4-BE49-F238E27FC236}">
                <a16:creationId xmlns:a16="http://schemas.microsoft.com/office/drawing/2014/main" id="{F692E3A1-52C5-45AF-A54C-EB64E7DF58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55915" y="1110343"/>
            <a:ext cx="10101942" cy="1346200"/>
          </a:xfrm>
        </p:spPr>
        <p:txBody>
          <a:bodyPr/>
          <a:lstStyle/>
          <a:p>
            <a:pPr eaLnBrk="1" hangingPunct="1"/>
            <a:r>
              <a:rPr lang="en-US" altLang="zh-TW" sz="2400" b="1" dirty="0">
                <a:solidFill>
                  <a:srgbClr val="C00000"/>
                </a:solidFill>
              </a:rPr>
              <a:t>Given an LR(1) configuration set </a:t>
            </a:r>
            <a:r>
              <a:rPr lang="en-US" altLang="zh-TW" sz="2400" b="1" dirty="0">
                <a:solidFill>
                  <a:srgbClr val="0070C0"/>
                </a:solidFill>
              </a:rPr>
              <a:t>s</a:t>
            </a:r>
          </a:p>
          <a:p>
            <a:pPr lvl="1" eaLnBrk="1" hangingPunct="1"/>
            <a:r>
              <a:rPr lang="en-US" altLang="zh-TW" sz="2400" dirty="0">
                <a:solidFill>
                  <a:schemeClr val="tx1"/>
                </a:solidFill>
              </a:rPr>
              <a:t>We compute its successor, </a:t>
            </a:r>
            <a:r>
              <a:rPr lang="en-US" altLang="zh-TW" sz="2400" b="1" dirty="0">
                <a:solidFill>
                  <a:srgbClr val="0070C0"/>
                </a:solidFill>
              </a:rPr>
              <a:t>s</a:t>
            </a:r>
            <a:r>
              <a:rPr lang="en-US" altLang="zh-TW" sz="2400" b="1" dirty="0">
                <a:solidFill>
                  <a:srgbClr val="0070C0"/>
                </a:solidFill>
                <a:cs typeface="Times New Roman" panose="02020603050405020304" pitchFamily="18" charset="0"/>
              </a:rPr>
              <a:t>'</a:t>
            </a:r>
            <a:r>
              <a:rPr lang="en-US" altLang="zh-TW" sz="2400" dirty="0">
                <a:cs typeface="Times New Roman" panose="02020603050405020304" pitchFamily="18" charset="0"/>
              </a:rPr>
              <a:t>, </a:t>
            </a:r>
            <a:r>
              <a:rPr lang="en-US" altLang="zh-TW" sz="2400" dirty="0">
                <a:solidFill>
                  <a:schemeClr val="tx1"/>
                </a:solidFill>
                <a:cs typeface="Times New Roman" panose="02020603050405020304" pitchFamily="18" charset="0"/>
              </a:rPr>
              <a:t>under a symbol </a:t>
            </a:r>
            <a:r>
              <a:rPr lang="en-US" altLang="zh-TW" sz="2400" b="1" dirty="0">
                <a:solidFill>
                  <a:srgbClr val="0070C0"/>
                </a:solidFill>
                <a:cs typeface="Times New Roman" panose="02020603050405020304" pitchFamily="18" charset="0"/>
              </a:rPr>
              <a:t>X</a:t>
            </a:r>
          </a:p>
          <a:p>
            <a:pPr lvl="1" eaLnBrk="1" hangingPunct="1"/>
            <a:r>
              <a:rPr lang="en-US" altLang="zh-TW" sz="2400" dirty="0">
                <a:solidFill>
                  <a:schemeClr val="tx1"/>
                </a:solidFill>
              </a:rPr>
              <a:t>go_to1(</a:t>
            </a:r>
            <a:r>
              <a:rPr lang="en-US" altLang="zh-TW" sz="2400" dirty="0" err="1">
                <a:solidFill>
                  <a:schemeClr val="tx1"/>
                </a:solidFill>
              </a:rPr>
              <a:t>s,X</a:t>
            </a:r>
            <a:r>
              <a:rPr lang="en-US" altLang="zh-TW" sz="2400" dirty="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8197" name="Text Box 4">
            <a:extLst>
              <a:ext uri="{FF2B5EF4-FFF2-40B4-BE49-F238E27FC236}">
                <a16:creationId xmlns:a16="http://schemas.microsoft.com/office/drawing/2014/main" id="{19EEA7B9-DF70-496F-BA0A-F010C7D33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4003" y="2554514"/>
            <a:ext cx="6264275" cy="355366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600" b="1" dirty="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600" b="1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Configuration_set</a:t>
            </a:r>
            <a:r>
              <a:rPr lang="en-US" altLang="zh-TW" sz="1600" b="1" dirty="0">
                <a:solidFill>
                  <a:srgbClr val="047016"/>
                </a:solidFill>
                <a:latin typeface="Times New Roman" panose="02020603050405020304" pitchFamily="18" charset="0"/>
              </a:rPr>
              <a:t> goto1 (</a:t>
            </a:r>
            <a:r>
              <a:rPr lang="en-US" altLang="zh-TW" sz="1600" b="1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configuration_set</a:t>
            </a:r>
            <a:r>
              <a:rPr lang="en-US" altLang="zh-TW" sz="1600" b="1" dirty="0">
                <a:solidFill>
                  <a:srgbClr val="047016"/>
                </a:solidFill>
                <a:latin typeface="Times New Roman" panose="02020603050405020304" pitchFamily="18" charset="0"/>
              </a:rPr>
              <a:t> s , symbol x)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600" b="1" dirty="0">
                <a:latin typeface="Times New Roman" panose="02020603050405020304" pitchFamily="18" charset="0"/>
              </a:rPr>
              <a:t>   S</a:t>
            </a:r>
            <a:r>
              <a:rPr lang="en-US" altLang="zh-TW" sz="1600" b="1" baseline="-25000" dirty="0">
                <a:latin typeface="Times New Roman" panose="02020603050405020304" pitchFamily="18" charset="0"/>
              </a:rPr>
              <a:t>b</a:t>
            </a:r>
            <a:r>
              <a:rPr lang="en-US" altLang="zh-TW" sz="1600" b="1" dirty="0">
                <a:latin typeface="Times New Roman" panose="02020603050405020304" pitchFamily="18" charset="0"/>
              </a:rPr>
              <a:t> = </a:t>
            </a:r>
            <a:r>
              <a:rPr lang="en-US" altLang="zh-TW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Ø 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6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for (each configuration c </a:t>
            </a:r>
            <a:r>
              <a:rPr kumimoji="0" lang="en-US" altLang="zh-TW" sz="1600" b="1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 s</a:t>
            </a:r>
            <a:r>
              <a:rPr lang="en-US" altLang="zh-TW" sz="16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if( c is of the form A</a:t>
            </a:r>
            <a:r>
              <a:rPr lang="en-US" altLang="zh-TW" sz="16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600" b="1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 βx • γ</a:t>
            </a:r>
            <a:r>
              <a:rPr kumimoji="0" lang="en-US" altLang="zh-TW" sz="1600" b="1" i="1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l</a:t>
            </a:r>
            <a:r>
              <a:rPr lang="en-US" altLang="zh-TW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600" b="1" dirty="0">
                <a:solidFill>
                  <a:srgbClr val="0366A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//In goto0  if( each configuration c </a:t>
            </a:r>
            <a:r>
              <a:rPr kumimoji="0" lang="en-US" altLang="zh-TW" sz="1600" b="1" dirty="0">
                <a:solidFill>
                  <a:srgbClr val="0366A9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 s</a:t>
            </a:r>
            <a:r>
              <a:rPr lang="en-US" altLang="zh-TW" sz="1600" b="1" dirty="0">
                <a:solidFill>
                  <a:srgbClr val="0366A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6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Add A</a:t>
            </a:r>
            <a:r>
              <a:rPr lang="en-US" altLang="zh-TW" sz="1600" b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600" b="1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 βx • γ</a:t>
            </a:r>
            <a:r>
              <a:rPr kumimoji="0" lang="en-US" altLang="zh-TW" sz="1600" b="1" i="1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l</a:t>
            </a:r>
            <a:r>
              <a:rPr kumimoji="0" lang="en-US" altLang="zh-TW" sz="1600" b="1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to s</a:t>
            </a:r>
            <a:r>
              <a:rPr kumimoji="0" lang="en-US" altLang="zh-TW" sz="1600" b="1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 </a:t>
            </a:r>
            <a:r>
              <a:rPr kumimoji="0" lang="en-US" altLang="zh-TW" sz="1600" b="1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600" b="1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/*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600" b="1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*  That is, we advance the • past the symbol X,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600" b="1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*  if possible. Configurations </a:t>
            </a:r>
            <a:r>
              <a:rPr kumimoji="0" lang="en-US" altLang="zh-TW" sz="1600" b="1" i="1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not having</a:t>
            </a:r>
            <a:r>
              <a:rPr kumimoji="0" lang="en-US" altLang="zh-TW" sz="1600" b="1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a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600" b="1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*  dot preceding an X are not included in s</a:t>
            </a:r>
            <a:r>
              <a:rPr kumimoji="0" lang="en-US" altLang="zh-TW" sz="1600" b="1" baseline="-25000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 .</a:t>
            </a:r>
            <a:endParaRPr kumimoji="0" lang="en-US" altLang="zh-TW" sz="1600" b="1" dirty="0">
              <a:solidFill>
                <a:srgbClr val="0366A9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600" b="1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*/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600" b="1" dirty="0">
              <a:solidFill>
                <a:srgbClr val="0366A9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600" b="1" dirty="0">
                <a:latin typeface="Times New Roman" panose="02020603050405020304" pitchFamily="18" charset="0"/>
              </a:rPr>
              <a:t>    </a:t>
            </a:r>
            <a:r>
              <a:rPr lang="en-US" altLang="zh-TW" sz="1600" b="1" dirty="0">
                <a:solidFill>
                  <a:srgbClr val="0366A9"/>
                </a:solidFill>
                <a:latin typeface="Times New Roman" panose="02020603050405020304" pitchFamily="18" charset="0"/>
              </a:rPr>
              <a:t>/* Add new predictions to </a:t>
            </a:r>
            <a:r>
              <a:rPr kumimoji="0" lang="en-US" altLang="zh-TW" sz="1600" b="1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s</a:t>
            </a:r>
            <a:r>
              <a:rPr kumimoji="0" lang="en-US" altLang="zh-TW" sz="1600" b="1" baseline="-25000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 </a:t>
            </a:r>
            <a:r>
              <a:rPr kumimoji="0" lang="en-US" altLang="zh-TW" sz="1600" b="1" dirty="0">
                <a:solidFill>
                  <a:srgbClr val="0366A9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via closure1. */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600" b="1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US" altLang="zh-TW" sz="1600" b="1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return closure1(s</a:t>
            </a:r>
            <a:r>
              <a:rPr kumimoji="0" lang="en-US" altLang="zh-TW" sz="1600" b="1" baseline="-25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</a:t>
            </a:r>
            <a:r>
              <a:rPr kumimoji="0" lang="en-US" altLang="zh-TW" sz="1600" b="1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;</a:t>
            </a:r>
            <a:endParaRPr lang="en-US" altLang="zh-TW" sz="16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Times New Roman" panose="02020603050405020304" pitchFamily="18" charset="0"/>
              </a:rPr>
              <a:t>}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A77CDC4A-589F-4190-BD84-F82BE61ACB8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</a:t>
            </a:fld>
            <a:endParaRPr lang="zh-TW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Rectangle 2">
            <a:extLst>
              <a:ext uri="{FF2B5EF4-FFF2-40B4-BE49-F238E27FC236}">
                <a16:creationId xmlns:a16="http://schemas.microsoft.com/office/drawing/2014/main" id="{BB144BB8-8D2F-4F5B-AABC-E8C01515D9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4143" y="152400"/>
            <a:ext cx="9176657" cy="755650"/>
          </a:xfrm>
        </p:spPr>
        <p:txBody>
          <a:bodyPr/>
          <a:lstStyle/>
          <a:p>
            <a:pPr eaLnBrk="1" hangingPunct="1"/>
            <a:r>
              <a:rPr lang="en-US" altLang="zh-TW" sz="4000" dirty="0"/>
              <a:t>LR(1) Parsing (5)</a:t>
            </a:r>
          </a:p>
        </p:txBody>
      </p:sp>
      <p:sp>
        <p:nvSpPr>
          <p:cNvPr id="9220" name="Rectangle 3">
            <a:extLst>
              <a:ext uri="{FF2B5EF4-FFF2-40B4-BE49-F238E27FC236}">
                <a16:creationId xmlns:a16="http://schemas.microsoft.com/office/drawing/2014/main" id="{F5E20EE2-012C-4E09-B448-75CEBD6032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88571" y="1121229"/>
            <a:ext cx="9579429" cy="1447800"/>
          </a:xfrm>
          <a:solidFill>
            <a:schemeClr val="bg1"/>
          </a:solidFill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altLang="zh-TW" sz="2400" b="1" dirty="0">
                <a:solidFill>
                  <a:srgbClr val="C00000"/>
                </a:solidFill>
              </a:rPr>
              <a:t>LR(1)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TW" sz="2000" b="1" dirty="0">
                <a:solidFill>
                  <a:srgbClr val="0070C0"/>
                </a:solidFill>
              </a:rPr>
              <a:t>We can build a finite automata that is analogue of the LR(0) CFSM </a:t>
            </a:r>
          </a:p>
          <a:p>
            <a:pPr lvl="2" eaLnBrk="1" hangingPunct="1">
              <a:lnSpc>
                <a:spcPct val="80000"/>
              </a:lnSpc>
            </a:pPr>
            <a:r>
              <a:rPr lang="en-US" altLang="zh-TW" sz="1600" b="1" dirty="0">
                <a:solidFill>
                  <a:srgbClr val="00B050"/>
                </a:solidFill>
              </a:rPr>
              <a:t>LR(1) FSM, LR(1) machine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TW" sz="2000" b="1" dirty="0">
                <a:solidFill>
                  <a:srgbClr val="0070C0"/>
                </a:solidFill>
              </a:rPr>
              <a:t>The relationship between CFSM and LR(1) </a:t>
            </a:r>
            <a:r>
              <a:rPr lang="en-US" altLang="zh-TW" sz="2000" b="1" dirty="0" err="1">
                <a:solidFill>
                  <a:srgbClr val="0070C0"/>
                </a:solidFill>
              </a:rPr>
              <a:t>macine</a:t>
            </a:r>
            <a:endParaRPr lang="en-US" altLang="zh-TW" sz="2000" b="1" dirty="0">
              <a:solidFill>
                <a:srgbClr val="0070C0"/>
              </a:solidFill>
            </a:endParaRPr>
          </a:p>
          <a:p>
            <a:pPr lvl="2" eaLnBrk="1" hangingPunct="1">
              <a:lnSpc>
                <a:spcPct val="80000"/>
              </a:lnSpc>
            </a:pPr>
            <a:r>
              <a:rPr lang="en-US" altLang="zh-TW" sz="1600" dirty="0"/>
              <a:t>By merging LR(1) machine</a:t>
            </a:r>
            <a:r>
              <a:rPr lang="en-US" altLang="zh-TW" sz="1600" dirty="0">
                <a:latin typeface="Arial" panose="020B0604020202020204" pitchFamily="34" charset="0"/>
              </a:rPr>
              <a:t>’</a:t>
            </a:r>
            <a:r>
              <a:rPr lang="en-US" altLang="zh-TW" sz="1600" dirty="0"/>
              <a:t>s configuration sets, we can obtain CFSM </a:t>
            </a:r>
            <a:endParaRPr lang="en-US" altLang="zh-TW" dirty="0"/>
          </a:p>
        </p:txBody>
      </p:sp>
      <p:sp>
        <p:nvSpPr>
          <p:cNvPr id="9221" name="Text Box 4">
            <a:extLst>
              <a:ext uri="{FF2B5EF4-FFF2-40B4-BE49-F238E27FC236}">
                <a16:creationId xmlns:a16="http://schemas.microsoft.com/office/drawing/2014/main" id="{E1D84052-8F7C-47DE-998B-2DE7FCFE8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0189" y="2854552"/>
            <a:ext cx="6000750" cy="3255699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400" b="1" dirty="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047016"/>
                </a:solidFill>
                <a:latin typeface="Times New Roman" panose="02020603050405020304" pitchFamily="18" charset="0"/>
              </a:rPr>
              <a:t>void_build_LR1(void)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047016"/>
                </a:solidFill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Create the Start State of FSM; Label it with </a:t>
            </a:r>
            <a:r>
              <a:rPr kumimoji="0" lang="en-US" altLang="zh-TW" sz="1400" b="1" dirty="0"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400" b="1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  <a:endParaRPr lang="en-US" altLang="zh-TW" sz="1400" b="1" dirty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</a:rPr>
              <a:t>   Put </a:t>
            </a:r>
            <a:r>
              <a:rPr kumimoji="0" lang="en-US" altLang="zh-TW" sz="1400" b="1" dirty="0"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400" b="1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0 </a:t>
            </a:r>
            <a:r>
              <a:rPr lang="en-US" altLang="zh-TW" sz="1400" b="1" dirty="0">
                <a:latin typeface="Times New Roman" panose="02020603050405020304" pitchFamily="18" charset="0"/>
              </a:rPr>
              <a:t>into an initially empty set , S.</a:t>
            </a:r>
            <a:endParaRPr lang="en-US" altLang="zh-TW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while (S is nonempty)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en-US" altLang="zh-TW" sz="1400" b="1" dirty="0">
                <a:solidFill>
                  <a:schemeClr val="hlin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Remove a configuration set s from S;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0366A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/* Consider both terminals and non-terminals */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for ( X in Symbols)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if(go_to1(</a:t>
            </a:r>
            <a:r>
              <a:rPr lang="en-US" altLang="zh-TW" sz="1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s,X</a:t>
            </a:r>
            <a:r>
              <a:rPr lang="en-US" altLang="zh-TW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does not label a FSM state)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Create a new FSM state and label it with go_to1(s , X) into S;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Put go_to1(s , X) into S;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Create a transition under X from the state s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labels to the state go_to1 (s , X) labels;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}   }    </a:t>
            </a:r>
            <a:r>
              <a:rPr lang="en-US" altLang="zh-TW" sz="1400" b="1" dirty="0">
                <a:solidFill>
                  <a:srgbClr val="04701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}   </a:t>
            </a:r>
          </a:p>
        </p:txBody>
      </p:sp>
      <p:sp>
        <p:nvSpPr>
          <p:cNvPr id="9222" name="Text Box 5">
            <a:extLst>
              <a:ext uri="{FF2B5EF4-FFF2-40B4-BE49-F238E27FC236}">
                <a16:creationId xmlns:a16="http://schemas.microsoft.com/office/drawing/2014/main" id="{BFB7A6DF-4655-4CC6-BA60-833C4783B0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443" y="2881993"/>
            <a:ext cx="2593975" cy="1978025"/>
          </a:xfrm>
          <a:prstGeom prst="rect">
            <a:avLst/>
          </a:prstGeom>
          <a:solidFill>
            <a:srgbClr val="99CCFF"/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8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b="1" dirty="0">
                <a:solidFill>
                  <a:srgbClr val="C00000"/>
                </a:solidFill>
              </a:rPr>
              <a:t>Tracing Example:</a:t>
            </a:r>
          </a:p>
          <a:p>
            <a:pPr>
              <a:lnSpc>
                <a:spcPct val="8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600" b="1" dirty="0">
                <a:solidFill>
                  <a:srgbClr val="C00000"/>
                </a:solidFill>
              </a:rPr>
              <a:t>for grammar G</a:t>
            </a:r>
            <a:r>
              <a:rPr kumimoji="0" lang="en-US" altLang="zh-TW" sz="1600" b="1" baseline="-25000" dirty="0">
                <a:solidFill>
                  <a:srgbClr val="C00000"/>
                </a:solidFill>
              </a:rPr>
              <a:t>3</a:t>
            </a:r>
            <a:r>
              <a:rPr kumimoji="0" lang="en-US" altLang="zh-TW" sz="1600" b="1" dirty="0">
                <a:solidFill>
                  <a:srgbClr val="C00000"/>
                </a:solidFill>
              </a:rPr>
              <a:t> :</a:t>
            </a:r>
          </a:p>
          <a:p>
            <a:pPr lvl="1" eaLnBrk="1" hangingPunct="1">
              <a:lnSpc>
                <a:spcPct val="80000"/>
              </a:lnSpc>
              <a:spcBef>
                <a:spcPct val="3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1.	S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  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E   $</a:t>
            </a:r>
          </a:p>
          <a:p>
            <a:pPr lvl="1" eaLnBrk="1" hangingPunct="1">
              <a:lnSpc>
                <a:spcPct val="8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2.	E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E   +   T</a:t>
            </a:r>
          </a:p>
          <a:p>
            <a:pPr lvl="1" eaLnBrk="1" hangingPunct="1">
              <a:lnSpc>
                <a:spcPct val="8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3.	E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T</a:t>
            </a:r>
          </a:p>
          <a:p>
            <a:pPr lvl="1" eaLnBrk="1" hangingPunct="1">
              <a:lnSpc>
                <a:spcPct val="8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4.	T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T   *   P</a:t>
            </a:r>
          </a:p>
          <a:p>
            <a:pPr lvl="1" eaLnBrk="1" hangingPunct="1">
              <a:lnSpc>
                <a:spcPct val="8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5.	T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P</a:t>
            </a:r>
          </a:p>
          <a:p>
            <a:pPr lvl="1" eaLnBrk="1" hangingPunct="1">
              <a:lnSpc>
                <a:spcPct val="8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6.	P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id</a:t>
            </a:r>
          </a:p>
          <a:p>
            <a:pPr lvl="1" eaLnBrk="1" hangingPunct="1">
              <a:lnSpc>
                <a:spcPct val="8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7.	P  </a:t>
            </a:r>
            <a:r>
              <a:rPr lang="en-US" altLang="zh-TW" sz="1600" b="1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600" b="1" dirty="0">
                <a:solidFill>
                  <a:srgbClr val="047016"/>
                </a:solidFill>
                <a:latin typeface="Arial" panose="020B0604020202020204" pitchFamily="34" charset="0"/>
              </a:rPr>
              <a:t>  (   E   )</a:t>
            </a:r>
          </a:p>
        </p:txBody>
      </p:sp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170274A3-0C72-4B8B-929F-75D6054363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7</a:t>
            </a:fld>
            <a:endParaRPr lang="zh-TW" altLang="en-US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Text Box 2">
            <a:extLst>
              <a:ext uri="{FF2B5EF4-FFF2-40B4-BE49-F238E27FC236}">
                <a16:creationId xmlns:a16="http://schemas.microsoft.com/office/drawing/2014/main" id="{F0BEDF98-967D-4FF1-A825-B41BAD445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0244" name="Text Box 3">
            <a:extLst>
              <a:ext uri="{FF2B5EF4-FFF2-40B4-BE49-F238E27FC236}">
                <a16:creationId xmlns:a16="http://schemas.microsoft.com/office/drawing/2014/main" id="{C89D9ACE-D05A-44D3-BC8D-5E03F036E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0245" name="Line 4">
            <a:extLst>
              <a:ext uri="{FF2B5EF4-FFF2-40B4-BE49-F238E27FC236}">
                <a16:creationId xmlns:a16="http://schemas.microsoft.com/office/drawing/2014/main" id="{0B02EF94-29C8-482D-BD29-3E02ACA24015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246" name="Text Box 5">
            <a:extLst>
              <a:ext uri="{FF2B5EF4-FFF2-40B4-BE49-F238E27FC236}">
                <a16:creationId xmlns:a16="http://schemas.microsoft.com/office/drawing/2014/main" id="{4396F598-75E9-4B83-BE39-CDEC6F6CF6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69215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0247" name="Line 6">
            <a:extLst>
              <a:ext uri="{FF2B5EF4-FFF2-40B4-BE49-F238E27FC236}">
                <a16:creationId xmlns:a16="http://schemas.microsoft.com/office/drawing/2014/main" id="{70698123-A878-47F6-9650-1D6E6892BC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248" name="Text Box 7">
            <a:extLst>
              <a:ext uri="{FF2B5EF4-FFF2-40B4-BE49-F238E27FC236}">
                <a16:creationId xmlns:a16="http://schemas.microsoft.com/office/drawing/2014/main" id="{D06D1245-A615-4821-9E92-0432C7575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1268413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0249" name="Line 8">
            <a:extLst>
              <a:ext uri="{FF2B5EF4-FFF2-40B4-BE49-F238E27FC236}">
                <a16:creationId xmlns:a16="http://schemas.microsoft.com/office/drawing/2014/main" id="{9A2D7FBC-DF3D-4383-8BB1-3B887AB8E71F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250" name="Line 9">
            <a:extLst>
              <a:ext uri="{FF2B5EF4-FFF2-40B4-BE49-F238E27FC236}">
                <a16:creationId xmlns:a16="http://schemas.microsoft.com/office/drawing/2014/main" id="{4DA95E63-488F-49E3-864D-78C8456D50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251" name="Text Box 10">
            <a:extLst>
              <a:ext uri="{FF2B5EF4-FFF2-40B4-BE49-F238E27FC236}">
                <a16:creationId xmlns:a16="http://schemas.microsoft.com/office/drawing/2014/main" id="{F82C56CE-9ACB-43EA-AD39-66401B76DE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0252" name="Line 11">
            <a:extLst>
              <a:ext uri="{FF2B5EF4-FFF2-40B4-BE49-F238E27FC236}">
                <a16:creationId xmlns:a16="http://schemas.microsoft.com/office/drawing/2014/main" id="{34BE8E7E-9AEB-43FF-B90A-7AA91A393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55913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253" name="Text Box 12">
            <a:extLst>
              <a:ext uri="{FF2B5EF4-FFF2-40B4-BE49-F238E27FC236}">
                <a16:creationId xmlns:a16="http://schemas.microsoft.com/office/drawing/2014/main" id="{EA379DFC-C6AC-4690-8476-C48FB270F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0" y="191611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4" name="灯片编号占位符 3">
            <a:extLst>
              <a:ext uri="{FF2B5EF4-FFF2-40B4-BE49-F238E27FC236}">
                <a16:creationId xmlns:a16="http://schemas.microsoft.com/office/drawing/2014/main" id="{47429E7A-17F0-4BCD-8F4F-F5FBE79AE7F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8</a:t>
            </a:fld>
            <a:endParaRPr lang="zh-TW" alt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Text Box 2">
            <a:extLst>
              <a:ext uri="{FF2B5EF4-FFF2-40B4-BE49-F238E27FC236}">
                <a16:creationId xmlns:a16="http://schemas.microsoft.com/office/drawing/2014/main" id="{6CDCC587-DAA8-457B-96A6-3F92A93BA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0"/>
            <a:ext cx="2124075" cy="180657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E$    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E+T,{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7C527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 T    ,{</a:t>
            </a:r>
            <a:r>
              <a:rPr lang="en-US" altLang="zh-TW" sz="1800">
                <a:solidFill>
                  <a:srgbClr val="07C527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7C527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T</a:t>
            </a:r>
            <a:r>
              <a:rPr lang="zh-TW" altLang="zh-TW" sz="1800">
                <a:solidFill>
                  <a:srgbClr val="0000FF"/>
                </a:solidFill>
                <a:latin typeface="Arial" panose="020B0604020202020204" pitchFamily="34" charset="0"/>
              </a:rPr>
              <a:t>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P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  T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00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 P    ,{</a:t>
            </a:r>
            <a:r>
              <a:rPr lang="en-US" altLang="zh-TW" sz="180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00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id  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  P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0099FF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 (E)  ,{</a:t>
            </a:r>
            <a:r>
              <a:rPr lang="en-US" altLang="zh-TW" sz="1800">
                <a:solidFill>
                  <a:srgbClr val="0099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$+*</a:t>
            </a:r>
            <a:r>
              <a:rPr lang="en-US" altLang="zh-TW" sz="1800">
                <a:solidFill>
                  <a:srgbClr val="0099FF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1268" name="Text Box 3">
            <a:extLst>
              <a:ext uri="{FF2B5EF4-FFF2-40B4-BE49-F238E27FC236}">
                <a16:creationId xmlns:a16="http://schemas.microsoft.com/office/drawing/2014/main" id="{CF85CB72-ED44-4942-8BB9-0876108CE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889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1269" name="Line 4">
            <a:extLst>
              <a:ext uri="{FF2B5EF4-FFF2-40B4-BE49-F238E27FC236}">
                <a16:creationId xmlns:a16="http://schemas.microsoft.com/office/drawing/2014/main" id="{ECF8EE5B-07A2-44A6-930A-29EA9E2770D5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9275"/>
            <a:ext cx="1511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70" name="Text Box 5">
            <a:extLst>
              <a:ext uri="{FF2B5EF4-FFF2-40B4-BE49-F238E27FC236}">
                <a16:creationId xmlns:a16="http://schemas.microsoft.com/office/drawing/2014/main" id="{FA7D7D48-16BE-4F19-8EBA-C4B45DDBF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692150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1271" name="Line 6">
            <a:extLst>
              <a:ext uri="{FF2B5EF4-FFF2-40B4-BE49-F238E27FC236}">
                <a16:creationId xmlns:a16="http://schemas.microsoft.com/office/drawing/2014/main" id="{40FA3014-54DC-430A-A5AF-5DCC175B0080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0525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72" name="Text Box 7">
            <a:extLst>
              <a:ext uri="{FF2B5EF4-FFF2-40B4-BE49-F238E27FC236}">
                <a16:creationId xmlns:a16="http://schemas.microsoft.com/office/drawing/2014/main" id="{F8962041-CA47-4EF3-99DE-20522E8A9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1268413"/>
            <a:ext cx="504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id</a:t>
            </a:r>
          </a:p>
        </p:txBody>
      </p:sp>
      <p:sp>
        <p:nvSpPr>
          <p:cNvPr id="11273" name="Line 8">
            <a:extLst>
              <a:ext uri="{FF2B5EF4-FFF2-40B4-BE49-F238E27FC236}">
                <a16:creationId xmlns:a16="http://schemas.microsoft.com/office/drawing/2014/main" id="{E0BEBD20-CBB2-4697-98B3-AB91BFD321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74" name="Line 9">
            <a:extLst>
              <a:ext uri="{FF2B5EF4-FFF2-40B4-BE49-F238E27FC236}">
                <a16:creationId xmlns:a16="http://schemas.microsoft.com/office/drawing/2014/main" id="{779C5794-8C04-4B9E-8E91-2147C806D9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9650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75" name="Text Box 10">
            <a:extLst>
              <a:ext uri="{FF2B5EF4-FFF2-40B4-BE49-F238E27FC236}">
                <a16:creationId xmlns:a16="http://schemas.microsoft.com/office/drawing/2014/main" id="{48B18759-83B5-48F1-9974-F83132E26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916113"/>
            <a:ext cx="360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276" name="Text Box 11">
            <a:extLst>
              <a:ext uri="{FF2B5EF4-FFF2-40B4-BE49-F238E27FC236}">
                <a16:creationId xmlns:a16="http://schemas.microsoft.com/office/drawing/2014/main" id="{011A2DC6-DA25-4F18-A0C8-403DDFC87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375" y="0"/>
            <a:ext cx="2124075" cy="774700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r>
              <a:rPr kumimoji="0" lang="en-US" altLang="zh-TW" sz="1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latin typeface="Arial" panose="020B0604020202020204" pitchFamily="34" charset="0"/>
              </a:rPr>
              <a:t>   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S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$ 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  E </a:t>
            </a:r>
            <a:r>
              <a:rPr lang="en-US" altLang="zh-TW" sz="180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+T,{</a:t>
            </a:r>
            <a:r>
              <a:rPr lang="en-US" altLang="zh-TW" sz="180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$+</a:t>
            </a:r>
            <a:r>
              <a:rPr lang="en-US" altLang="zh-TW" sz="1800">
                <a:solidFill>
                  <a:srgbClr val="047016"/>
                </a:solidFill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1277" name="Line 12">
            <a:extLst>
              <a:ext uri="{FF2B5EF4-FFF2-40B4-BE49-F238E27FC236}">
                <a16:creationId xmlns:a16="http://schemas.microsoft.com/office/drawing/2014/main" id="{83A7E53F-137F-4730-97B2-AFD8306DE3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855913" y="17732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78" name="Text Box 13">
            <a:extLst>
              <a:ext uri="{FF2B5EF4-FFF2-40B4-BE49-F238E27FC236}">
                <a16:creationId xmlns:a16="http://schemas.microsoft.com/office/drawing/2014/main" id="{46777E40-4D3C-4863-A310-CE62FFAA11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0" y="1916113"/>
            <a:ext cx="360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kumimoji="1" sz="2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kumimoji="1" sz="2300">
                <a:solidFill>
                  <a:schemeClr val="tx2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kumimoji="1" sz="20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kumimoji="1" sz="1600">
                <a:solidFill>
                  <a:schemeClr val="tx1"/>
                </a:solidFill>
                <a:latin typeface="Gill Sans MT" panose="020B0502020104020203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5" name="灯片编号占位符 3">
            <a:extLst>
              <a:ext uri="{FF2B5EF4-FFF2-40B4-BE49-F238E27FC236}">
                <a16:creationId xmlns:a16="http://schemas.microsoft.com/office/drawing/2014/main" id="{A6F9FD09-E57D-4F8E-B4B1-3F0B807CB83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9</a:t>
            </a:fld>
            <a:endParaRPr lang="zh-TW" alt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NTHU UniCloud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預設簡報設計">
      <a:majorFont>
        <a:latin typeface="MS Sans Serif"/>
        <a:ea typeface="MS Sans Serif"/>
        <a:cs typeface="MS Sans Serif"/>
      </a:majorFont>
      <a:minorFont>
        <a:latin typeface="Arial"/>
        <a:ea typeface="新細明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zh-TW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新細明體" pitchFamily="18" charset="-12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zh-TW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新細明體" pitchFamily="18" charset="-120"/>
          </a:defRPr>
        </a:defPPr>
      </a:lstStyle>
    </a:lnDef>
    <a:txDef>
      <a:spPr>
        <a:noFill/>
      </a:spPr>
      <a:bodyPr wrap="none" rtlCol="0" anchor="ctr" anchorCtr="1">
        <a:spAutoFit/>
      </a:bodyPr>
      <a:lstStyle>
        <a:defPPr>
          <a:defRPr dirty="0" smtClean="0">
            <a:ea typeface="標楷體" pitchFamily="65" charset="-120"/>
            <a:cs typeface="Calibri" pitchFamily="34" charset="0"/>
          </a:defRPr>
        </a:defPPr>
      </a:lstStyle>
    </a:txDef>
  </a:objectDefaults>
  <a:extraClrSchemeLst>
    <a:extraClrScheme>
      <a:clrScheme name="預設簡報設計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NTHU UniCloud" id="{771810AA-CEBD-463A-B947-7C0DFAF8BB54}" vid="{30CF6CD1-9989-4B2E-8702-709C1DF65D80}"/>
    </a:ext>
  </a:extLst>
</a:theme>
</file>

<file path=ppt/theme/theme2.xml><?xml version="1.0" encoding="utf-8"?>
<a:theme xmlns:a="http://schemas.openxmlformats.org/drawingml/2006/main" name="自訂設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825</TotalTime>
  <Words>7155</Words>
  <Application>Microsoft Office PowerPoint</Application>
  <PresentationFormat>宽屏</PresentationFormat>
  <Paragraphs>1897</Paragraphs>
  <Slides>54</Slides>
  <Notes>2</Notes>
  <HiddenSlides>0</HiddenSlides>
  <MMClips>0</MMClips>
  <ScaleCrop>false</ScaleCrop>
  <HeadingPairs>
    <vt:vector size="8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54</vt:i4>
      </vt:variant>
    </vt:vector>
  </HeadingPairs>
  <TitlesOfParts>
    <vt:vector size="67" baseType="lpstr">
      <vt:lpstr>MS Sans Serif</vt:lpstr>
      <vt:lpstr>华文楷体</vt:lpstr>
      <vt:lpstr>Arial</vt:lpstr>
      <vt:lpstr>Arial Narrow</vt:lpstr>
      <vt:lpstr>Calibri</vt:lpstr>
      <vt:lpstr>Calibri Light</vt:lpstr>
      <vt:lpstr>Symbol</vt:lpstr>
      <vt:lpstr>Times New Roman</vt:lpstr>
      <vt:lpstr>Wingdings</vt:lpstr>
      <vt:lpstr>Wingdings 3</vt:lpstr>
      <vt:lpstr>NTHU UniCloud</vt:lpstr>
      <vt:lpstr>自訂設計</vt:lpstr>
      <vt:lpstr>文件</vt:lpstr>
      <vt:lpstr>CSC4180 – Compiler Construction</vt:lpstr>
      <vt:lpstr>Outline</vt:lpstr>
      <vt:lpstr>LR(1) Parsing (1)</vt:lpstr>
      <vt:lpstr>LR(1) Parsing (2)</vt:lpstr>
      <vt:lpstr>LR(1) Parsing (3)</vt:lpstr>
      <vt:lpstr>LR(1) Parsing (4)</vt:lpstr>
      <vt:lpstr>LR(1) Parsing (5)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LR(1) Parsing (16)</vt:lpstr>
      <vt:lpstr>LR(1) Parsing (17)</vt:lpstr>
      <vt:lpstr>LR(1) Parsing (18)</vt:lpstr>
      <vt:lpstr>LR(1) Parsing (19)</vt:lpstr>
      <vt:lpstr>LR(1) Parsing (20)</vt:lpstr>
      <vt:lpstr>LR(1) Parsing (21)</vt:lpstr>
      <vt:lpstr>LR(1) Parsing (22)</vt:lpstr>
      <vt:lpstr>LR(1) Parsing (23)</vt:lpstr>
      <vt:lpstr>LR(1) Parsing (24)</vt:lpstr>
      <vt:lpstr>LR(1) Parsing (25)</vt:lpstr>
      <vt:lpstr>LR(1) Parsing (26)</vt:lpstr>
      <vt:lpstr>LR(1) Parsing (27)</vt:lpstr>
      <vt:lpstr>Compare G3  action in LR(0) and LR(1) - 1</vt:lpstr>
      <vt:lpstr>Compare G3  action in LR(0) and LR(1) - 2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Summary (1)</vt:lpstr>
      <vt:lpstr>Summary (2)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香港中文大学(深圳)数据科学院 School of Data Science</dc:title>
  <dc:creator>Windows 使用者</dc:creator>
  <cp:lastModifiedBy>Prof. Chung Yehching (SDS)</cp:lastModifiedBy>
  <cp:revision>65</cp:revision>
  <dcterms:created xsi:type="dcterms:W3CDTF">2020-07-15T11:13:39Z</dcterms:created>
  <dcterms:modified xsi:type="dcterms:W3CDTF">2024-03-28T00:11:30Z</dcterms:modified>
</cp:coreProperties>
</file>