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81"/>
  </p:notesMasterIdLst>
  <p:sldIdLst>
    <p:sldId id="3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72" r:id="rId24"/>
    <p:sldId id="278" r:id="rId25"/>
    <p:sldId id="279" r:id="rId26"/>
    <p:sldId id="280" r:id="rId27"/>
    <p:sldId id="302" r:id="rId28"/>
    <p:sldId id="305" r:id="rId29"/>
    <p:sldId id="283" r:id="rId30"/>
    <p:sldId id="285" r:id="rId31"/>
    <p:sldId id="286" r:id="rId32"/>
    <p:sldId id="287" r:id="rId33"/>
    <p:sldId id="288" r:id="rId34"/>
    <p:sldId id="289" r:id="rId35"/>
    <p:sldId id="292" r:id="rId36"/>
    <p:sldId id="347" r:id="rId37"/>
    <p:sldId id="373" r:id="rId38"/>
    <p:sldId id="348" r:id="rId39"/>
    <p:sldId id="349" r:id="rId40"/>
    <p:sldId id="357" r:id="rId41"/>
    <p:sldId id="358" r:id="rId42"/>
    <p:sldId id="364" r:id="rId43"/>
    <p:sldId id="367" r:id="rId44"/>
    <p:sldId id="368" r:id="rId45"/>
    <p:sldId id="365" r:id="rId46"/>
    <p:sldId id="369" r:id="rId47"/>
    <p:sldId id="370" r:id="rId48"/>
    <p:sldId id="296" r:id="rId49"/>
    <p:sldId id="301" r:id="rId50"/>
    <p:sldId id="297" r:id="rId51"/>
    <p:sldId id="298" r:id="rId52"/>
    <p:sldId id="299" r:id="rId53"/>
    <p:sldId id="300" r:id="rId54"/>
    <p:sldId id="315" r:id="rId55"/>
    <p:sldId id="325" r:id="rId56"/>
    <p:sldId id="328" r:id="rId57"/>
    <p:sldId id="316" r:id="rId58"/>
    <p:sldId id="317" r:id="rId59"/>
    <p:sldId id="318" r:id="rId60"/>
    <p:sldId id="330" r:id="rId61"/>
    <p:sldId id="346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75" r:id="rId74"/>
    <p:sldId id="342" r:id="rId75"/>
    <p:sldId id="343" r:id="rId76"/>
    <p:sldId id="344" r:id="rId77"/>
    <p:sldId id="345" r:id="rId78"/>
    <p:sldId id="321" r:id="rId79"/>
    <p:sldId id="322" r:id="rId8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>
        <p:scale>
          <a:sx n="50" d="100"/>
          <a:sy n="50" d="100"/>
        </p:scale>
        <p:origin x="124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01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4A7B-8284-4E61-88F9-84C6CA6E31E8}" type="datetimeFigureOut">
              <a:rPr lang="zh-TW" altLang="en-US" smtClean="0"/>
              <a:t>2024/4/9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5518-E2B7-47D3-A483-775D39982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0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>
            <a:extLst>
              <a:ext uri="{FF2B5EF4-FFF2-40B4-BE49-F238E27FC236}">
                <a16:creationId xmlns:a16="http://schemas.microsoft.com/office/drawing/2014/main" id="{85C77683-C946-45CD-9F21-8EA9125CF4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備忘稿版面配置區 2">
            <a:extLst>
              <a:ext uri="{FF2B5EF4-FFF2-40B4-BE49-F238E27FC236}">
                <a16:creationId xmlns:a16="http://schemas.microsoft.com/office/drawing/2014/main" id="{008E6078-39C1-44ED-A8AA-9522CE5C7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100" name="投影片編號版面配置區 3">
            <a:extLst>
              <a:ext uri="{FF2B5EF4-FFF2-40B4-BE49-F238E27FC236}">
                <a16:creationId xmlns:a16="http://schemas.microsoft.com/office/drawing/2014/main" id="{77C3D9FB-EC3B-402F-BBD2-CB971B13A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6112393-301E-45DB-B9AD-764B0B31EF66}" type="slidenum">
              <a:rPr lang="en-US" altLang="zh-TW"/>
              <a:pPr>
                <a:spcBef>
                  <a:spcPct val="0"/>
                </a:spcBef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>
            <a:extLst>
              <a:ext uri="{FF2B5EF4-FFF2-40B4-BE49-F238E27FC236}">
                <a16:creationId xmlns:a16="http://schemas.microsoft.com/office/drawing/2014/main" id="{424DD852-5E4F-48E1-B6AF-6094D11A69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>
            <a:extLst>
              <a:ext uri="{FF2B5EF4-FFF2-40B4-BE49-F238E27FC236}">
                <a16:creationId xmlns:a16="http://schemas.microsoft.com/office/drawing/2014/main" id="{B3566889-CCFE-4CEC-95B1-DA59164DE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2532" name="投影片編號版面配置區 3">
            <a:extLst>
              <a:ext uri="{FF2B5EF4-FFF2-40B4-BE49-F238E27FC236}">
                <a16:creationId xmlns:a16="http://schemas.microsoft.com/office/drawing/2014/main" id="{4366F490-A0DD-49F7-B2BA-376B0508B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6D40E38-2183-4E1D-8392-8B15E3EE7ED2}" type="slidenum">
              <a:rPr lang="en-US" altLang="zh-TW"/>
              <a:pPr>
                <a:spcBef>
                  <a:spcPct val="0"/>
                </a:spcBef>
              </a:pPr>
              <a:t>11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>
            <a:extLst>
              <a:ext uri="{FF2B5EF4-FFF2-40B4-BE49-F238E27FC236}">
                <a16:creationId xmlns:a16="http://schemas.microsoft.com/office/drawing/2014/main" id="{73CF505D-0B82-4476-B87F-FF1C78F96F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備忘稿版面配置區 2">
            <a:extLst>
              <a:ext uri="{FF2B5EF4-FFF2-40B4-BE49-F238E27FC236}">
                <a16:creationId xmlns:a16="http://schemas.microsoft.com/office/drawing/2014/main" id="{F1ADD3C5-9F9A-4224-89C0-28A84FBDC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4580" name="投影片編號版面配置區 3">
            <a:extLst>
              <a:ext uri="{FF2B5EF4-FFF2-40B4-BE49-F238E27FC236}">
                <a16:creationId xmlns:a16="http://schemas.microsoft.com/office/drawing/2014/main" id="{560850D7-017B-4B64-A8CD-89AD60CA8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942BF03-686B-4953-B046-C4AB514F3DBF}" type="slidenum">
              <a:rPr lang="en-US" altLang="zh-TW"/>
              <a:pPr>
                <a:spcBef>
                  <a:spcPct val="0"/>
                </a:spcBef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>
            <a:extLst>
              <a:ext uri="{FF2B5EF4-FFF2-40B4-BE49-F238E27FC236}">
                <a16:creationId xmlns:a16="http://schemas.microsoft.com/office/drawing/2014/main" id="{C74ECE82-0FE3-4855-9B97-0FD1628B8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>
            <a:extLst>
              <a:ext uri="{FF2B5EF4-FFF2-40B4-BE49-F238E27FC236}">
                <a16:creationId xmlns:a16="http://schemas.microsoft.com/office/drawing/2014/main" id="{6FEE5094-F863-40CC-9B4D-F176DF208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6628" name="投影片編號版面配置區 3">
            <a:extLst>
              <a:ext uri="{FF2B5EF4-FFF2-40B4-BE49-F238E27FC236}">
                <a16:creationId xmlns:a16="http://schemas.microsoft.com/office/drawing/2014/main" id="{CE811141-ACA0-4D63-B0B8-AB7D40A6C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D7727AB-BD82-495D-8C89-9941CE87AEB2}" type="slidenum">
              <a:rPr lang="en-US" altLang="zh-TW"/>
              <a:pPr>
                <a:spcBef>
                  <a:spcPct val="0"/>
                </a:spcBef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>
            <a:extLst>
              <a:ext uri="{FF2B5EF4-FFF2-40B4-BE49-F238E27FC236}">
                <a16:creationId xmlns:a16="http://schemas.microsoft.com/office/drawing/2014/main" id="{B03148A6-C830-4F87-873D-B522BABBD2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>
            <a:extLst>
              <a:ext uri="{FF2B5EF4-FFF2-40B4-BE49-F238E27FC236}">
                <a16:creationId xmlns:a16="http://schemas.microsoft.com/office/drawing/2014/main" id="{E5815C1D-1418-41B0-A04B-20636B776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8676" name="投影片編號版面配置區 3">
            <a:extLst>
              <a:ext uri="{FF2B5EF4-FFF2-40B4-BE49-F238E27FC236}">
                <a16:creationId xmlns:a16="http://schemas.microsoft.com/office/drawing/2014/main" id="{347E8934-25FC-436E-A0E1-2C8ABDDAA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CDA55F9-CF18-49F2-8A8B-CB7227458870}" type="slidenum">
              <a:rPr lang="en-US" altLang="zh-TW"/>
              <a:pPr>
                <a:spcBef>
                  <a:spcPct val="0"/>
                </a:spcBef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>
            <a:extLst>
              <a:ext uri="{FF2B5EF4-FFF2-40B4-BE49-F238E27FC236}">
                <a16:creationId xmlns:a16="http://schemas.microsoft.com/office/drawing/2014/main" id="{154E5A77-BA73-485D-9E7A-4B87CCB869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>
            <a:extLst>
              <a:ext uri="{FF2B5EF4-FFF2-40B4-BE49-F238E27FC236}">
                <a16:creationId xmlns:a16="http://schemas.microsoft.com/office/drawing/2014/main" id="{A0D11CEE-C7CD-4808-8F99-EBBCA89B0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>
            <a:extLst>
              <a:ext uri="{FF2B5EF4-FFF2-40B4-BE49-F238E27FC236}">
                <a16:creationId xmlns:a16="http://schemas.microsoft.com/office/drawing/2014/main" id="{7F0D6527-9F63-4158-B5D0-CC6593CCA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7BDA69A-F33E-4483-9D26-E38CAC1A053A}" type="slidenum">
              <a:rPr lang="en-US" altLang="zh-TW"/>
              <a:pPr>
                <a:spcBef>
                  <a:spcPct val="0"/>
                </a:spcBef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>
            <a:extLst>
              <a:ext uri="{FF2B5EF4-FFF2-40B4-BE49-F238E27FC236}">
                <a16:creationId xmlns:a16="http://schemas.microsoft.com/office/drawing/2014/main" id="{184106D5-7C46-48D4-A32E-CEB1280D8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41461096-B8F2-4BAD-B012-8F1F77F83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E68E5E02-6E45-436E-8FFF-871FFC69A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B46408D-A7F8-4238-BC91-A8C33E639D97}" type="slidenum">
              <a:rPr lang="en-US" altLang="zh-TW"/>
              <a:pPr>
                <a:spcBef>
                  <a:spcPct val="0"/>
                </a:spcBef>
              </a:pPr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>
            <a:extLst>
              <a:ext uri="{FF2B5EF4-FFF2-40B4-BE49-F238E27FC236}">
                <a16:creationId xmlns:a16="http://schemas.microsoft.com/office/drawing/2014/main" id="{F7E5015E-9F49-4615-81B4-3737FC467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備忘稿版面配置區 2">
            <a:extLst>
              <a:ext uri="{FF2B5EF4-FFF2-40B4-BE49-F238E27FC236}">
                <a16:creationId xmlns:a16="http://schemas.microsoft.com/office/drawing/2014/main" id="{131065AF-E257-4B9C-9D97-FB4804EC1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4820" name="投影片編號版面配置區 3">
            <a:extLst>
              <a:ext uri="{FF2B5EF4-FFF2-40B4-BE49-F238E27FC236}">
                <a16:creationId xmlns:a16="http://schemas.microsoft.com/office/drawing/2014/main" id="{E937DD8F-4D8E-42FC-82C9-B6FE1380B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2E22302-EAE2-464A-8767-00127C8951D0}" type="slidenum">
              <a:rPr lang="en-US" altLang="zh-TW"/>
              <a:pPr>
                <a:spcBef>
                  <a:spcPct val="0"/>
                </a:spcBef>
              </a:pPr>
              <a:t>17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>
            <a:extLst>
              <a:ext uri="{FF2B5EF4-FFF2-40B4-BE49-F238E27FC236}">
                <a16:creationId xmlns:a16="http://schemas.microsoft.com/office/drawing/2014/main" id="{44AA4797-8626-445E-B52F-52DDA82AE1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備忘稿版面配置區 2">
            <a:extLst>
              <a:ext uri="{FF2B5EF4-FFF2-40B4-BE49-F238E27FC236}">
                <a16:creationId xmlns:a16="http://schemas.microsoft.com/office/drawing/2014/main" id="{0A061199-5D0C-498E-BCAB-5F6CEA8C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36868" name="投影片編號版面配置區 3">
            <a:extLst>
              <a:ext uri="{FF2B5EF4-FFF2-40B4-BE49-F238E27FC236}">
                <a16:creationId xmlns:a16="http://schemas.microsoft.com/office/drawing/2014/main" id="{0E6BED20-8AFE-45FE-9766-DE61EE7EA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8A0DA45-6C94-4060-9331-2C4896CC3BE3}" type="slidenum">
              <a:rPr lang="en-US" altLang="zh-TW"/>
              <a:pPr>
                <a:spcBef>
                  <a:spcPct val="0"/>
                </a:spcBef>
              </a:pPr>
              <a:t>18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>
            <a:extLst>
              <a:ext uri="{FF2B5EF4-FFF2-40B4-BE49-F238E27FC236}">
                <a16:creationId xmlns:a16="http://schemas.microsoft.com/office/drawing/2014/main" id="{7314C5D9-0E4C-4A8A-8C8E-9B688817B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>
            <a:extLst>
              <a:ext uri="{FF2B5EF4-FFF2-40B4-BE49-F238E27FC236}">
                <a16:creationId xmlns:a16="http://schemas.microsoft.com/office/drawing/2014/main" id="{875AD358-4F9A-4E0C-BD96-B523B1CB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38916" name="投影片編號版面配置區 3">
            <a:extLst>
              <a:ext uri="{FF2B5EF4-FFF2-40B4-BE49-F238E27FC236}">
                <a16:creationId xmlns:a16="http://schemas.microsoft.com/office/drawing/2014/main" id="{CFD51063-48E0-4EC1-92EA-E88FB8AEE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AF75C9C-BD70-4E62-A1DB-4166BA471DEF}" type="slidenum">
              <a:rPr lang="en-US" altLang="zh-TW"/>
              <a:pPr>
                <a:spcBef>
                  <a:spcPct val="0"/>
                </a:spcBef>
              </a:pPr>
              <a:t>19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>
            <a:extLst>
              <a:ext uri="{FF2B5EF4-FFF2-40B4-BE49-F238E27FC236}">
                <a16:creationId xmlns:a16="http://schemas.microsoft.com/office/drawing/2014/main" id="{04D1C775-1DD6-4666-AE8B-5CD09FE653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>
            <a:extLst>
              <a:ext uri="{FF2B5EF4-FFF2-40B4-BE49-F238E27FC236}">
                <a16:creationId xmlns:a16="http://schemas.microsoft.com/office/drawing/2014/main" id="{CA3699D5-9E5F-42C6-806E-BBAE25A1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0964" name="投影片編號版面配置區 3">
            <a:extLst>
              <a:ext uri="{FF2B5EF4-FFF2-40B4-BE49-F238E27FC236}">
                <a16:creationId xmlns:a16="http://schemas.microsoft.com/office/drawing/2014/main" id="{A844E809-415D-4B2D-8A89-5843F7469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B724B8D-A591-4806-825F-5B1552E37ED3}" type="slidenum">
              <a:rPr lang="en-US" altLang="zh-TW"/>
              <a:pPr>
                <a:spcBef>
                  <a:spcPct val="0"/>
                </a:spcBef>
              </a:pPr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>
            <a:extLst>
              <a:ext uri="{FF2B5EF4-FFF2-40B4-BE49-F238E27FC236}">
                <a16:creationId xmlns:a16="http://schemas.microsoft.com/office/drawing/2014/main" id="{7419F97B-9F35-4ABB-899C-405DDB8F8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備忘稿版面配置區 2">
            <a:extLst>
              <a:ext uri="{FF2B5EF4-FFF2-40B4-BE49-F238E27FC236}">
                <a16:creationId xmlns:a16="http://schemas.microsoft.com/office/drawing/2014/main" id="{56FBE9EF-EDE0-4049-9BCE-4F2FA605F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148" name="投影片編號版面配置區 3">
            <a:extLst>
              <a:ext uri="{FF2B5EF4-FFF2-40B4-BE49-F238E27FC236}">
                <a16:creationId xmlns:a16="http://schemas.microsoft.com/office/drawing/2014/main" id="{1512C4B0-9D65-4363-BD8B-5B0705AF9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43FA83B-23A3-4945-B0BA-18FCE495A0B6}" type="slidenum">
              <a:rPr lang="en-US" altLang="zh-TW"/>
              <a:pPr>
                <a:spcBef>
                  <a:spcPct val="0"/>
                </a:spcBef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>
            <a:extLst>
              <a:ext uri="{FF2B5EF4-FFF2-40B4-BE49-F238E27FC236}">
                <a16:creationId xmlns:a16="http://schemas.microsoft.com/office/drawing/2014/main" id="{098B33E7-DF02-479D-B704-394E51828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>
            <a:extLst>
              <a:ext uri="{FF2B5EF4-FFF2-40B4-BE49-F238E27FC236}">
                <a16:creationId xmlns:a16="http://schemas.microsoft.com/office/drawing/2014/main" id="{AAFEC540-9B1B-4732-A32E-1DAB068DE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3012" name="投影片編號版面配置區 3">
            <a:extLst>
              <a:ext uri="{FF2B5EF4-FFF2-40B4-BE49-F238E27FC236}">
                <a16:creationId xmlns:a16="http://schemas.microsoft.com/office/drawing/2014/main" id="{B187564E-6AFC-49A1-B72E-0BEB039E0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D5D033-0255-45F1-8903-A6B5BBE3A367}" type="slidenum">
              <a:rPr lang="en-US" altLang="zh-TW"/>
              <a:pPr>
                <a:spcBef>
                  <a:spcPct val="0"/>
                </a:spcBef>
              </a:pPr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>
            <a:extLst>
              <a:ext uri="{FF2B5EF4-FFF2-40B4-BE49-F238E27FC236}">
                <a16:creationId xmlns:a16="http://schemas.microsoft.com/office/drawing/2014/main" id="{FE4ED629-8B69-48B0-80BD-9FAD1FB121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>
            <a:extLst>
              <a:ext uri="{FF2B5EF4-FFF2-40B4-BE49-F238E27FC236}">
                <a16:creationId xmlns:a16="http://schemas.microsoft.com/office/drawing/2014/main" id="{1E8C9C79-59AB-4E4B-9EC4-B4FF25A8D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45060" name="投影片編號版面配置區 3">
            <a:extLst>
              <a:ext uri="{FF2B5EF4-FFF2-40B4-BE49-F238E27FC236}">
                <a16:creationId xmlns:a16="http://schemas.microsoft.com/office/drawing/2014/main" id="{B15FB73C-CED4-4FAB-9127-E5BD8B444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5E5C6C4-55AC-4183-8FBC-6D66B0FF9E93}" type="slidenum">
              <a:rPr lang="en-US" altLang="zh-TW"/>
              <a:pPr>
                <a:spcBef>
                  <a:spcPct val="0"/>
                </a:spcBef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461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>
            <a:extLst>
              <a:ext uri="{FF2B5EF4-FFF2-40B4-BE49-F238E27FC236}">
                <a16:creationId xmlns:a16="http://schemas.microsoft.com/office/drawing/2014/main" id="{FE4ED629-8B69-48B0-80BD-9FAD1FB121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>
            <a:extLst>
              <a:ext uri="{FF2B5EF4-FFF2-40B4-BE49-F238E27FC236}">
                <a16:creationId xmlns:a16="http://schemas.microsoft.com/office/drawing/2014/main" id="{1E8C9C79-59AB-4E4B-9EC4-B4FF25A8D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5060" name="投影片編號版面配置區 3">
            <a:extLst>
              <a:ext uri="{FF2B5EF4-FFF2-40B4-BE49-F238E27FC236}">
                <a16:creationId xmlns:a16="http://schemas.microsoft.com/office/drawing/2014/main" id="{B15FB73C-CED4-4FAB-9127-E5BD8B444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5E5C6C4-55AC-4183-8FBC-6D66B0FF9E93}" type="slidenum">
              <a:rPr lang="en-US" altLang="zh-TW"/>
              <a:pPr>
                <a:spcBef>
                  <a:spcPct val="0"/>
                </a:spcBef>
              </a:pPr>
              <a:t>23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>
            <a:extLst>
              <a:ext uri="{FF2B5EF4-FFF2-40B4-BE49-F238E27FC236}">
                <a16:creationId xmlns:a16="http://schemas.microsoft.com/office/drawing/2014/main" id="{967C7393-C4E3-447E-A908-538FB32131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備忘稿版面配置區 2">
            <a:extLst>
              <a:ext uri="{FF2B5EF4-FFF2-40B4-BE49-F238E27FC236}">
                <a16:creationId xmlns:a16="http://schemas.microsoft.com/office/drawing/2014/main" id="{1297161A-3C79-4EA6-A8CF-9DE576A5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7108" name="投影片編號版面配置區 3">
            <a:extLst>
              <a:ext uri="{FF2B5EF4-FFF2-40B4-BE49-F238E27FC236}">
                <a16:creationId xmlns:a16="http://schemas.microsoft.com/office/drawing/2014/main" id="{821F98E0-4650-493B-9256-110E6AB44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76CABB6-1842-4B63-9209-5A5F9C4FFA25}" type="slidenum">
              <a:rPr lang="en-US" altLang="zh-TW"/>
              <a:pPr>
                <a:spcBef>
                  <a:spcPct val="0"/>
                </a:spcBef>
              </a:pPr>
              <a:t>24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>
            <a:extLst>
              <a:ext uri="{FF2B5EF4-FFF2-40B4-BE49-F238E27FC236}">
                <a16:creationId xmlns:a16="http://schemas.microsoft.com/office/drawing/2014/main" id="{84EBD5CB-04A4-465A-ADD8-3F7B2D107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備忘稿版面配置區 2">
            <a:extLst>
              <a:ext uri="{FF2B5EF4-FFF2-40B4-BE49-F238E27FC236}">
                <a16:creationId xmlns:a16="http://schemas.microsoft.com/office/drawing/2014/main" id="{E979E010-D19A-43ED-94C4-FB48EC9BC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49156" name="投影片編號版面配置區 3">
            <a:extLst>
              <a:ext uri="{FF2B5EF4-FFF2-40B4-BE49-F238E27FC236}">
                <a16:creationId xmlns:a16="http://schemas.microsoft.com/office/drawing/2014/main" id="{6F5CCCEB-D8FD-4DC8-865A-DE00E383B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306B8DC-0AF9-4A72-B11B-1C8AFCEED5C4}" type="slidenum">
              <a:rPr lang="en-US" altLang="zh-TW"/>
              <a:pPr>
                <a:spcBef>
                  <a:spcPct val="0"/>
                </a:spcBef>
              </a:pPr>
              <a:t>25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>
            <a:extLst>
              <a:ext uri="{FF2B5EF4-FFF2-40B4-BE49-F238E27FC236}">
                <a16:creationId xmlns:a16="http://schemas.microsoft.com/office/drawing/2014/main" id="{86AAF4CE-BB20-4E5A-8599-6746C8525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備忘稿版面配置區 2">
            <a:extLst>
              <a:ext uri="{FF2B5EF4-FFF2-40B4-BE49-F238E27FC236}">
                <a16:creationId xmlns:a16="http://schemas.microsoft.com/office/drawing/2014/main" id="{D1D8E982-E0B0-4FB8-B203-DFF3E1A6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1204" name="投影片編號版面配置區 3">
            <a:extLst>
              <a:ext uri="{FF2B5EF4-FFF2-40B4-BE49-F238E27FC236}">
                <a16:creationId xmlns:a16="http://schemas.microsoft.com/office/drawing/2014/main" id="{284EDE38-123D-4CD7-BE9B-447C81A26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E3394BF-F0A5-4017-A33D-DDC13FE1EE88}" type="slidenum">
              <a:rPr lang="en-US" altLang="zh-TW"/>
              <a:pPr>
                <a:spcBef>
                  <a:spcPct val="0"/>
                </a:spcBef>
              </a:pPr>
              <a:t>26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>
            <a:extLst>
              <a:ext uri="{FF2B5EF4-FFF2-40B4-BE49-F238E27FC236}">
                <a16:creationId xmlns:a16="http://schemas.microsoft.com/office/drawing/2014/main" id="{F389F2B3-3FF7-49E8-8D55-698506B62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備忘稿版面配置區 2">
            <a:extLst>
              <a:ext uri="{FF2B5EF4-FFF2-40B4-BE49-F238E27FC236}">
                <a16:creationId xmlns:a16="http://schemas.microsoft.com/office/drawing/2014/main" id="{B2F4F573-50A5-4766-B8E5-773C5638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3252" name="投影片編號版面配置區 3">
            <a:extLst>
              <a:ext uri="{FF2B5EF4-FFF2-40B4-BE49-F238E27FC236}">
                <a16:creationId xmlns:a16="http://schemas.microsoft.com/office/drawing/2014/main" id="{88B03065-5266-44F1-AA81-6C52ECDC2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5278F5A-8769-4FD0-BF89-6CC2CF8A0850}" type="slidenum">
              <a:rPr lang="en-US" altLang="zh-TW"/>
              <a:pPr>
                <a:spcBef>
                  <a:spcPct val="0"/>
                </a:spcBef>
              </a:pPr>
              <a:t>27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>
            <a:extLst>
              <a:ext uri="{FF2B5EF4-FFF2-40B4-BE49-F238E27FC236}">
                <a16:creationId xmlns:a16="http://schemas.microsoft.com/office/drawing/2014/main" id="{31F5A39D-F536-4D25-8B21-3C93C20E5E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備忘稿版面配置區 2">
            <a:extLst>
              <a:ext uri="{FF2B5EF4-FFF2-40B4-BE49-F238E27FC236}">
                <a16:creationId xmlns:a16="http://schemas.microsoft.com/office/drawing/2014/main" id="{754766D1-CF2C-49D6-A67B-34778ED62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5300" name="投影片編號版面配置區 3">
            <a:extLst>
              <a:ext uri="{FF2B5EF4-FFF2-40B4-BE49-F238E27FC236}">
                <a16:creationId xmlns:a16="http://schemas.microsoft.com/office/drawing/2014/main" id="{625BC083-B37B-4499-8333-0C8D2B924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2ACBE91-30E8-4F70-893F-7E66E7703AC7}" type="slidenum">
              <a:rPr lang="en-US" altLang="zh-TW"/>
              <a:pPr>
                <a:spcBef>
                  <a:spcPct val="0"/>
                </a:spcBef>
              </a:pPr>
              <a:t>28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>
            <a:extLst>
              <a:ext uri="{FF2B5EF4-FFF2-40B4-BE49-F238E27FC236}">
                <a16:creationId xmlns:a16="http://schemas.microsoft.com/office/drawing/2014/main" id="{89CF73CA-122C-430A-A1A5-0697B1768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>
            <a:extLst>
              <a:ext uri="{FF2B5EF4-FFF2-40B4-BE49-F238E27FC236}">
                <a16:creationId xmlns:a16="http://schemas.microsoft.com/office/drawing/2014/main" id="{59B7C479-D4DB-48E8-B086-87C0D956D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7348" name="投影片編號版面配置區 3">
            <a:extLst>
              <a:ext uri="{FF2B5EF4-FFF2-40B4-BE49-F238E27FC236}">
                <a16:creationId xmlns:a16="http://schemas.microsoft.com/office/drawing/2014/main" id="{A23B968F-8AC1-42C7-9E90-07E77C756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0E9D513-5D5B-4901-8F05-7E85E628B95E}" type="slidenum">
              <a:rPr lang="en-US" altLang="zh-TW"/>
              <a:pPr>
                <a:spcBef>
                  <a:spcPct val="0"/>
                </a:spcBef>
              </a:pPr>
              <a:t>29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>
            <a:extLst>
              <a:ext uri="{FF2B5EF4-FFF2-40B4-BE49-F238E27FC236}">
                <a16:creationId xmlns:a16="http://schemas.microsoft.com/office/drawing/2014/main" id="{FADBBA8E-79F0-4033-8F41-6C94271D9A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>
            <a:extLst>
              <a:ext uri="{FF2B5EF4-FFF2-40B4-BE49-F238E27FC236}">
                <a16:creationId xmlns:a16="http://schemas.microsoft.com/office/drawing/2014/main" id="{5E6F998B-BB4C-459C-9127-3E551CF50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9396" name="投影片編號版面配置區 3">
            <a:extLst>
              <a:ext uri="{FF2B5EF4-FFF2-40B4-BE49-F238E27FC236}">
                <a16:creationId xmlns:a16="http://schemas.microsoft.com/office/drawing/2014/main" id="{19006337-5118-4E31-8CC9-FEB6A5F61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8AF2873-16B0-46AB-AC73-F6D6E22183A1}" type="slidenum">
              <a:rPr lang="en-US" altLang="zh-TW"/>
              <a:pPr>
                <a:spcBef>
                  <a:spcPct val="0"/>
                </a:spcBef>
              </a:pPr>
              <a:t>30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>
            <a:extLst>
              <a:ext uri="{FF2B5EF4-FFF2-40B4-BE49-F238E27FC236}">
                <a16:creationId xmlns:a16="http://schemas.microsoft.com/office/drawing/2014/main" id="{6822408B-3429-42C2-BFAC-0608FB6D3D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備忘稿版面配置區 2">
            <a:extLst>
              <a:ext uri="{FF2B5EF4-FFF2-40B4-BE49-F238E27FC236}">
                <a16:creationId xmlns:a16="http://schemas.microsoft.com/office/drawing/2014/main" id="{AFF54732-2604-4373-ABB5-F7862B0D2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196" name="投影片編號版面配置區 3">
            <a:extLst>
              <a:ext uri="{FF2B5EF4-FFF2-40B4-BE49-F238E27FC236}">
                <a16:creationId xmlns:a16="http://schemas.microsoft.com/office/drawing/2014/main" id="{CA43530B-8BA1-4128-B1CC-531266B64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C498D7F-65DB-4DB9-92A8-6C82F2786E2B}" type="slidenum">
              <a:rPr lang="en-US" altLang="zh-TW"/>
              <a:pPr>
                <a:spcBef>
                  <a:spcPct val="0"/>
                </a:spcBef>
              </a:pPr>
              <a:t>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>
            <a:extLst>
              <a:ext uri="{FF2B5EF4-FFF2-40B4-BE49-F238E27FC236}">
                <a16:creationId xmlns:a16="http://schemas.microsoft.com/office/drawing/2014/main" id="{9A432EE6-A07D-4490-A90D-A92889C4B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>
            <a:extLst>
              <a:ext uri="{FF2B5EF4-FFF2-40B4-BE49-F238E27FC236}">
                <a16:creationId xmlns:a16="http://schemas.microsoft.com/office/drawing/2014/main" id="{85D44906-AA12-473D-87DE-AC9F473FA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1444" name="投影片編號版面配置區 3">
            <a:extLst>
              <a:ext uri="{FF2B5EF4-FFF2-40B4-BE49-F238E27FC236}">
                <a16:creationId xmlns:a16="http://schemas.microsoft.com/office/drawing/2014/main" id="{335A1B60-F95C-494E-88D8-176815A3C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E2F6001-8D69-4C88-9949-5F23646D7D88}" type="slidenum">
              <a:rPr lang="en-US" altLang="zh-TW"/>
              <a:pPr>
                <a:spcBef>
                  <a:spcPct val="0"/>
                </a:spcBef>
              </a:pPr>
              <a:t>31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>
            <a:extLst>
              <a:ext uri="{FF2B5EF4-FFF2-40B4-BE49-F238E27FC236}">
                <a16:creationId xmlns:a16="http://schemas.microsoft.com/office/drawing/2014/main" id="{84115CBE-5CF9-4BDB-BA10-7EEE7FA2E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>
            <a:extLst>
              <a:ext uri="{FF2B5EF4-FFF2-40B4-BE49-F238E27FC236}">
                <a16:creationId xmlns:a16="http://schemas.microsoft.com/office/drawing/2014/main" id="{9DAD0ED9-5E98-4C5B-A196-6D9FA8188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3492" name="投影片編號版面配置區 3">
            <a:extLst>
              <a:ext uri="{FF2B5EF4-FFF2-40B4-BE49-F238E27FC236}">
                <a16:creationId xmlns:a16="http://schemas.microsoft.com/office/drawing/2014/main" id="{46E39ECC-73A3-41AB-B424-D6D7F43D7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3087D07-98F1-4736-8750-C5714620717E}" type="slidenum">
              <a:rPr lang="en-US" altLang="zh-TW"/>
              <a:pPr>
                <a:spcBef>
                  <a:spcPct val="0"/>
                </a:spcBef>
              </a:pPr>
              <a:t>32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:a16="http://schemas.microsoft.com/office/drawing/2014/main" id="{7DE696AD-7A4B-4691-9322-A046B4D30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>
            <a:extLst>
              <a:ext uri="{FF2B5EF4-FFF2-40B4-BE49-F238E27FC236}">
                <a16:creationId xmlns:a16="http://schemas.microsoft.com/office/drawing/2014/main" id="{943CBA8B-FD68-4840-A098-8A03595E4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id="{67B3410B-5202-4CC8-835B-E2A870543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ED41F7E-133A-42C0-A130-89689DE1598B}" type="slidenum">
              <a:rPr lang="en-US" altLang="zh-TW"/>
              <a:pPr>
                <a:spcBef>
                  <a:spcPct val="0"/>
                </a:spcBef>
              </a:pPr>
              <a:t>33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>
            <a:extLst>
              <a:ext uri="{FF2B5EF4-FFF2-40B4-BE49-F238E27FC236}">
                <a16:creationId xmlns:a16="http://schemas.microsoft.com/office/drawing/2014/main" id="{6CAFB4E3-3170-48D1-A924-41B454384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備忘稿版面配置區 2">
            <a:extLst>
              <a:ext uri="{FF2B5EF4-FFF2-40B4-BE49-F238E27FC236}">
                <a16:creationId xmlns:a16="http://schemas.microsoft.com/office/drawing/2014/main" id="{3BDBDE09-CF6C-483A-B9FE-6A925AA60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7588" name="投影片編號版面配置區 3">
            <a:extLst>
              <a:ext uri="{FF2B5EF4-FFF2-40B4-BE49-F238E27FC236}">
                <a16:creationId xmlns:a16="http://schemas.microsoft.com/office/drawing/2014/main" id="{3DA985C7-DC94-4287-A174-235F2AF30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7DAE6D6-7D1D-4184-B24B-9F419C0B05DF}" type="slidenum">
              <a:rPr lang="en-US" altLang="zh-TW"/>
              <a:pPr>
                <a:spcBef>
                  <a:spcPct val="0"/>
                </a:spcBef>
              </a:pPr>
              <a:t>34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>
            <a:extLst>
              <a:ext uri="{FF2B5EF4-FFF2-40B4-BE49-F238E27FC236}">
                <a16:creationId xmlns:a16="http://schemas.microsoft.com/office/drawing/2014/main" id="{86DBF12A-1DC9-4193-BED6-7F8BE291B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>
            <a:extLst>
              <a:ext uri="{FF2B5EF4-FFF2-40B4-BE49-F238E27FC236}">
                <a16:creationId xmlns:a16="http://schemas.microsoft.com/office/drawing/2014/main" id="{DED575FB-2C6E-499A-8964-39FD83FC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9636" name="投影片編號版面配置區 3">
            <a:extLst>
              <a:ext uri="{FF2B5EF4-FFF2-40B4-BE49-F238E27FC236}">
                <a16:creationId xmlns:a16="http://schemas.microsoft.com/office/drawing/2014/main" id="{A89E72B0-A362-41F0-B76B-A397E3237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38BF58F-2867-4E3A-B412-6FA20B52C45D}" type="slidenum">
              <a:rPr lang="en-US" altLang="zh-TW"/>
              <a:pPr>
                <a:spcBef>
                  <a:spcPct val="0"/>
                </a:spcBef>
              </a:pPr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>
            <a:extLst>
              <a:ext uri="{FF2B5EF4-FFF2-40B4-BE49-F238E27FC236}">
                <a16:creationId xmlns:a16="http://schemas.microsoft.com/office/drawing/2014/main" id="{86DBF12A-1DC9-4193-BED6-7F8BE291B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>
            <a:extLst>
              <a:ext uri="{FF2B5EF4-FFF2-40B4-BE49-F238E27FC236}">
                <a16:creationId xmlns:a16="http://schemas.microsoft.com/office/drawing/2014/main" id="{DED575FB-2C6E-499A-8964-39FD83FC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69636" name="投影片編號版面配置區 3">
            <a:extLst>
              <a:ext uri="{FF2B5EF4-FFF2-40B4-BE49-F238E27FC236}">
                <a16:creationId xmlns:a16="http://schemas.microsoft.com/office/drawing/2014/main" id="{A89E72B0-A362-41F0-B76B-A397E3237A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38BF58F-2867-4E3A-B412-6FA20B52C45D}" type="slidenum">
              <a:rPr lang="en-US" altLang="zh-TW"/>
              <a:pPr>
                <a:spcBef>
                  <a:spcPct val="0"/>
                </a:spcBef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77265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>
            <a:extLst>
              <a:ext uri="{FF2B5EF4-FFF2-40B4-BE49-F238E27FC236}">
                <a16:creationId xmlns:a16="http://schemas.microsoft.com/office/drawing/2014/main" id="{D7F4B37F-0DCC-4D45-AC19-F5D22A098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備忘稿版面配置區 2">
            <a:extLst>
              <a:ext uri="{FF2B5EF4-FFF2-40B4-BE49-F238E27FC236}">
                <a16:creationId xmlns:a16="http://schemas.microsoft.com/office/drawing/2014/main" id="{D95BCBFB-7F3A-4999-B5F3-406F2AD5A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1924" name="投影片編號版面配置區 3">
            <a:extLst>
              <a:ext uri="{FF2B5EF4-FFF2-40B4-BE49-F238E27FC236}">
                <a16:creationId xmlns:a16="http://schemas.microsoft.com/office/drawing/2014/main" id="{EE575314-8DD2-44A4-8BA6-62FD06573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B4CC2FE-9D03-4E6F-9448-BCCD910CC1EC}" type="slidenum">
              <a:rPr lang="en-US" altLang="zh-TW"/>
              <a:pPr>
                <a:spcBef>
                  <a:spcPct val="0"/>
                </a:spcBef>
              </a:pPr>
              <a:t>47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>
            <a:extLst>
              <a:ext uri="{FF2B5EF4-FFF2-40B4-BE49-F238E27FC236}">
                <a16:creationId xmlns:a16="http://schemas.microsoft.com/office/drawing/2014/main" id="{8CFB7FF5-CD1E-4D2A-9C29-57FF15EB7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>
            <a:extLst>
              <a:ext uri="{FF2B5EF4-FFF2-40B4-BE49-F238E27FC236}">
                <a16:creationId xmlns:a16="http://schemas.microsoft.com/office/drawing/2014/main" id="{661D6B78-8FA6-4B59-A2A7-D2D854766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3972" name="投影片編號版面配置區 3">
            <a:extLst>
              <a:ext uri="{FF2B5EF4-FFF2-40B4-BE49-F238E27FC236}">
                <a16:creationId xmlns:a16="http://schemas.microsoft.com/office/drawing/2014/main" id="{823CBED3-273D-4C00-B5F6-D4AFFD026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01BFE5E-3CCA-4D3E-BAA2-2010955A2B18}" type="slidenum">
              <a:rPr lang="en-US" altLang="zh-TW"/>
              <a:pPr>
                <a:spcBef>
                  <a:spcPct val="0"/>
                </a:spcBef>
              </a:pPr>
              <a:t>48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>
            <a:extLst>
              <a:ext uri="{FF2B5EF4-FFF2-40B4-BE49-F238E27FC236}">
                <a16:creationId xmlns:a16="http://schemas.microsoft.com/office/drawing/2014/main" id="{C26FFB88-DBE2-438F-99FD-CE26B0CEF2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備忘稿版面配置區 2">
            <a:extLst>
              <a:ext uri="{FF2B5EF4-FFF2-40B4-BE49-F238E27FC236}">
                <a16:creationId xmlns:a16="http://schemas.microsoft.com/office/drawing/2014/main" id="{E37F67FB-A9D2-4433-86BF-A1C5A992E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6020" name="投影片編號版面配置區 3">
            <a:extLst>
              <a:ext uri="{FF2B5EF4-FFF2-40B4-BE49-F238E27FC236}">
                <a16:creationId xmlns:a16="http://schemas.microsoft.com/office/drawing/2014/main" id="{EEBC799B-646F-4851-A17D-F1513AB2E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A6CDFD9-B79D-4181-B3AA-B583CCA5F246}" type="slidenum">
              <a:rPr lang="en-US" altLang="zh-TW"/>
              <a:pPr>
                <a:spcBef>
                  <a:spcPct val="0"/>
                </a:spcBef>
              </a:pPr>
              <a:t>49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>
            <a:extLst>
              <a:ext uri="{FF2B5EF4-FFF2-40B4-BE49-F238E27FC236}">
                <a16:creationId xmlns:a16="http://schemas.microsoft.com/office/drawing/2014/main" id="{636A28B7-49C9-4BCB-9720-16CE77D39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備忘稿版面配置區 2">
            <a:extLst>
              <a:ext uri="{FF2B5EF4-FFF2-40B4-BE49-F238E27FC236}">
                <a16:creationId xmlns:a16="http://schemas.microsoft.com/office/drawing/2014/main" id="{BCF1A449-0F0A-49F6-AA03-5EBF20C14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88068" name="投影片編號版面配置區 3">
            <a:extLst>
              <a:ext uri="{FF2B5EF4-FFF2-40B4-BE49-F238E27FC236}">
                <a16:creationId xmlns:a16="http://schemas.microsoft.com/office/drawing/2014/main" id="{A85AD064-9607-4C80-9977-0915EF925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6418C96-107A-40AA-954E-05348DC6D05B}" type="slidenum">
              <a:rPr lang="en-US" altLang="zh-TW"/>
              <a:pPr>
                <a:spcBef>
                  <a:spcPct val="0"/>
                </a:spcBef>
              </a:pPr>
              <a:t>50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>
            <a:extLst>
              <a:ext uri="{FF2B5EF4-FFF2-40B4-BE49-F238E27FC236}">
                <a16:creationId xmlns:a16="http://schemas.microsoft.com/office/drawing/2014/main" id="{47299DA3-0FC8-4D56-96EA-A09FD4B073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>
            <a:extLst>
              <a:ext uri="{FF2B5EF4-FFF2-40B4-BE49-F238E27FC236}">
                <a16:creationId xmlns:a16="http://schemas.microsoft.com/office/drawing/2014/main" id="{608AC67E-D2BF-4C11-8242-88F313121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244" name="投影片編號版面配置區 3">
            <a:extLst>
              <a:ext uri="{FF2B5EF4-FFF2-40B4-BE49-F238E27FC236}">
                <a16:creationId xmlns:a16="http://schemas.microsoft.com/office/drawing/2014/main" id="{675AA408-404E-4264-A61E-0ECE365A4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BEBD63F-3094-44A4-8BC7-3095178697AF}" type="slidenum">
              <a:rPr lang="en-US" altLang="zh-TW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>
            <a:extLst>
              <a:ext uri="{FF2B5EF4-FFF2-40B4-BE49-F238E27FC236}">
                <a16:creationId xmlns:a16="http://schemas.microsoft.com/office/drawing/2014/main" id="{A1488FD9-8926-47DF-997A-402F3F2B5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備忘稿版面配置區 2">
            <a:extLst>
              <a:ext uri="{FF2B5EF4-FFF2-40B4-BE49-F238E27FC236}">
                <a16:creationId xmlns:a16="http://schemas.microsoft.com/office/drawing/2014/main" id="{EB5ACFCF-FE3C-4521-83EA-4B87AE709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90116" name="投影片編號版面配置區 3">
            <a:extLst>
              <a:ext uri="{FF2B5EF4-FFF2-40B4-BE49-F238E27FC236}">
                <a16:creationId xmlns:a16="http://schemas.microsoft.com/office/drawing/2014/main" id="{7583D15C-56E9-431A-9898-B3303760D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0FC96B1-53F3-46F4-84C8-3B7EDFD60C28}" type="slidenum">
              <a:rPr lang="en-US" altLang="zh-TW"/>
              <a:pPr>
                <a:spcBef>
                  <a:spcPct val="0"/>
                </a:spcBef>
              </a:pPr>
              <a:t>51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>
            <a:extLst>
              <a:ext uri="{FF2B5EF4-FFF2-40B4-BE49-F238E27FC236}">
                <a16:creationId xmlns:a16="http://schemas.microsoft.com/office/drawing/2014/main" id="{61228A27-EA8E-459D-A742-43971161BF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備忘稿版面配置區 2">
            <a:extLst>
              <a:ext uri="{FF2B5EF4-FFF2-40B4-BE49-F238E27FC236}">
                <a16:creationId xmlns:a16="http://schemas.microsoft.com/office/drawing/2014/main" id="{9A5ABA80-169E-4228-BCD2-298673B27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92164" name="投影片編號版面配置區 3">
            <a:extLst>
              <a:ext uri="{FF2B5EF4-FFF2-40B4-BE49-F238E27FC236}">
                <a16:creationId xmlns:a16="http://schemas.microsoft.com/office/drawing/2014/main" id="{6A01C2B1-F650-40CA-B230-0F43C147CC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0F65DAE-980D-45FD-A980-BDE4FC4D050D}" type="slidenum">
              <a:rPr lang="en-US" altLang="zh-TW"/>
              <a:pPr>
                <a:spcBef>
                  <a:spcPct val="0"/>
                </a:spcBef>
              </a:pPr>
              <a:t>52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>
            <a:extLst>
              <a:ext uri="{FF2B5EF4-FFF2-40B4-BE49-F238E27FC236}">
                <a16:creationId xmlns:a16="http://schemas.microsoft.com/office/drawing/2014/main" id="{DBC5D11A-CAF2-4B3C-8FD4-7558300D3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備忘稿版面配置區 2">
            <a:extLst>
              <a:ext uri="{FF2B5EF4-FFF2-40B4-BE49-F238E27FC236}">
                <a16:creationId xmlns:a16="http://schemas.microsoft.com/office/drawing/2014/main" id="{62E242BC-0FF3-4B8A-8BCF-86813D98E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94212" name="投影片編號版面配置區 3">
            <a:extLst>
              <a:ext uri="{FF2B5EF4-FFF2-40B4-BE49-F238E27FC236}">
                <a16:creationId xmlns:a16="http://schemas.microsoft.com/office/drawing/2014/main" id="{7F31E133-4376-4BE4-9EB2-A7BB871CD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1B7BBCB-5C58-455A-AA8C-DBB02F999A78}" type="slidenum">
              <a:rPr lang="en-US" altLang="zh-TW"/>
              <a:pPr>
                <a:spcBef>
                  <a:spcPct val="0"/>
                </a:spcBef>
              </a:pPr>
              <a:t>53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>
            <a:extLst>
              <a:ext uri="{FF2B5EF4-FFF2-40B4-BE49-F238E27FC236}">
                <a16:creationId xmlns:a16="http://schemas.microsoft.com/office/drawing/2014/main" id="{713FED3F-C752-4263-A33C-88633DC1E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備忘稿版面配置區 2">
            <a:extLst>
              <a:ext uri="{FF2B5EF4-FFF2-40B4-BE49-F238E27FC236}">
                <a16:creationId xmlns:a16="http://schemas.microsoft.com/office/drawing/2014/main" id="{14B86C0D-34C4-439E-BE8B-B541CC92B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96260" name="投影片編號版面配置區 3">
            <a:extLst>
              <a:ext uri="{FF2B5EF4-FFF2-40B4-BE49-F238E27FC236}">
                <a16:creationId xmlns:a16="http://schemas.microsoft.com/office/drawing/2014/main" id="{E2B2B06F-F36D-4E35-A827-DC70939A7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516C01D-51A0-497E-8D61-C8F950F0A1F6}" type="slidenum">
              <a:rPr lang="en-US" altLang="zh-TW"/>
              <a:pPr>
                <a:spcBef>
                  <a:spcPct val="0"/>
                </a:spcBef>
              </a:pPr>
              <a:t>54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>
            <a:extLst>
              <a:ext uri="{FF2B5EF4-FFF2-40B4-BE49-F238E27FC236}">
                <a16:creationId xmlns:a16="http://schemas.microsoft.com/office/drawing/2014/main" id="{B114ACE6-A000-431E-88FF-26F328C5A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>
            <a:extLst>
              <a:ext uri="{FF2B5EF4-FFF2-40B4-BE49-F238E27FC236}">
                <a16:creationId xmlns:a16="http://schemas.microsoft.com/office/drawing/2014/main" id="{8608B391-BA66-4A44-8EC3-6645B4A80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0356" name="投影片編號版面配置區 3">
            <a:extLst>
              <a:ext uri="{FF2B5EF4-FFF2-40B4-BE49-F238E27FC236}">
                <a16:creationId xmlns:a16="http://schemas.microsoft.com/office/drawing/2014/main" id="{AC7E36F2-D606-4A3C-80E6-45CE4457F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53CB551-8659-46EB-B456-5DECD69F7743}" type="slidenum">
              <a:rPr lang="en-US" altLang="zh-TW"/>
              <a:pPr>
                <a:spcBef>
                  <a:spcPct val="0"/>
                </a:spcBef>
              </a:pPr>
              <a:t>55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圖像版面配置區 1">
            <a:extLst>
              <a:ext uri="{FF2B5EF4-FFF2-40B4-BE49-F238E27FC236}">
                <a16:creationId xmlns:a16="http://schemas.microsoft.com/office/drawing/2014/main" id="{8996D5D6-CF63-402C-BF7C-3B72D02AE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備忘稿版面配置區 2">
            <a:extLst>
              <a:ext uri="{FF2B5EF4-FFF2-40B4-BE49-F238E27FC236}">
                <a16:creationId xmlns:a16="http://schemas.microsoft.com/office/drawing/2014/main" id="{E6BE5A2D-12AE-4756-987D-BA9E93768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2404" name="投影片編號版面配置區 3">
            <a:extLst>
              <a:ext uri="{FF2B5EF4-FFF2-40B4-BE49-F238E27FC236}">
                <a16:creationId xmlns:a16="http://schemas.microsoft.com/office/drawing/2014/main" id="{285E22FF-9154-47DF-8BCD-22981DFFF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AEEBDE5-2A84-43C9-9BAD-616B39CA2522}" type="slidenum">
              <a:rPr lang="en-US" altLang="zh-TW"/>
              <a:pPr>
                <a:spcBef>
                  <a:spcPct val="0"/>
                </a:spcBef>
              </a:pPr>
              <a:t>56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>
            <a:extLst>
              <a:ext uri="{FF2B5EF4-FFF2-40B4-BE49-F238E27FC236}">
                <a16:creationId xmlns:a16="http://schemas.microsoft.com/office/drawing/2014/main" id="{20AF5980-443D-4446-8043-31EE94E6A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備忘稿版面配置區 2">
            <a:extLst>
              <a:ext uri="{FF2B5EF4-FFF2-40B4-BE49-F238E27FC236}">
                <a16:creationId xmlns:a16="http://schemas.microsoft.com/office/drawing/2014/main" id="{AAA62CA9-33F0-49CA-B347-508626D33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4452" name="投影片編號版面配置區 3">
            <a:extLst>
              <a:ext uri="{FF2B5EF4-FFF2-40B4-BE49-F238E27FC236}">
                <a16:creationId xmlns:a16="http://schemas.microsoft.com/office/drawing/2014/main" id="{97EFA9DB-45E3-441D-90D6-4CBE7CAFB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15782AE-6151-4162-B787-43FD022FFF1C}" type="slidenum">
              <a:rPr lang="en-US" altLang="zh-TW"/>
              <a:pPr>
                <a:spcBef>
                  <a:spcPct val="0"/>
                </a:spcBef>
              </a:pPr>
              <a:t>57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>
            <a:extLst>
              <a:ext uri="{FF2B5EF4-FFF2-40B4-BE49-F238E27FC236}">
                <a16:creationId xmlns:a16="http://schemas.microsoft.com/office/drawing/2014/main" id="{3D024558-E42D-4187-BA02-3AB72DEF1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備忘稿版面配置區 2">
            <a:extLst>
              <a:ext uri="{FF2B5EF4-FFF2-40B4-BE49-F238E27FC236}">
                <a16:creationId xmlns:a16="http://schemas.microsoft.com/office/drawing/2014/main" id="{F3506C31-3B5E-41B1-BC1E-534B82294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6500" name="投影片編號版面配置區 3">
            <a:extLst>
              <a:ext uri="{FF2B5EF4-FFF2-40B4-BE49-F238E27FC236}">
                <a16:creationId xmlns:a16="http://schemas.microsoft.com/office/drawing/2014/main" id="{4E4D0325-3FA3-4F16-9BFD-CF805F872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A0E088F-9527-4169-B104-5EE5EF79DE69}" type="slidenum">
              <a:rPr lang="en-US" altLang="zh-TW"/>
              <a:pPr>
                <a:spcBef>
                  <a:spcPct val="0"/>
                </a:spcBef>
              </a:pPr>
              <a:t>58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B906DBCB-328B-4023-8D8B-F943F580A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" y="874713"/>
            <a:ext cx="6240463" cy="3511550"/>
          </a:xfrm>
          <a:ln w="12700" cap="flat">
            <a:solidFill>
              <a:schemeClr val="tx1"/>
            </a:solidFill>
          </a:ln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E8705928-A13A-417A-9E7A-9336E459E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59325"/>
            <a:ext cx="5080000" cy="4506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69" tIns="47185" rIns="94369" bIns="47185"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投影片圖像版面配置區 1">
            <a:extLst>
              <a:ext uri="{FF2B5EF4-FFF2-40B4-BE49-F238E27FC236}">
                <a16:creationId xmlns:a16="http://schemas.microsoft.com/office/drawing/2014/main" id="{09A28ED9-9BBA-4DF7-B197-ACDAA4FD4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備忘稿版面配置區 2">
            <a:extLst>
              <a:ext uri="{FF2B5EF4-FFF2-40B4-BE49-F238E27FC236}">
                <a16:creationId xmlns:a16="http://schemas.microsoft.com/office/drawing/2014/main" id="{FB0D492E-E1FB-48FB-9CB5-91FDDFD2C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10596" name="投影片編號版面配置區 3">
            <a:extLst>
              <a:ext uri="{FF2B5EF4-FFF2-40B4-BE49-F238E27FC236}">
                <a16:creationId xmlns:a16="http://schemas.microsoft.com/office/drawing/2014/main" id="{8DFEBBBF-5732-4914-B40B-8D656CB750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0FC93C9-5F12-4097-9D3E-9A738434E1C5}" type="slidenum">
              <a:rPr lang="en-US" altLang="zh-TW"/>
              <a:pPr>
                <a:spcBef>
                  <a:spcPct val="0"/>
                </a:spcBef>
              </a:pPr>
              <a:t>60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>
            <a:extLst>
              <a:ext uri="{FF2B5EF4-FFF2-40B4-BE49-F238E27FC236}">
                <a16:creationId xmlns:a16="http://schemas.microsoft.com/office/drawing/2014/main" id="{50F1308D-FF5D-4871-9E28-80D80696F6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備忘稿版面配置區 2">
            <a:extLst>
              <a:ext uri="{FF2B5EF4-FFF2-40B4-BE49-F238E27FC236}">
                <a16:creationId xmlns:a16="http://schemas.microsoft.com/office/drawing/2014/main" id="{087FF2AA-B347-4442-90CA-487BBA23E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CE35F1F3-597A-46C0-A623-46F0CED4C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F9B83A7-1723-4EB1-9D04-90AA16B49B6C}" type="slidenum">
              <a:rPr lang="en-US" altLang="zh-TW"/>
              <a:pPr>
                <a:spcBef>
                  <a:spcPct val="0"/>
                </a:spcBef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>
            <a:extLst>
              <a:ext uri="{FF2B5EF4-FFF2-40B4-BE49-F238E27FC236}">
                <a16:creationId xmlns:a16="http://schemas.microsoft.com/office/drawing/2014/main" id="{0F1BCB75-E24A-4C11-961D-F56F436F1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備忘稿版面配置區 2">
            <a:extLst>
              <a:ext uri="{FF2B5EF4-FFF2-40B4-BE49-F238E27FC236}">
                <a16:creationId xmlns:a16="http://schemas.microsoft.com/office/drawing/2014/main" id="{29E5D3A2-C853-420C-A841-7480A6D64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12644" name="投影片編號版面配置區 3">
            <a:extLst>
              <a:ext uri="{FF2B5EF4-FFF2-40B4-BE49-F238E27FC236}">
                <a16:creationId xmlns:a16="http://schemas.microsoft.com/office/drawing/2014/main" id="{30396379-4010-40A4-B316-400E4076F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6D56135-2200-424E-8BAD-33A8D8FE7918}" type="slidenum">
              <a:rPr lang="en-US" altLang="zh-TW"/>
              <a:pPr>
                <a:spcBef>
                  <a:spcPct val="0"/>
                </a:spcBef>
              </a:pPr>
              <a:t>61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投影片圖像版面配置區 1">
            <a:extLst>
              <a:ext uri="{FF2B5EF4-FFF2-40B4-BE49-F238E27FC236}">
                <a16:creationId xmlns:a16="http://schemas.microsoft.com/office/drawing/2014/main" id="{72235133-C103-41DF-95E1-288DD07DBF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備忘稿版面配置區 2">
            <a:extLst>
              <a:ext uri="{FF2B5EF4-FFF2-40B4-BE49-F238E27FC236}">
                <a16:creationId xmlns:a16="http://schemas.microsoft.com/office/drawing/2014/main" id="{2CA50B94-9569-4EEF-8DC7-99A84043A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14692" name="投影片編號版面配置區 3">
            <a:extLst>
              <a:ext uri="{FF2B5EF4-FFF2-40B4-BE49-F238E27FC236}">
                <a16:creationId xmlns:a16="http://schemas.microsoft.com/office/drawing/2014/main" id="{F954292F-1E86-4BBD-8451-C9E16BF6D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8A7756C-A525-49C3-AC03-582FF195AA58}" type="slidenum">
              <a:rPr lang="en-US" altLang="zh-TW"/>
              <a:pPr>
                <a:spcBef>
                  <a:spcPct val="0"/>
                </a:spcBef>
              </a:pPr>
              <a:t>62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投影片圖像版面配置區 1">
            <a:extLst>
              <a:ext uri="{FF2B5EF4-FFF2-40B4-BE49-F238E27FC236}">
                <a16:creationId xmlns:a16="http://schemas.microsoft.com/office/drawing/2014/main" id="{88A4A1D4-2E6B-4BDD-89D1-9119BD1B1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備忘稿版面配置區 2">
            <a:extLst>
              <a:ext uri="{FF2B5EF4-FFF2-40B4-BE49-F238E27FC236}">
                <a16:creationId xmlns:a16="http://schemas.microsoft.com/office/drawing/2014/main" id="{87C1661E-F99B-440D-845E-C4CE04B27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16740" name="投影片編號版面配置區 3">
            <a:extLst>
              <a:ext uri="{FF2B5EF4-FFF2-40B4-BE49-F238E27FC236}">
                <a16:creationId xmlns:a16="http://schemas.microsoft.com/office/drawing/2014/main" id="{D08436F8-ECF9-47F9-A1DE-A3F4A6CE0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BA98624-3153-4842-931B-5FED1A311280}" type="slidenum">
              <a:rPr lang="en-US" altLang="zh-TW"/>
              <a:pPr>
                <a:spcBef>
                  <a:spcPct val="0"/>
                </a:spcBef>
              </a:pPr>
              <a:t>63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圖像版面配置區 1">
            <a:extLst>
              <a:ext uri="{FF2B5EF4-FFF2-40B4-BE49-F238E27FC236}">
                <a16:creationId xmlns:a16="http://schemas.microsoft.com/office/drawing/2014/main" id="{7B9B9E2F-35AC-41DB-A187-8ADA390FE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備忘稿版面配置區 2">
            <a:extLst>
              <a:ext uri="{FF2B5EF4-FFF2-40B4-BE49-F238E27FC236}">
                <a16:creationId xmlns:a16="http://schemas.microsoft.com/office/drawing/2014/main" id="{31D7EE97-897C-4460-A4A1-59F552ABA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18788" name="投影片編號版面配置區 3">
            <a:extLst>
              <a:ext uri="{FF2B5EF4-FFF2-40B4-BE49-F238E27FC236}">
                <a16:creationId xmlns:a16="http://schemas.microsoft.com/office/drawing/2014/main" id="{1C8615C2-1171-4C41-BA03-CF2ADC51B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45E0986-2AFA-4823-A8FE-209206A0F975}" type="slidenum">
              <a:rPr lang="en-US" altLang="zh-TW"/>
              <a:pPr>
                <a:spcBef>
                  <a:spcPct val="0"/>
                </a:spcBef>
              </a:pPr>
              <a:t>64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>
            <a:extLst>
              <a:ext uri="{FF2B5EF4-FFF2-40B4-BE49-F238E27FC236}">
                <a16:creationId xmlns:a16="http://schemas.microsoft.com/office/drawing/2014/main" id="{CB671ED5-DCE4-446F-B449-A34B065D1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>
            <a:extLst>
              <a:ext uri="{FF2B5EF4-FFF2-40B4-BE49-F238E27FC236}">
                <a16:creationId xmlns:a16="http://schemas.microsoft.com/office/drawing/2014/main" id="{E25FA80D-2DE8-4E6D-A244-AE0AB954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0836" name="投影片編號版面配置區 3">
            <a:extLst>
              <a:ext uri="{FF2B5EF4-FFF2-40B4-BE49-F238E27FC236}">
                <a16:creationId xmlns:a16="http://schemas.microsoft.com/office/drawing/2014/main" id="{30B082CE-6EFC-4000-B6C7-04F010DDF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1A3D311-5E65-40C6-8834-033AA6D842F4}" type="slidenum">
              <a:rPr lang="en-US" altLang="zh-TW"/>
              <a:pPr>
                <a:spcBef>
                  <a:spcPct val="0"/>
                </a:spcBef>
              </a:pPr>
              <a:t>65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>
            <a:extLst>
              <a:ext uri="{FF2B5EF4-FFF2-40B4-BE49-F238E27FC236}">
                <a16:creationId xmlns:a16="http://schemas.microsoft.com/office/drawing/2014/main" id="{35355404-A194-4F7C-A2CD-358F5CBC72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備忘稿版面配置區 2">
            <a:extLst>
              <a:ext uri="{FF2B5EF4-FFF2-40B4-BE49-F238E27FC236}">
                <a16:creationId xmlns:a16="http://schemas.microsoft.com/office/drawing/2014/main" id="{A5DE1440-2F2B-49BD-A7D1-C166EC865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2884" name="投影片編號版面配置區 3">
            <a:extLst>
              <a:ext uri="{FF2B5EF4-FFF2-40B4-BE49-F238E27FC236}">
                <a16:creationId xmlns:a16="http://schemas.microsoft.com/office/drawing/2014/main" id="{72974870-2198-4250-83C3-DE0976FB8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6749CFC-B118-42AF-897A-8EE31B334AE9}" type="slidenum">
              <a:rPr lang="en-US" altLang="zh-TW"/>
              <a:pPr>
                <a:spcBef>
                  <a:spcPct val="0"/>
                </a:spcBef>
              </a:pPr>
              <a:t>66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>
            <a:extLst>
              <a:ext uri="{FF2B5EF4-FFF2-40B4-BE49-F238E27FC236}">
                <a16:creationId xmlns:a16="http://schemas.microsoft.com/office/drawing/2014/main" id="{97069D3B-E443-4731-AF30-C4850132A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備忘稿版面配置區 2">
            <a:extLst>
              <a:ext uri="{FF2B5EF4-FFF2-40B4-BE49-F238E27FC236}">
                <a16:creationId xmlns:a16="http://schemas.microsoft.com/office/drawing/2014/main" id="{A3031B9F-C4DB-429E-B277-8C018CBF4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4932" name="投影片編號版面配置區 3">
            <a:extLst>
              <a:ext uri="{FF2B5EF4-FFF2-40B4-BE49-F238E27FC236}">
                <a16:creationId xmlns:a16="http://schemas.microsoft.com/office/drawing/2014/main" id="{2B96C2E8-3BD7-4D9B-BB90-C0354A5FB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34984D1-CFC2-497E-B34A-2CAA720FBE78}" type="slidenum">
              <a:rPr lang="en-US" altLang="zh-TW"/>
              <a:pPr>
                <a:spcBef>
                  <a:spcPct val="0"/>
                </a:spcBef>
              </a:pPr>
              <a:t>67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投影片圖像版面配置區 1">
            <a:extLst>
              <a:ext uri="{FF2B5EF4-FFF2-40B4-BE49-F238E27FC236}">
                <a16:creationId xmlns:a16="http://schemas.microsoft.com/office/drawing/2014/main" id="{F1F15DC5-C8F5-48D2-8277-15CDC2C37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備忘稿版面配置區 2">
            <a:extLst>
              <a:ext uri="{FF2B5EF4-FFF2-40B4-BE49-F238E27FC236}">
                <a16:creationId xmlns:a16="http://schemas.microsoft.com/office/drawing/2014/main" id="{9F16A3EB-C23E-4D32-B1DB-958596D34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6980" name="投影片編號版面配置區 3">
            <a:extLst>
              <a:ext uri="{FF2B5EF4-FFF2-40B4-BE49-F238E27FC236}">
                <a16:creationId xmlns:a16="http://schemas.microsoft.com/office/drawing/2014/main" id="{18570701-D983-4938-B59E-89771CAE6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1C7E350-4615-4A31-BE00-348E96EC1DDE}" type="slidenum">
              <a:rPr lang="en-US" altLang="zh-TW"/>
              <a:pPr>
                <a:spcBef>
                  <a:spcPct val="0"/>
                </a:spcBef>
              </a:pPr>
              <a:t>68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圖像版面配置區 1">
            <a:extLst>
              <a:ext uri="{FF2B5EF4-FFF2-40B4-BE49-F238E27FC236}">
                <a16:creationId xmlns:a16="http://schemas.microsoft.com/office/drawing/2014/main" id="{8F001423-7DD8-4C2A-A4B3-E65307C6D1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備忘稿版面配置區 2">
            <a:extLst>
              <a:ext uri="{FF2B5EF4-FFF2-40B4-BE49-F238E27FC236}">
                <a16:creationId xmlns:a16="http://schemas.microsoft.com/office/drawing/2014/main" id="{A9F26C50-1C43-4742-A019-B57DC2DAA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29028" name="投影片編號版面配置區 3">
            <a:extLst>
              <a:ext uri="{FF2B5EF4-FFF2-40B4-BE49-F238E27FC236}">
                <a16:creationId xmlns:a16="http://schemas.microsoft.com/office/drawing/2014/main" id="{4D726CDD-E9D4-4404-AB61-6D0A5DE472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0F5A10B-1CA4-4517-8776-2601D44287FE}" type="slidenum">
              <a:rPr lang="en-US" altLang="zh-TW"/>
              <a:pPr>
                <a:spcBef>
                  <a:spcPct val="0"/>
                </a:spcBef>
              </a:pPr>
              <a:t>69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投影片圖像版面配置區 1">
            <a:extLst>
              <a:ext uri="{FF2B5EF4-FFF2-40B4-BE49-F238E27FC236}">
                <a16:creationId xmlns:a16="http://schemas.microsoft.com/office/drawing/2014/main" id="{85DED488-2989-4BF7-B607-9601E8A5DB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備忘稿版面配置區 2">
            <a:extLst>
              <a:ext uri="{FF2B5EF4-FFF2-40B4-BE49-F238E27FC236}">
                <a16:creationId xmlns:a16="http://schemas.microsoft.com/office/drawing/2014/main" id="{1E6E2EB8-D0D6-43AC-969A-71320721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31076" name="投影片編號版面配置區 3">
            <a:extLst>
              <a:ext uri="{FF2B5EF4-FFF2-40B4-BE49-F238E27FC236}">
                <a16:creationId xmlns:a16="http://schemas.microsoft.com/office/drawing/2014/main" id="{9AA8A0A7-1621-402D-9290-7023FB752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1F7E449-CC5C-4704-8EC5-3FE480A9BE6F}" type="slidenum">
              <a:rPr lang="en-US" altLang="zh-TW"/>
              <a:pPr>
                <a:spcBef>
                  <a:spcPct val="0"/>
                </a:spcBef>
              </a:pPr>
              <a:t>70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>
            <a:extLst>
              <a:ext uri="{FF2B5EF4-FFF2-40B4-BE49-F238E27FC236}">
                <a16:creationId xmlns:a16="http://schemas.microsoft.com/office/drawing/2014/main" id="{3887BBB2-6FAF-475D-8348-D8E3B35384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備忘稿版面配置區 2">
            <a:extLst>
              <a:ext uri="{FF2B5EF4-FFF2-40B4-BE49-F238E27FC236}">
                <a16:creationId xmlns:a16="http://schemas.microsoft.com/office/drawing/2014/main" id="{331356DE-E72B-46EC-A55C-EC244F90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4340" name="投影片編號版面配置區 3">
            <a:extLst>
              <a:ext uri="{FF2B5EF4-FFF2-40B4-BE49-F238E27FC236}">
                <a16:creationId xmlns:a16="http://schemas.microsoft.com/office/drawing/2014/main" id="{C273DA95-D980-4D2C-9B90-E27C37352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5F313FC-924F-468B-A793-8B0F322559EE}" type="slidenum">
              <a:rPr lang="en-US" altLang="zh-TW"/>
              <a:pPr>
                <a:spcBef>
                  <a:spcPct val="0"/>
                </a:spcBef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投影片圖像版面配置區 1">
            <a:extLst>
              <a:ext uri="{FF2B5EF4-FFF2-40B4-BE49-F238E27FC236}">
                <a16:creationId xmlns:a16="http://schemas.microsoft.com/office/drawing/2014/main" id="{F35598BE-49AF-4A40-AFC4-16EB52E610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備忘稿版面配置區 2">
            <a:extLst>
              <a:ext uri="{FF2B5EF4-FFF2-40B4-BE49-F238E27FC236}">
                <a16:creationId xmlns:a16="http://schemas.microsoft.com/office/drawing/2014/main" id="{9D8EE5AB-2661-4D91-BA17-27384E1E7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3124" name="投影片編號版面配置區 3">
            <a:extLst>
              <a:ext uri="{FF2B5EF4-FFF2-40B4-BE49-F238E27FC236}">
                <a16:creationId xmlns:a16="http://schemas.microsoft.com/office/drawing/2014/main" id="{4C9381D9-5669-47EF-A45B-E752E5EA6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BBC71CB-A416-4E2D-B35E-B1FD033D7E64}" type="slidenum">
              <a:rPr lang="en-US" altLang="zh-TW"/>
              <a:pPr>
                <a:spcBef>
                  <a:spcPct val="0"/>
                </a:spcBef>
              </a:pPr>
              <a:t>71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投影片圖像版面配置區 1">
            <a:extLst>
              <a:ext uri="{FF2B5EF4-FFF2-40B4-BE49-F238E27FC236}">
                <a16:creationId xmlns:a16="http://schemas.microsoft.com/office/drawing/2014/main" id="{F35598BE-49AF-4A40-AFC4-16EB52E610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備忘稿版面配置區 2">
            <a:extLst>
              <a:ext uri="{FF2B5EF4-FFF2-40B4-BE49-F238E27FC236}">
                <a16:creationId xmlns:a16="http://schemas.microsoft.com/office/drawing/2014/main" id="{9D8EE5AB-2661-4D91-BA17-27384E1E7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3124" name="投影片編號版面配置區 3">
            <a:extLst>
              <a:ext uri="{FF2B5EF4-FFF2-40B4-BE49-F238E27FC236}">
                <a16:creationId xmlns:a16="http://schemas.microsoft.com/office/drawing/2014/main" id="{4C9381D9-5669-47EF-A45B-E752E5EA68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BBC71CB-A416-4E2D-B35E-B1FD033D7E64}" type="slidenum">
              <a:rPr lang="en-US" altLang="zh-TW"/>
              <a:pPr>
                <a:spcBef>
                  <a:spcPct val="0"/>
                </a:spcBef>
              </a:pPr>
              <a:t>72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30493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圖像版面配置區 1">
            <a:extLst>
              <a:ext uri="{FF2B5EF4-FFF2-40B4-BE49-F238E27FC236}">
                <a16:creationId xmlns:a16="http://schemas.microsoft.com/office/drawing/2014/main" id="{C1DAA7D8-3316-4428-9142-A8ED861EE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備忘稿版面配置區 2">
            <a:extLst>
              <a:ext uri="{FF2B5EF4-FFF2-40B4-BE49-F238E27FC236}">
                <a16:creationId xmlns:a16="http://schemas.microsoft.com/office/drawing/2014/main" id="{F7E1D9D5-D8CB-4805-8826-740576B7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5172" name="投影片編號版面配置區 3">
            <a:extLst>
              <a:ext uri="{FF2B5EF4-FFF2-40B4-BE49-F238E27FC236}">
                <a16:creationId xmlns:a16="http://schemas.microsoft.com/office/drawing/2014/main" id="{7F7156E2-23D5-4901-9815-D179CD29B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12BC0CA-C47E-4F6F-B85D-ED6DF94C5AF8}" type="slidenum">
              <a:rPr lang="en-US" altLang="zh-TW"/>
              <a:pPr>
                <a:spcBef>
                  <a:spcPct val="0"/>
                </a:spcBef>
              </a:pPr>
              <a:t>73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投影片圖像版面配置區 1">
            <a:extLst>
              <a:ext uri="{FF2B5EF4-FFF2-40B4-BE49-F238E27FC236}">
                <a16:creationId xmlns:a16="http://schemas.microsoft.com/office/drawing/2014/main" id="{FCEFE7B5-115E-4D82-97DA-3979EB25F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備忘稿版面配置區 2">
            <a:extLst>
              <a:ext uri="{FF2B5EF4-FFF2-40B4-BE49-F238E27FC236}">
                <a16:creationId xmlns:a16="http://schemas.microsoft.com/office/drawing/2014/main" id="{7E969622-592B-4077-8C95-7A8022E0A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7220" name="投影片編號版面配置區 3">
            <a:extLst>
              <a:ext uri="{FF2B5EF4-FFF2-40B4-BE49-F238E27FC236}">
                <a16:creationId xmlns:a16="http://schemas.microsoft.com/office/drawing/2014/main" id="{BB248EE0-E189-42DE-A2FA-10371EF98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72664DF-A24B-40D0-ACA6-C135F9DC225B}" type="slidenum">
              <a:rPr lang="en-US" altLang="zh-TW"/>
              <a:pPr>
                <a:spcBef>
                  <a:spcPct val="0"/>
                </a:spcBef>
              </a:pPr>
              <a:t>74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投影片圖像版面配置區 1">
            <a:extLst>
              <a:ext uri="{FF2B5EF4-FFF2-40B4-BE49-F238E27FC236}">
                <a16:creationId xmlns:a16="http://schemas.microsoft.com/office/drawing/2014/main" id="{B0E8835E-9D6B-4C9D-B824-B398C8A09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備忘稿版面配置區 2">
            <a:extLst>
              <a:ext uri="{FF2B5EF4-FFF2-40B4-BE49-F238E27FC236}">
                <a16:creationId xmlns:a16="http://schemas.microsoft.com/office/drawing/2014/main" id="{C90CA986-FFF9-4DA2-9131-F19CAFF19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39268" name="投影片編號版面配置區 3">
            <a:extLst>
              <a:ext uri="{FF2B5EF4-FFF2-40B4-BE49-F238E27FC236}">
                <a16:creationId xmlns:a16="http://schemas.microsoft.com/office/drawing/2014/main" id="{921D330C-620F-4E67-88B2-B3C11D75B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2CD15A2-EF76-425C-9703-98AF61FA43BA}" type="slidenum">
              <a:rPr lang="en-US" altLang="zh-TW"/>
              <a:pPr>
                <a:spcBef>
                  <a:spcPct val="0"/>
                </a:spcBef>
              </a:pPr>
              <a:t>75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投影片圖像版面配置區 1">
            <a:extLst>
              <a:ext uri="{FF2B5EF4-FFF2-40B4-BE49-F238E27FC236}">
                <a16:creationId xmlns:a16="http://schemas.microsoft.com/office/drawing/2014/main" id="{3E30A8D1-1CAD-47B2-90BB-CB54B785E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備忘稿版面配置區 2">
            <a:extLst>
              <a:ext uri="{FF2B5EF4-FFF2-40B4-BE49-F238E27FC236}">
                <a16:creationId xmlns:a16="http://schemas.microsoft.com/office/drawing/2014/main" id="{CAEC5F6A-7055-4313-94DF-2FE393281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41316" name="投影片編號版面配置區 3">
            <a:extLst>
              <a:ext uri="{FF2B5EF4-FFF2-40B4-BE49-F238E27FC236}">
                <a16:creationId xmlns:a16="http://schemas.microsoft.com/office/drawing/2014/main" id="{4DEF1EEC-9390-435B-8837-A38E8A52C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7157C2F-36A8-4D7E-A85A-1894C9575020}" type="slidenum">
              <a:rPr lang="en-US" altLang="zh-TW"/>
              <a:pPr>
                <a:spcBef>
                  <a:spcPct val="0"/>
                </a:spcBef>
              </a:pPr>
              <a:t>76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529BE8C6-9C88-4697-B92D-B38EB73D6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4F5EF8D-26DD-4A5C-8B4E-8E1180E4AAD9}" type="slidenum">
              <a:rPr lang="en-US" altLang="zh-TW"/>
              <a:pPr>
                <a:spcBef>
                  <a:spcPct val="0"/>
                </a:spcBef>
              </a:pPr>
              <a:t>77</a:t>
            </a:fld>
            <a:endParaRPr lang="en-US" altLang="zh-TW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0521313A-3745-40B8-91A4-27B7F3F3C6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" y="874713"/>
            <a:ext cx="6240463" cy="3511550"/>
          </a:xfrm>
          <a:ln w="12700" cap="flat">
            <a:solidFill>
              <a:schemeClr val="tx1"/>
            </a:solidFill>
          </a:ln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D5157853-DAA8-4886-9089-EC9A70AFB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59325"/>
            <a:ext cx="5080000" cy="4506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7" tIns="47189" rIns="94377" bIns="47189"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790475F4-E3A0-4ACC-B0F1-5ADA0265B5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D7C769C-7655-478B-94BA-A35E00441509}" type="slidenum">
              <a:rPr lang="en-US" altLang="zh-TW"/>
              <a:pPr>
                <a:spcBef>
                  <a:spcPct val="0"/>
                </a:spcBef>
              </a:pPr>
              <a:t>78</a:t>
            </a:fld>
            <a:endParaRPr lang="en-US" altLang="zh-TW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92838560-3F9A-4257-8A63-461ED032B9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850" y="874713"/>
            <a:ext cx="6240463" cy="3511550"/>
          </a:xfrm>
          <a:ln w="12700" cap="flat">
            <a:solidFill>
              <a:schemeClr val="tx1"/>
            </a:solidFill>
          </a:ln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B070370B-6322-4F2F-A704-1FE61E7BF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59325"/>
            <a:ext cx="5080000" cy="4506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77" tIns="47189" rIns="94377" bIns="47189"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>
            <a:extLst>
              <a:ext uri="{FF2B5EF4-FFF2-40B4-BE49-F238E27FC236}">
                <a16:creationId xmlns:a16="http://schemas.microsoft.com/office/drawing/2014/main" id="{2E14A517-806B-43A9-A974-F3D2D216C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備忘稿版面配置區 2">
            <a:extLst>
              <a:ext uri="{FF2B5EF4-FFF2-40B4-BE49-F238E27FC236}">
                <a16:creationId xmlns:a16="http://schemas.microsoft.com/office/drawing/2014/main" id="{A00093F2-468C-40C9-88B4-91FA05EF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6388" name="投影片編號版面配置區 3">
            <a:extLst>
              <a:ext uri="{FF2B5EF4-FFF2-40B4-BE49-F238E27FC236}">
                <a16:creationId xmlns:a16="http://schemas.microsoft.com/office/drawing/2014/main" id="{BF8F00DE-AC65-4F2B-86A8-7E935BEF4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6D1E888-5576-4A5F-8931-97F29CC81E22}" type="slidenum">
              <a:rPr lang="en-US" altLang="zh-TW"/>
              <a:pPr>
                <a:spcBef>
                  <a:spcPct val="0"/>
                </a:spcBef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>
            <a:extLst>
              <a:ext uri="{FF2B5EF4-FFF2-40B4-BE49-F238E27FC236}">
                <a16:creationId xmlns:a16="http://schemas.microsoft.com/office/drawing/2014/main" id="{9C9A3435-808A-49F3-B49F-2CCCE0C83E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>
            <a:extLst>
              <a:ext uri="{FF2B5EF4-FFF2-40B4-BE49-F238E27FC236}">
                <a16:creationId xmlns:a16="http://schemas.microsoft.com/office/drawing/2014/main" id="{B2882D0F-CFAC-4E44-B511-73496BCED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8436" name="投影片編號版面配置區 3">
            <a:extLst>
              <a:ext uri="{FF2B5EF4-FFF2-40B4-BE49-F238E27FC236}">
                <a16:creationId xmlns:a16="http://schemas.microsoft.com/office/drawing/2014/main" id="{3772A2B7-ED94-4068-BD71-EE7B2E8883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DFACC36-0284-480A-9B55-94ABFC6E8A54}" type="slidenum">
              <a:rPr lang="en-US" altLang="zh-TW"/>
              <a:pPr>
                <a:spcBef>
                  <a:spcPct val="0"/>
                </a:spcBef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>
            <a:extLst>
              <a:ext uri="{FF2B5EF4-FFF2-40B4-BE49-F238E27FC236}">
                <a16:creationId xmlns:a16="http://schemas.microsoft.com/office/drawing/2014/main" id="{45267D87-080E-4AE5-8FC1-1B4BFAF9A0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>
            <a:extLst>
              <a:ext uri="{FF2B5EF4-FFF2-40B4-BE49-F238E27FC236}">
                <a16:creationId xmlns:a16="http://schemas.microsoft.com/office/drawing/2014/main" id="{1C428758-86A6-43A9-8652-4EF68540F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20484" name="投影片編號版面配置區 3">
            <a:extLst>
              <a:ext uri="{FF2B5EF4-FFF2-40B4-BE49-F238E27FC236}">
                <a16:creationId xmlns:a16="http://schemas.microsoft.com/office/drawing/2014/main" id="{53736DAF-4EC8-4D06-984A-71000C539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BA45BFF-CF2E-46B3-8348-9A6FD7A17EA3}" type="slidenum">
              <a:rPr lang="en-US" altLang="zh-TW"/>
              <a:pPr>
                <a:spcBef>
                  <a:spcPct val="0"/>
                </a:spcBef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7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2133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83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04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73028"/>
            <a:ext cx="10972800" cy="170021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6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125542"/>
            <a:ext cx="10972800" cy="6477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2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sz="5333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94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910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101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13">
            <a:extLst>
              <a:ext uri="{FF2B5EF4-FFF2-40B4-BE49-F238E27FC236}">
                <a16:creationId xmlns:a16="http://schemas.microsoft.com/office/drawing/2014/main" id="{85B4B7C3-4B57-4FDA-927B-96273227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">
            <a:extLst>
              <a:ext uri="{FF2B5EF4-FFF2-40B4-BE49-F238E27FC236}">
                <a16:creationId xmlns:a16="http://schemas.microsoft.com/office/drawing/2014/main" id="{296F7529-43F2-4CE0-A3C7-83CC54C7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>
            <a:extLst>
              <a:ext uri="{FF2B5EF4-FFF2-40B4-BE49-F238E27FC236}">
                <a16:creationId xmlns:a16="http://schemas.microsoft.com/office/drawing/2014/main" id="{0E7C6B9A-08B1-4ED9-A8C1-B2FFE164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D62FA-6016-4093-B5AF-6757EB7A34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654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86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393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436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78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55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733"/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0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438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862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537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962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78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36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9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26877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190853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26877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190853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4421" y="144466"/>
            <a:ext cx="10943167" cy="692151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70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3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48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6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67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7"/>
            <a:ext cx="10972800" cy="48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" y="6357940"/>
            <a:ext cx="5111751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2808" y="6581777"/>
            <a:ext cx="357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12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8055"/>
            <a:ext cx="12192000" cy="144463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65849"/>
            <a:ext cx="12192000" cy="719139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" y="124614"/>
            <a:ext cx="916587" cy="672311"/>
          </a:xfrm>
          <a:prstGeom prst="rect">
            <a:avLst/>
          </a:prstGeom>
        </p:spPr>
      </p:pic>
      <p:grpSp>
        <p:nvGrpSpPr>
          <p:cNvPr id="2" name="群組 1"/>
          <p:cNvGrpSpPr/>
          <p:nvPr userDrawn="1"/>
        </p:nvGrpSpPr>
        <p:grpSpPr>
          <a:xfrm>
            <a:off x="86980" y="6239920"/>
            <a:ext cx="3223375" cy="569415"/>
            <a:chOff x="86980" y="6239920"/>
            <a:chExt cx="3223375" cy="569415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" y="6239920"/>
              <a:ext cx="817930" cy="5694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/>
          </p:nvSpPr>
          <p:spPr>
            <a:xfrm>
              <a:off x="829837" y="6347770"/>
              <a:ext cx="24805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TW" sz="1200" kern="1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</a:rPr>
                <a:t>香港中文大学（深圳）数据科学院</a:t>
              </a:r>
              <a:endParaRPr lang="zh-TW" altLang="zh-TW" sz="1200" kern="1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CUHK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DengXian"/>
                  <a:cs typeface="Times New Roman" panose="02020603050405020304" pitchFamily="18" charset="0"/>
                </a:rPr>
                <a:t>-SZ Sc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hool of Data Science</a:t>
              </a:r>
              <a:endParaRPr lang="zh-TW" altLang="zh-TW" sz="1000" kern="10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371531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3733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32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1142943" indent="-22858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21" indent="-22858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476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007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7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image" Target="../media/image1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671" y="1102045"/>
            <a:ext cx="11396871" cy="1742755"/>
          </a:xfrm>
        </p:spPr>
        <p:txBody>
          <a:bodyPr/>
          <a:lstStyle/>
          <a:p>
            <a:pPr algn="ctr"/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418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– 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 Construction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98432"/>
            <a:ext cx="8534400" cy="2402395"/>
          </a:xfrm>
        </p:spPr>
        <p:txBody>
          <a:bodyPr/>
          <a:lstStyle/>
          <a:p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n-US" altLang="zh-TW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Yeh-Ching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Chung</a:t>
            </a:r>
          </a:p>
          <a:p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dirty="0"/>
              <a:t>School of </a:t>
            </a:r>
            <a:r>
              <a:rPr lang="en-US" altLang="zh-CN" sz="3200" dirty="0"/>
              <a:t>Data </a:t>
            </a:r>
            <a:r>
              <a:rPr lang="en-US" altLang="zh-TW" sz="3200" dirty="0"/>
              <a:t>Science</a:t>
            </a:r>
          </a:p>
          <a:p>
            <a:r>
              <a:rPr lang="en-US" altLang="zh-TW" sz="3200" dirty="0"/>
              <a:t>Chinese University of Hong Kong, Shenzhen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E3C8E4-087A-45AF-99F3-A0043F7C6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9">
            <a:extLst>
              <a:ext uri="{FF2B5EF4-FFF2-40B4-BE49-F238E27FC236}">
                <a16:creationId xmlns:a16="http://schemas.microsoft.com/office/drawing/2014/main" id="{37B9EB31-829C-4A00-8E31-F0AB2A91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19461" name="Text Box 10">
            <a:extLst>
              <a:ext uri="{FF2B5EF4-FFF2-40B4-BE49-F238E27FC236}">
                <a16:creationId xmlns:a16="http://schemas.microsoft.com/office/drawing/2014/main" id="{D6FB6B38-AE60-4328-8048-CA972AD0F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9462" name="Line 11">
            <a:extLst>
              <a:ext uri="{FF2B5EF4-FFF2-40B4-BE49-F238E27FC236}">
                <a16:creationId xmlns:a16="http://schemas.microsoft.com/office/drawing/2014/main" id="{668A6290-B538-404F-9E18-0E72A2796A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Text Box 12">
            <a:extLst>
              <a:ext uri="{FF2B5EF4-FFF2-40B4-BE49-F238E27FC236}">
                <a16:creationId xmlns:a16="http://schemas.microsoft.com/office/drawing/2014/main" id="{5DA66C16-7D2A-4468-B518-E3B24E711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9464" name="Line 13">
            <a:extLst>
              <a:ext uri="{FF2B5EF4-FFF2-40B4-BE49-F238E27FC236}">
                <a16:creationId xmlns:a16="http://schemas.microsoft.com/office/drawing/2014/main" id="{913D6037-2D15-4685-961D-7B7E39AD7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Text Box 14">
            <a:extLst>
              <a:ext uri="{FF2B5EF4-FFF2-40B4-BE49-F238E27FC236}">
                <a16:creationId xmlns:a16="http://schemas.microsoft.com/office/drawing/2014/main" id="{A6AC4BF8-21F4-4EA0-89CF-DC564F750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9466" name="Line 15">
            <a:extLst>
              <a:ext uri="{FF2B5EF4-FFF2-40B4-BE49-F238E27FC236}">
                <a16:creationId xmlns:a16="http://schemas.microsoft.com/office/drawing/2014/main" id="{E6E5F1DA-03E9-4307-9F63-7FFCE26C7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Line 16">
            <a:extLst>
              <a:ext uri="{FF2B5EF4-FFF2-40B4-BE49-F238E27FC236}">
                <a16:creationId xmlns:a16="http://schemas.microsoft.com/office/drawing/2014/main" id="{AACB5A22-9C4F-452D-B7D1-8963F3468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Text Box 17">
            <a:extLst>
              <a:ext uri="{FF2B5EF4-FFF2-40B4-BE49-F238E27FC236}">
                <a16:creationId xmlns:a16="http://schemas.microsoft.com/office/drawing/2014/main" id="{63869655-7D2F-4FCC-9C06-EBE44C776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9469" name="Text Box 18">
            <a:extLst>
              <a:ext uri="{FF2B5EF4-FFF2-40B4-BE49-F238E27FC236}">
                <a16:creationId xmlns:a16="http://schemas.microsoft.com/office/drawing/2014/main" id="{CC4343F5-A33F-49A8-8576-916068790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19470" name="Line 19">
            <a:extLst>
              <a:ext uri="{FF2B5EF4-FFF2-40B4-BE49-F238E27FC236}">
                <a16:creationId xmlns:a16="http://schemas.microsoft.com/office/drawing/2014/main" id="{2C9FA7EA-1B81-4131-BD03-9C2F5DDBC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1" name="Text Box 20">
            <a:extLst>
              <a:ext uri="{FF2B5EF4-FFF2-40B4-BE49-F238E27FC236}">
                <a16:creationId xmlns:a16="http://schemas.microsoft.com/office/drawing/2014/main" id="{C21C9A02-8CD9-4EDF-A387-1B596733C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472" name="Text Box 21">
            <a:extLst>
              <a:ext uri="{FF2B5EF4-FFF2-40B4-BE49-F238E27FC236}">
                <a16:creationId xmlns:a16="http://schemas.microsoft.com/office/drawing/2014/main" id="{8B9CD85D-1C71-4424-B2EA-247AF74F7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19473" name="Text Box 22">
            <a:extLst>
              <a:ext uri="{FF2B5EF4-FFF2-40B4-BE49-F238E27FC236}">
                <a16:creationId xmlns:a16="http://schemas.microsoft.com/office/drawing/2014/main" id="{3790F015-27AC-4921-B1DB-260FFC1DF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74" name="Line 23">
            <a:extLst>
              <a:ext uri="{FF2B5EF4-FFF2-40B4-BE49-F238E27FC236}">
                <a16:creationId xmlns:a16="http://schemas.microsoft.com/office/drawing/2014/main" id="{27384B9A-1C6B-4CA3-A9A3-E780D784E4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5" name="Line 24">
            <a:extLst>
              <a:ext uri="{FF2B5EF4-FFF2-40B4-BE49-F238E27FC236}">
                <a16:creationId xmlns:a16="http://schemas.microsoft.com/office/drawing/2014/main" id="{91725DF0-DC30-499B-A362-24D0057D5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6" name="Text Box 25">
            <a:extLst>
              <a:ext uri="{FF2B5EF4-FFF2-40B4-BE49-F238E27FC236}">
                <a16:creationId xmlns:a16="http://schemas.microsoft.com/office/drawing/2014/main" id="{69E6BE4C-A584-46F2-B000-8654DDEE9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9477" name="Text Box 26">
            <a:extLst>
              <a:ext uri="{FF2B5EF4-FFF2-40B4-BE49-F238E27FC236}">
                <a16:creationId xmlns:a16="http://schemas.microsoft.com/office/drawing/2014/main" id="{5FC6EED0-D353-4C02-AFFB-292A54375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19478" name="Line 27">
            <a:extLst>
              <a:ext uri="{FF2B5EF4-FFF2-40B4-BE49-F238E27FC236}">
                <a16:creationId xmlns:a16="http://schemas.microsoft.com/office/drawing/2014/main" id="{FDA5CAE8-A224-4611-80ED-BF1B071539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9" name="Line 28">
            <a:extLst>
              <a:ext uri="{FF2B5EF4-FFF2-40B4-BE49-F238E27FC236}">
                <a16:creationId xmlns:a16="http://schemas.microsoft.com/office/drawing/2014/main" id="{6DE62D79-FCBB-4B1C-851C-C11D67E8B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0" name="Text Box 29">
            <a:extLst>
              <a:ext uri="{FF2B5EF4-FFF2-40B4-BE49-F238E27FC236}">
                <a16:creationId xmlns:a16="http://schemas.microsoft.com/office/drawing/2014/main" id="{39A84BD9-5F40-4F6A-8255-1C4B6270C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9481" name="Text Box 30">
            <a:extLst>
              <a:ext uri="{FF2B5EF4-FFF2-40B4-BE49-F238E27FC236}">
                <a16:creationId xmlns:a16="http://schemas.microsoft.com/office/drawing/2014/main" id="{D2F963F7-046D-4DFA-9702-C61D97C21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9482" name="Text Box 31">
            <a:extLst>
              <a:ext uri="{FF2B5EF4-FFF2-40B4-BE49-F238E27FC236}">
                <a16:creationId xmlns:a16="http://schemas.microsoft.com/office/drawing/2014/main" id="{9492E764-A557-41B6-A432-1ED18E5EC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9483" name="Text Box 32">
            <a:extLst>
              <a:ext uri="{FF2B5EF4-FFF2-40B4-BE49-F238E27FC236}">
                <a16:creationId xmlns:a16="http://schemas.microsoft.com/office/drawing/2014/main" id="{4B1E48E9-5DAA-4D7F-8B5E-AB76A4F66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9484" name="Line 33">
            <a:extLst>
              <a:ext uri="{FF2B5EF4-FFF2-40B4-BE49-F238E27FC236}">
                <a16:creationId xmlns:a16="http://schemas.microsoft.com/office/drawing/2014/main" id="{B71539D9-FC83-4DE2-9282-9B223CE70A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5" name="Line 34">
            <a:extLst>
              <a:ext uri="{FF2B5EF4-FFF2-40B4-BE49-F238E27FC236}">
                <a16:creationId xmlns:a16="http://schemas.microsoft.com/office/drawing/2014/main" id="{6790BA17-EE7A-4FA5-BF64-570ACEDFDA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灯片编号占位符 3">
            <a:extLst>
              <a:ext uri="{FF2B5EF4-FFF2-40B4-BE49-F238E27FC236}">
                <a16:creationId xmlns:a16="http://schemas.microsoft.com/office/drawing/2014/main" id="{045FCB4E-7111-4216-B3F1-7BE6CCE96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/>
          </a:p>
        </p:txBody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id="{0E1932D4-6387-43DA-AF3C-52F9ED79D704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38" name="Text Box 3">
              <a:extLst>
                <a:ext uri="{FF2B5EF4-FFF2-40B4-BE49-F238E27FC236}">
                  <a16:creationId xmlns:a16="http://schemas.microsoft.com/office/drawing/2014/main" id="{A86E2803-ABF8-476D-87A4-FE7091C11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Text Box 4">
              <a:extLst>
                <a:ext uri="{FF2B5EF4-FFF2-40B4-BE49-F238E27FC236}">
                  <a16:creationId xmlns:a16="http://schemas.microsoft.com/office/drawing/2014/main" id="{292025D2-608C-4091-A496-FFB6D3973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40" name="Text Box 5">
              <a:extLst>
                <a:ext uri="{FF2B5EF4-FFF2-40B4-BE49-F238E27FC236}">
                  <a16:creationId xmlns:a16="http://schemas.microsoft.com/office/drawing/2014/main" id="{BDE1A294-13EE-4064-8995-4AEC9A2D3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F82AD730-99CF-46FF-BCB4-6A31B3E35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42" name="Text Box 7">
              <a:extLst>
                <a:ext uri="{FF2B5EF4-FFF2-40B4-BE49-F238E27FC236}">
                  <a16:creationId xmlns:a16="http://schemas.microsoft.com/office/drawing/2014/main" id="{96178F5A-5DB1-4FB6-A61B-91D3F6979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43" name="Text Box 8">
              <a:extLst>
                <a:ext uri="{FF2B5EF4-FFF2-40B4-BE49-F238E27FC236}">
                  <a16:creationId xmlns:a16="http://schemas.microsoft.com/office/drawing/2014/main" id="{B2241F03-00B2-4973-8A34-20B0F4941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9">
            <a:extLst>
              <a:ext uri="{FF2B5EF4-FFF2-40B4-BE49-F238E27FC236}">
                <a16:creationId xmlns:a16="http://schemas.microsoft.com/office/drawing/2014/main" id="{F1C7B58A-9B04-422D-96AF-22C0ADAE0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1509" name="Text Box 10">
            <a:extLst>
              <a:ext uri="{FF2B5EF4-FFF2-40B4-BE49-F238E27FC236}">
                <a16:creationId xmlns:a16="http://schemas.microsoft.com/office/drawing/2014/main" id="{E2AEF68F-4FD9-4F86-9B4C-D1F49714E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1510" name="Line 11">
            <a:extLst>
              <a:ext uri="{FF2B5EF4-FFF2-40B4-BE49-F238E27FC236}">
                <a16:creationId xmlns:a16="http://schemas.microsoft.com/office/drawing/2014/main" id="{2CC550E4-E085-48E3-BC24-F4A6ACC68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1" name="Text Box 12">
            <a:extLst>
              <a:ext uri="{FF2B5EF4-FFF2-40B4-BE49-F238E27FC236}">
                <a16:creationId xmlns:a16="http://schemas.microsoft.com/office/drawing/2014/main" id="{0538227C-9EC5-44DC-81DE-4453A6658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1512" name="Line 13">
            <a:extLst>
              <a:ext uri="{FF2B5EF4-FFF2-40B4-BE49-F238E27FC236}">
                <a16:creationId xmlns:a16="http://schemas.microsoft.com/office/drawing/2014/main" id="{ED82A29E-5670-40F6-9C9A-68AB4B3C2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3" name="Text Box 14">
            <a:extLst>
              <a:ext uri="{FF2B5EF4-FFF2-40B4-BE49-F238E27FC236}">
                <a16:creationId xmlns:a16="http://schemas.microsoft.com/office/drawing/2014/main" id="{4F1D7BEC-AFB4-4F0A-9E8B-4515B47A2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1514" name="Line 15">
            <a:extLst>
              <a:ext uri="{FF2B5EF4-FFF2-40B4-BE49-F238E27FC236}">
                <a16:creationId xmlns:a16="http://schemas.microsoft.com/office/drawing/2014/main" id="{F558C51C-2296-4266-BF79-8BD5C2BE4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5" name="Line 16">
            <a:extLst>
              <a:ext uri="{FF2B5EF4-FFF2-40B4-BE49-F238E27FC236}">
                <a16:creationId xmlns:a16="http://schemas.microsoft.com/office/drawing/2014/main" id="{21704423-2671-4E14-9E9E-217BB05F0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6" name="Text Box 17">
            <a:extLst>
              <a:ext uri="{FF2B5EF4-FFF2-40B4-BE49-F238E27FC236}">
                <a16:creationId xmlns:a16="http://schemas.microsoft.com/office/drawing/2014/main" id="{88286029-367A-4025-BE17-DA6D90DCA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1517" name="Text Box 18">
            <a:extLst>
              <a:ext uri="{FF2B5EF4-FFF2-40B4-BE49-F238E27FC236}">
                <a16:creationId xmlns:a16="http://schemas.microsoft.com/office/drawing/2014/main" id="{A302022B-A2D4-45CE-BA41-B2BA591C4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21518" name="Line 19">
            <a:extLst>
              <a:ext uri="{FF2B5EF4-FFF2-40B4-BE49-F238E27FC236}">
                <a16:creationId xmlns:a16="http://schemas.microsoft.com/office/drawing/2014/main" id="{3BD90902-C4BE-444E-8CF9-984ABCFEB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9" name="Text Box 20">
            <a:extLst>
              <a:ext uri="{FF2B5EF4-FFF2-40B4-BE49-F238E27FC236}">
                <a16:creationId xmlns:a16="http://schemas.microsoft.com/office/drawing/2014/main" id="{7D6599E8-F79A-4B59-84C6-657B9F6A5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1520" name="Text Box 21">
            <a:extLst>
              <a:ext uri="{FF2B5EF4-FFF2-40B4-BE49-F238E27FC236}">
                <a16:creationId xmlns:a16="http://schemas.microsoft.com/office/drawing/2014/main" id="{EB572D36-D10E-48D5-BB4E-3AC7E53ED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21521" name="Text Box 22">
            <a:extLst>
              <a:ext uri="{FF2B5EF4-FFF2-40B4-BE49-F238E27FC236}">
                <a16:creationId xmlns:a16="http://schemas.microsoft.com/office/drawing/2014/main" id="{C30DAD0D-8379-4104-A41A-CD123AAA8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522" name="Line 23">
            <a:extLst>
              <a:ext uri="{FF2B5EF4-FFF2-40B4-BE49-F238E27FC236}">
                <a16:creationId xmlns:a16="http://schemas.microsoft.com/office/drawing/2014/main" id="{DCB9DA18-9764-4942-8EC8-44EF6A82C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3" name="Line 24">
            <a:extLst>
              <a:ext uri="{FF2B5EF4-FFF2-40B4-BE49-F238E27FC236}">
                <a16:creationId xmlns:a16="http://schemas.microsoft.com/office/drawing/2014/main" id="{8B59C249-5B26-4029-AEA5-ADF573F01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4" name="Text Box 25">
            <a:extLst>
              <a:ext uri="{FF2B5EF4-FFF2-40B4-BE49-F238E27FC236}">
                <a16:creationId xmlns:a16="http://schemas.microsoft.com/office/drawing/2014/main" id="{975C8A44-AA70-41E5-9DD8-FEC1AC8D3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1525" name="Text Box 26">
            <a:extLst>
              <a:ext uri="{FF2B5EF4-FFF2-40B4-BE49-F238E27FC236}">
                <a16:creationId xmlns:a16="http://schemas.microsoft.com/office/drawing/2014/main" id="{2818FAA6-D74F-4B1F-8AB8-1920916AC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1526" name="Line 27">
            <a:extLst>
              <a:ext uri="{FF2B5EF4-FFF2-40B4-BE49-F238E27FC236}">
                <a16:creationId xmlns:a16="http://schemas.microsoft.com/office/drawing/2014/main" id="{28C1E638-264C-40FD-9958-ACB0D4AD71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7" name="Line 28">
            <a:extLst>
              <a:ext uri="{FF2B5EF4-FFF2-40B4-BE49-F238E27FC236}">
                <a16:creationId xmlns:a16="http://schemas.microsoft.com/office/drawing/2014/main" id="{6CE05EEC-5CD2-4871-BBF6-BA0A49E78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8" name="Text Box 29">
            <a:extLst>
              <a:ext uri="{FF2B5EF4-FFF2-40B4-BE49-F238E27FC236}">
                <a16:creationId xmlns:a16="http://schemas.microsoft.com/office/drawing/2014/main" id="{8DE990C4-FA2F-464B-818E-2C9396476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1529" name="Text Box 30">
            <a:extLst>
              <a:ext uri="{FF2B5EF4-FFF2-40B4-BE49-F238E27FC236}">
                <a16:creationId xmlns:a16="http://schemas.microsoft.com/office/drawing/2014/main" id="{EFCD7B11-C1DB-484D-B91E-F98CCB89C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1530" name="Text Box 31">
            <a:extLst>
              <a:ext uri="{FF2B5EF4-FFF2-40B4-BE49-F238E27FC236}">
                <a16:creationId xmlns:a16="http://schemas.microsoft.com/office/drawing/2014/main" id="{F7DC1DE1-12ED-48F7-95EC-230F5AA7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1531" name="Text Box 32">
            <a:extLst>
              <a:ext uri="{FF2B5EF4-FFF2-40B4-BE49-F238E27FC236}">
                <a16:creationId xmlns:a16="http://schemas.microsoft.com/office/drawing/2014/main" id="{BB70ED17-BB0E-45C4-B1BC-2EA47C17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1532" name="Line 33">
            <a:extLst>
              <a:ext uri="{FF2B5EF4-FFF2-40B4-BE49-F238E27FC236}">
                <a16:creationId xmlns:a16="http://schemas.microsoft.com/office/drawing/2014/main" id="{E65A6118-3921-46C7-8088-01D3BF9A27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3" name="Line 34">
            <a:extLst>
              <a:ext uri="{FF2B5EF4-FFF2-40B4-BE49-F238E27FC236}">
                <a16:creationId xmlns:a16="http://schemas.microsoft.com/office/drawing/2014/main" id="{165F509D-02AB-4E1A-9FF4-3BEDE11D7D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4" name="Text Box 35">
            <a:extLst>
              <a:ext uri="{FF2B5EF4-FFF2-40B4-BE49-F238E27FC236}">
                <a16:creationId xmlns:a16="http://schemas.microsoft.com/office/drawing/2014/main" id="{D86D7790-BA10-46EF-B149-3124D2B0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1535" name="Line 36">
            <a:extLst>
              <a:ext uri="{FF2B5EF4-FFF2-40B4-BE49-F238E27FC236}">
                <a16:creationId xmlns:a16="http://schemas.microsoft.com/office/drawing/2014/main" id="{0CC9CEFF-F22D-4468-956D-BDD97C987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6" name="Text Box 37">
            <a:extLst>
              <a:ext uri="{FF2B5EF4-FFF2-40B4-BE49-F238E27FC236}">
                <a16:creationId xmlns:a16="http://schemas.microsoft.com/office/drawing/2014/main" id="{D2B97C35-081E-4AA3-8D6E-A90A838F9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9" name="灯片编号占位符 3">
            <a:extLst>
              <a:ext uri="{FF2B5EF4-FFF2-40B4-BE49-F238E27FC236}">
                <a16:creationId xmlns:a16="http://schemas.microsoft.com/office/drawing/2014/main" id="{442D37C5-6974-446E-8651-D5D5FA7225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/>
          </a:p>
        </p:txBody>
      </p:sp>
      <p:grpSp>
        <p:nvGrpSpPr>
          <p:cNvPr id="40" name="Group 2">
            <a:extLst>
              <a:ext uri="{FF2B5EF4-FFF2-40B4-BE49-F238E27FC236}">
                <a16:creationId xmlns:a16="http://schemas.microsoft.com/office/drawing/2014/main" id="{5B5D6C70-2C49-4EFB-B315-F0B716221BCD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41" name="Text Box 3">
              <a:extLst>
                <a:ext uri="{FF2B5EF4-FFF2-40B4-BE49-F238E27FC236}">
                  <a16:creationId xmlns:a16="http://schemas.microsoft.com/office/drawing/2014/main" id="{651D407E-5A0E-48D9-800A-8214F3DC5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Text Box 4">
              <a:extLst>
                <a:ext uri="{FF2B5EF4-FFF2-40B4-BE49-F238E27FC236}">
                  <a16:creationId xmlns:a16="http://schemas.microsoft.com/office/drawing/2014/main" id="{C1A2DA79-CBD6-4D8E-A617-4B278B1EC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43" name="Text Box 5">
              <a:extLst>
                <a:ext uri="{FF2B5EF4-FFF2-40B4-BE49-F238E27FC236}">
                  <a16:creationId xmlns:a16="http://schemas.microsoft.com/office/drawing/2014/main" id="{0F0B7D6F-5DAA-422A-940C-1D6FC6C7E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44" name="Text Box 6">
              <a:extLst>
                <a:ext uri="{FF2B5EF4-FFF2-40B4-BE49-F238E27FC236}">
                  <a16:creationId xmlns:a16="http://schemas.microsoft.com/office/drawing/2014/main" id="{521DAC7F-7538-477C-9DDA-8382AD50D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45" name="Text Box 7">
              <a:extLst>
                <a:ext uri="{FF2B5EF4-FFF2-40B4-BE49-F238E27FC236}">
                  <a16:creationId xmlns:a16="http://schemas.microsoft.com/office/drawing/2014/main" id="{DFD42267-950B-4DAC-A13D-813193CCD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46" name="Text Box 8">
              <a:extLst>
                <a:ext uri="{FF2B5EF4-FFF2-40B4-BE49-F238E27FC236}">
                  <a16:creationId xmlns:a16="http://schemas.microsoft.com/office/drawing/2014/main" id="{30C51CDD-C60B-42C8-8EA7-5BC6C95E4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9">
            <a:extLst>
              <a:ext uri="{FF2B5EF4-FFF2-40B4-BE49-F238E27FC236}">
                <a16:creationId xmlns:a16="http://schemas.microsoft.com/office/drawing/2014/main" id="{83F55217-6A5E-4345-8F75-2662F6737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3557" name="Text Box 10">
            <a:extLst>
              <a:ext uri="{FF2B5EF4-FFF2-40B4-BE49-F238E27FC236}">
                <a16:creationId xmlns:a16="http://schemas.microsoft.com/office/drawing/2014/main" id="{AF70055D-9C60-4813-8729-EE345510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3558" name="Line 11">
            <a:extLst>
              <a:ext uri="{FF2B5EF4-FFF2-40B4-BE49-F238E27FC236}">
                <a16:creationId xmlns:a16="http://schemas.microsoft.com/office/drawing/2014/main" id="{7E22FD89-84C0-4111-860F-122080AA9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9" name="Text Box 12">
            <a:extLst>
              <a:ext uri="{FF2B5EF4-FFF2-40B4-BE49-F238E27FC236}">
                <a16:creationId xmlns:a16="http://schemas.microsoft.com/office/drawing/2014/main" id="{9334E49A-0F6E-41E3-97F2-F88120F3C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3560" name="Line 13">
            <a:extLst>
              <a:ext uri="{FF2B5EF4-FFF2-40B4-BE49-F238E27FC236}">
                <a16:creationId xmlns:a16="http://schemas.microsoft.com/office/drawing/2014/main" id="{DEC5F62B-F7D2-4C2D-ABAF-68653AB244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1" name="Text Box 14">
            <a:extLst>
              <a:ext uri="{FF2B5EF4-FFF2-40B4-BE49-F238E27FC236}">
                <a16:creationId xmlns:a16="http://schemas.microsoft.com/office/drawing/2014/main" id="{CC0E5B63-E961-412D-9998-A581DC13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3562" name="Line 15">
            <a:extLst>
              <a:ext uri="{FF2B5EF4-FFF2-40B4-BE49-F238E27FC236}">
                <a16:creationId xmlns:a16="http://schemas.microsoft.com/office/drawing/2014/main" id="{247C37A5-E4C5-4045-AE92-66F032C24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3" name="Line 16">
            <a:extLst>
              <a:ext uri="{FF2B5EF4-FFF2-40B4-BE49-F238E27FC236}">
                <a16:creationId xmlns:a16="http://schemas.microsoft.com/office/drawing/2014/main" id="{B2605177-5D73-43FA-B268-6DAED8DFE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4" name="Text Box 17">
            <a:extLst>
              <a:ext uri="{FF2B5EF4-FFF2-40B4-BE49-F238E27FC236}">
                <a16:creationId xmlns:a16="http://schemas.microsoft.com/office/drawing/2014/main" id="{1D97A7F5-C5A0-4CE6-8342-DA446E21C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565" name="Text Box 18">
            <a:extLst>
              <a:ext uri="{FF2B5EF4-FFF2-40B4-BE49-F238E27FC236}">
                <a16:creationId xmlns:a16="http://schemas.microsoft.com/office/drawing/2014/main" id="{5A9B4635-5D8C-4F87-93C9-4A900744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23566" name="Line 19">
            <a:extLst>
              <a:ext uri="{FF2B5EF4-FFF2-40B4-BE49-F238E27FC236}">
                <a16:creationId xmlns:a16="http://schemas.microsoft.com/office/drawing/2014/main" id="{941E0E4E-C2BC-4F04-BEAE-D22A3FAA9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7" name="Text Box 20">
            <a:extLst>
              <a:ext uri="{FF2B5EF4-FFF2-40B4-BE49-F238E27FC236}">
                <a16:creationId xmlns:a16="http://schemas.microsoft.com/office/drawing/2014/main" id="{98E91FA6-D40B-4573-977C-216843BC2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3568" name="Text Box 21">
            <a:extLst>
              <a:ext uri="{FF2B5EF4-FFF2-40B4-BE49-F238E27FC236}">
                <a16:creationId xmlns:a16="http://schemas.microsoft.com/office/drawing/2014/main" id="{820F4C59-1C80-454F-8D56-F7DE401AC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23569" name="Text Box 22">
            <a:extLst>
              <a:ext uri="{FF2B5EF4-FFF2-40B4-BE49-F238E27FC236}">
                <a16:creationId xmlns:a16="http://schemas.microsoft.com/office/drawing/2014/main" id="{27FB2E11-19C2-49D9-A699-A5736297B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70" name="Line 23">
            <a:extLst>
              <a:ext uri="{FF2B5EF4-FFF2-40B4-BE49-F238E27FC236}">
                <a16:creationId xmlns:a16="http://schemas.microsoft.com/office/drawing/2014/main" id="{0C149BAB-D6AF-452F-805A-42D839462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1" name="Line 24">
            <a:extLst>
              <a:ext uri="{FF2B5EF4-FFF2-40B4-BE49-F238E27FC236}">
                <a16:creationId xmlns:a16="http://schemas.microsoft.com/office/drawing/2014/main" id="{FDFF45F9-0F61-4630-ADF1-F2C0F27C5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2" name="Text Box 25">
            <a:extLst>
              <a:ext uri="{FF2B5EF4-FFF2-40B4-BE49-F238E27FC236}">
                <a16:creationId xmlns:a16="http://schemas.microsoft.com/office/drawing/2014/main" id="{70899622-7C54-4A2E-BE74-06482AE9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3573" name="Text Box 26">
            <a:extLst>
              <a:ext uri="{FF2B5EF4-FFF2-40B4-BE49-F238E27FC236}">
                <a16:creationId xmlns:a16="http://schemas.microsoft.com/office/drawing/2014/main" id="{CDAA7605-B962-43B4-9F90-2B1283E7A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3574" name="Line 27">
            <a:extLst>
              <a:ext uri="{FF2B5EF4-FFF2-40B4-BE49-F238E27FC236}">
                <a16:creationId xmlns:a16="http://schemas.microsoft.com/office/drawing/2014/main" id="{E981B383-5B93-4F58-A9DC-046276E883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5" name="Line 28">
            <a:extLst>
              <a:ext uri="{FF2B5EF4-FFF2-40B4-BE49-F238E27FC236}">
                <a16:creationId xmlns:a16="http://schemas.microsoft.com/office/drawing/2014/main" id="{7AE51C67-FA0B-4892-992D-7E7B38796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6" name="Text Box 29">
            <a:extLst>
              <a:ext uri="{FF2B5EF4-FFF2-40B4-BE49-F238E27FC236}">
                <a16:creationId xmlns:a16="http://schemas.microsoft.com/office/drawing/2014/main" id="{7DCE4828-F934-4E00-9410-5522BE657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3577" name="Text Box 30">
            <a:extLst>
              <a:ext uri="{FF2B5EF4-FFF2-40B4-BE49-F238E27FC236}">
                <a16:creationId xmlns:a16="http://schemas.microsoft.com/office/drawing/2014/main" id="{A257E87C-F6E4-4EBD-AB4B-A8DEDD2B3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578" name="Text Box 31">
            <a:extLst>
              <a:ext uri="{FF2B5EF4-FFF2-40B4-BE49-F238E27FC236}">
                <a16:creationId xmlns:a16="http://schemas.microsoft.com/office/drawing/2014/main" id="{D1117881-EA26-4577-874F-5BAF1094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3579" name="Text Box 32">
            <a:extLst>
              <a:ext uri="{FF2B5EF4-FFF2-40B4-BE49-F238E27FC236}">
                <a16:creationId xmlns:a16="http://schemas.microsoft.com/office/drawing/2014/main" id="{32EA5172-81C4-486D-837A-B5767D076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3580" name="Line 33">
            <a:extLst>
              <a:ext uri="{FF2B5EF4-FFF2-40B4-BE49-F238E27FC236}">
                <a16:creationId xmlns:a16="http://schemas.microsoft.com/office/drawing/2014/main" id="{9418AAD0-A9F7-487D-87FF-9DBADC12DD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1" name="Line 34">
            <a:extLst>
              <a:ext uri="{FF2B5EF4-FFF2-40B4-BE49-F238E27FC236}">
                <a16:creationId xmlns:a16="http://schemas.microsoft.com/office/drawing/2014/main" id="{CF6A41F1-127B-4852-A4B6-86A8310C89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2" name="Text Box 35">
            <a:extLst>
              <a:ext uri="{FF2B5EF4-FFF2-40B4-BE49-F238E27FC236}">
                <a16:creationId xmlns:a16="http://schemas.microsoft.com/office/drawing/2014/main" id="{C08EE5C5-8ED8-4BAD-92C2-F41476098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3583" name="Line 36">
            <a:extLst>
              <a:ext uri="{FF2B5EF4-FFF2-40B4-BE49-F238E27FC236}">
                <a16:creationId xmlns:a16="http://schemas.microsoft.com/office/drawing/2014/main" id="{E5D89ADB-863A-468F-B7C0-10030A3A2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84" name="Text Box 37">
            <a:extLst>
              <a:ext uri="{FF2B5EF4-FFF2-40B4-BE49-F238E27FC236}">
                <a16:creationId xmlns:a16="http://schemas.microsoft.com/office/drawing/2014/main" id="{4EF0DF45-9E01-4460-A3F9-FF56A6C4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585" name="Text Box 38">
            <a:extLst>
              <a:ext uri="{FF2B5EF4-FFF2-40B4-BE49-F238E27FC236}">
                <a16:creationId xmlns:a16="http://schemas.microsoft.com/office/drawing/2014/main" id="{CFA9250B-7991-4A5E-8D6A-4FEC9F272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" name="灯片编号占位符 3">
            <a:extLst>
              <a:ext uri="{FF2B5EF4-FFF2-40B4-BE49-F238E27FC236}">
                <a16:creationId xmlns:a16="http://schemas.microsoft.com/office/drawing/2014/main" id="{0FCBA37D-AEF6-45F6-ADD6-2E0FC256D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/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219D4B56-DE52-462C-AA8C-10A599590905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42" name="Text Box 3">
              <a:extLst>
                <a:ext uri="{FF2B5EF4-FFF2-40B4-BE49-F238E27FC236}">
                  <a16:creationId xmlns:a16="http://schemas.microsoft.com/office/drawing/2014/main" id="{0D294F04-C42D-40DA-BA27-FDA0579AA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EC57C040-BA80-4E27-B1F8-938AF898E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44" name="Text Box 5">
              <a:extLst>
                <a:ext uri="{FF2B5EF4-FFF2-40B4-BE49-F238E27FC236}">
                  <a16:creationId xmlns:a16="http://schemas.microsoft.com/office/drawing/2014/main" id="{985F1188-F119-4B38-86C2-80DBCD8CB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45" name="Text Box 6">
              <a:extLst>
                <a:ext uri="{FF2B5EF4-FFF2-40B4-BE49-F238E27FC236}">
                  <a16:creationId xmlns:a16="http://schemas.microsoft.com/office/drawing/2014/main" id="{B36954A6-006F-471B-8026-08D1A9D70C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46" name="Text Box 7">
              <a:extLst>
                <a:ext uri="{FF2B5EF4-FFF2-40B4-BE49-F238E27FC236}">
                  <a16:creationId xmlns:a16="http://schemas.microsoft.com/office/drawing/2014/main" id="{7D0861A8-5368-4F31-B993-6AC172101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47" name="Text Box 8">
              <a:extLst>
                <a:ext uri="{FF2B5EF4-FFF2-40B4-BE49-F238E27FC236}">
                  <a16:creationId xmlns:a16="http://schemas.microsoft.com/office/drawing/2014/main" id="{0663AC24-0F52-44A2-BE5C-3BB74C5DA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9">
            <a:extLst>
              <a:ext uri="{FF2B5EF4-FFF2-40B4-BE49-F238E27FC236}">
                <a16:creationId xmlns:a16="http://schemas.microsoft.com/office/drawing/2014/main" id="{195D97CD-0B86-4596-9882-FDB8A350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5605" name="Text Box 10">
            <a:extLst>
              <a:ext uri="{FF2B5EF4-FFF2-40B4-BE49-F238E27FC236}">
                <a16:creationId xmlns:a16="http://schemas.microsoft.com/office/drawing/2014/main" id="{B93530BD-EAD6-481B-BEF4-151A027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5606" name="Line 11">
            <a:extLst>
              <a:ext uri="{FF2B5EF4-FFF2-40B4-BE49-F238E27FC236}">
                <a16:creationId xmlns:a16="http://schemas.microsoft.com/office/drawing/2014/main" id="{CA6FBB61-71E3-453A-903C-AEC6C1A41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7" name="Text Box 12">
            <a:extLst>
              <a:ext uri="{FF2B5EF4-FFF2-40B4-BE49-F238E27FC236}">
                <a16:creationId xmlns:a16="http://schemas.microsoft.com/office/drawing/2014/main" id="{2D535AA2-04D8-4A52-B2D2-23800F2DE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5608" name="Line 13">
            <a:extLst>
              <a:ext uri="{FF2B5EF4-FFF2-40B4-BE49-F238E27FC236}">
                <a16:creationId xmlns:a16="http://schemas.microsoft.com/office/drawing/2014/main" id="{6761B3C8-77A0-4AFB-A9B4-612BA5D48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9" name="Text Box 14">
            <a:extLst>
              <a:ext uri="{FF2B5EF4-FFF2-40B4-BE49-F238E27FC236}">
                <a16:creationId xmlns:a16="http://schemas.microsoft.com/office/drawing/2014/main" id="{D97D4ED8-2A51-4D5B-ABEA-F8C697305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5610" name="Line 15">
            <a:extLst>
              <a:ext uri="{FF2B5EF4-FFF2-40B4-BE49-F238E27FC236}">
                <a16:creationId xmlns:a16="http://schemas.microsoft.com/office/drawing/2014/main" id="{3353D14A-9E43-44F8-8789-A5DE57913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1" name="Line 16">
            <a:extLst>
              <a:ext uri="{FF2B5EF4-FFF2-40B4-BE49-F238E27FC236}">
                <a16:creationId xmlns:a16="http://schemas.microsoft.com/office/drawing/2014/main" id="{E97FACDF-7297-4E98-B6EF-C9255770A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2" name="Text Box 17">
            <a:extLst>
              <a:ext uri="{FF2B5EF4-FFF2-40B4-BE49-F238E27FC236}">
                <a16:creationId xmlns:a16="http://schemas.microsoft.com/office/drawing/2014/main" id="{A576A2D7-83B4-45CA-9858-4773459F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5613" name="Text Box 18">
            <a:extLst>
              <a:ext uri="{FF2B5EF4-FFF2-40B4-BE49-F238E27FC236}">
                <a16:creationId xmlns:a16="http://schemas.microsoft.com/office/drawing/2014/main" id="{04F86AAC-4C30-49F5-B740-159A13B35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25614" name="Line 19">
            <a:extLst>
              <a:ext uri="{FF2B5EF4-FFF2-40B4-BE49-F238E27FC236}">
                <a16:creationId xmlns:a16="http://schemas.microsoft.com/office/drawing/2014/main" id="{BAA91CB7-29EE-4C48-992A-0603137E8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5" name="Text Box 20">
            <a:extLst>
              <a:ext uri="{FF2B5EF4-FFF2-40B4-BE49-F238E27FC236}">
                <a16:creationId xmlns:a16="http://schemas.microsoft.com/office/drawing/2014/main" id="{472AB63C-303F-4AAA-B841-38E73F920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5616" name="Text Box 21">
            <a:extLst>
              <a:ext uri="{FF2B5EF4-FFF2-40B4-BE49-F238E27FC236}">
                <a16:creationId xmlns:a16="http://schemas.microsoft.com/office/drawing/2014/main" id="{370B89B2-8BE6-468A-A3E7-05C005B77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25617" name="Text Box 22">
            <a:extLst>
              <a:ext uri="{FF2B5EF4-FFF2-40B4-BE49-F238E27FC236}">
                <a16:creationId xmlns:a16="http://schemas.microsoft.com/office/drawing/2014/main" id="{E9521FB0-7834-4DF4-848E-EF6404819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18" name="Line 23">
            <a:extLst>
              <a:ext uri="{FF2B5EF4-FFF2-40B4-BE49-F238E27FC236}">
                <a16:creationId xmlns:a16="http://schemas.microsoft.com/office/drawing/2014/main" id="{52719752-D6D3-4ADA-A250-FFF352B24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19" name="Line 24">
            <a:extLst>
              <a:ext uri="{FF2B5EF4-FFF2-40B4-BE49-F238E27FC236}">
                <a16:creationId xmlns:a16="http://schemas.microsoft.com/office/drawing/2014/main" id="{E7C325FB-C6EA-4567-A54B-66A1BDC74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0" name="Text Box 25">
            <a:extLst>
              <a:ext uri="{FF2B5EF4-FFF2-40B4-BE49-F238E27FC236}">
                <a16:creationId xmlns:a16="http://schemas.microsoft.com/office/drawing/2014/main" id="{093AEEAE-605F-4ACF-86A9-B2D613632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5621" name="Text Box 26">
            <a:extLst>
              <a:ext uri="{FF2B5EF4-FFF2-40B4-BE49-F238E27FC236}">
                <a16:creationId xmlns:a16="http://schemas.microsoft.com/office/drawing/2014/main" id="{CF195D07-BDBA-4787-9222-45D841AB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5622" name="Line 27">
            <a:extLst>
              <a:ext uri="{FF2B5EF4-FFF2-40B4-BE49-F238E27FC236}">
                <a16:creationId xmlns:a16="http://schemas.microsoft.com/office/drawing/2014/main" id="{9FAB3241-D392-4878-AAEE-2246D11F13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3" name="Line 28">
            <a:extLst>
              <a:ext uri="{FF2B5EF4-FFF2-40B4-BE49-F238E27FC236}">
                <a16:creationId xmlns:a16="http://schemas.microsoft.com/office/drawing/2014/main" id="{08131301-7360-4DAF-881A-D7E730FC5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4" name="Text Box 29">
            <a:extLst>
              <a:ext uri="{FF2B5EF4-FFF2-40B4-BE49-F238E27FC236}">
                <a16:creationId xmlns:a16="http://schemas.microsoft.com/office/drawing/2014/main" id="{006E3737-2B60-4B3E-A1D0-418F1300C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5625" name="Text Box 30">
            <a:extLst>
              <a:ext uri="{FF2B5EF4-FFF2-40B4-BE49-F238E27FC236}">
                <a16:creationId xmlns:a16="http://schemas.microsoft.com/office/drawing/2014/main" id="{449F6295-1BF5-4051-A3A1-EFD9DAFFC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5626" name="Text Box 31">
            <a:extLst>
              <a:ext uri="{FF2B5EF4-FFF2-40B4-BE49-F238E27FC236}">
                <a16:creationId xmlns:a16="http://schemas.microsoft.com/office/drawing/2014/main" id="{BE50A4EC-F093-4398-9106-0E0BE2D9F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5627" name="Text Box 32">
            <a:extLst>
              <a:ext uri="{FF2B5EF4-FFF2-40B4-BE49-F238E27FC236}">
                <a16:creationId xmlns:a16="http://schemas.microsoft.com/office/drawing/2014/main" id="{3266C8DF-371B-442F-B5D2-ADC563DD0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5628" name="Line 33">
            <a:extLst>
              <a:ext uri="{FF2B5EF4-FFF2-40B4-BE49-F238E27FC236}">
                <a16:creationId xmlns:a16="http://schemas.microsoft.com/office/drawing/2014/main" id="{4DEA9335-E4FD-448A-9A35-3B4EDC20E7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29" name="Line 34">
            <a:extLst>
              <a:ext uri="{FF2B5EF4-FFF2-40B4-BE49-F238E27FC236}">
                <a16:creationId xmlns:a16="http://schemas.microsoft.com/office/drawing/2014/main" id="{CF8CF6F2-A1AD-4BC1-8444-276ADBF6C3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0" name="Text Box 35">
            <a:extLst>
              <a:ext uri="{FF2B5EF4-FFF2-40B4-BE49-F238E27FC236}">
                <a16:creationId xmlns:a16="http://schemas.microsoft.com/office/drawing/2014/main" id="{8ED2FCF2-311C-4AF6-A864-5C3921FAF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5631" name="Line 36">
            <a:extLst>
              <a:ext uri="{FF2B5EF4-FFF2-40B4-BE49-F238E27FC236}">
                <a16:creationId xmlns:a16="http://schemas.microsoft.com/office/drawing/2014/main" id="{7D1529A7-FA15-4CBE-9A5B-110CE676B2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2" name="Text Box 37">
            <a:extLst>
              <a:ext uri="{FF2B5EF4-FFF2-40B4-BE49-F238E27FC236}">
                <a16:creationId xmlns:a16="http://schemas.microsoft.com/office/drawing/2014/main" id="{CEA852D3-91B9-4BE3-9947-216D7908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33" name="Text Box 38">
            <a:extLst>
              <a:ext uri="{FF2B5EF4-FFF2-40B4-BE49-F238E27FC236}">
                <a16:creationId xmlns:a16="http://schemas.microsoft.com/office/drawing/2014/main" id="{55364564-EAD1-4149-90BC-B66B56642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34" name="Text Box 39">
            <a:extLst>
              <a:ext uri="{FF2B5EF4-FFF2-40B4-BE49-F238E27FC236}">
                <a16:creationId xmlns:a16="http://schemas.microsoft.com/office/drawing/2014/main" id="{CB0ACFA2-C0F5-4068-A8A8-85A916CB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</a:t>
            </a:r>
          </a:p>
        </p:txBody>
      </p:sp>
      <p:sp>
        <p:nvSpPr>
          <p:cNvPr id="25635" name="Line 40">
            <a:extLst>
              <a:ext uri="{FF2B5EF4-FFF2-40B4-BE49-F238E27FC236}">
                <a16:creationId xmlns:a16="http://schemas.microsoft.com/office/drawing/2014/main" id="{FB900F15-5BDF-4A93-8FB3-C62911DCC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6" name="Text Box 41">
            <a:extLst>
              <a:ext uri="{FF2B5EF4-FFF2-40B4-BE49-F238E27FC236}">
                <a16:creationId xmlns:a16="http://schemas.microsoft.com/office/drawing/2014/main" id="{7FC61AE2-FAF3-4486-BE16-490709F0D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5637" name="Text Box 42">
            <a:extLst>
              <a:ext uri="{FF2B5EF4-FFF2-40B4-BE49-F238E27FC236}">
                <a16:creationId xmlns:a16="http://schemas.microsoft.com/office/drawing/2014/main" id="{977E0E1F-CFC2-45D6-8124-A98AF82B0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2845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5638" name="Line 43">
            <a:extLst>
              <a:ext uri="{FF2B5EF4-FFF2-40B4-BE49-F238E27FC236}">
                <a16:creationId xmlns:a16="http://schemas.microsoft.com/office/drawing/2014/main" id="{7ECD8303-87A4-402D-BE07-43774AF92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581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39" name="Text Box 44">
            <a:extLst>
              <a:ext uri="{FF2B5EF4-FFF2-40B4-BE49-F238E27FC236}">
                <a16:creationId xmlns:a16="http://schemas.microsoft.com/office/drawing/2014/main" id="{9DFEEF4E-4BCF-4F27-903B-0A2B554AA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94188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5640" name="Text Box 45">
            <a:extLst>
              <a:ext uri="{FF2B5EF4-FFF2-40B4-BE49-F238E27FC236}">
                <a16:creationId xmlns:a16="http://schemas.microsoft.com/office/drawing/2014/main" id="{F0FA0944-044F-41B0-87DF-5CE5FB08B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5641" name="Line 46">
            <a:extLst>
              <a:ext uri="{FF2B5EF4-FFF2-40B4-BE49-F238E27FC236}">
                <a16:creationId xmlns:a16="http://schemas.microsoft.com/office/drawing/2014/main" id="{4A1D9DF7-421A-4F51-B63E-4249A941AA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2" name="Text Box 47">
            <a:extLst>
              <a:ext uri="{FF2B5EF4-FFF2-40B4-BE49-F238E27FC236}">
                <a16:creationId xmlns:a16="http://schemas.microsoft.com/office/drawing/2014/main" id="{84B1A425-474C-4B6C-89AC-8512FB494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349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5643" name="Line 48">
            <a:extLst>
              <a:ext uri="{FF2B5EF4-FFF2-40B4-BE49-F238E27FC236}">
                <a16:creationId xmlns:a16="http://schemas.microsoft.com/office/drawing/2014/main" id="{BE18509B-91CA-42DD-92EE-BDD9573CE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4" name="Text Box 49">
            <a:extLst>
              <a:ext uri="{FF2B5EF4-FFF2-40B4-BE49-F238E27FC236}">
                <a16:creationId xmlns:a16="http://schemas.microsoft.com/office/drawing/2014/main" id="{EF6E3944-2C60-4F81-9454-FE210C696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4451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</a:p>
        </p:txBody>
      </p:sp>
      <p:sp>
        <p:nvSpPr>
          <p:cNvPr id="25645" name="Line 50">
            <a:extLst>
              <a:ext uri="{FF2B5EF4-FFF2-40B4-BE49-F238E27FC236}">
                <a16:creationId xmlns:a16="http://schemas.microsoft.com/office/drawing/2014/main" id="{FC4ABA6A-95C3-4686-83FE-D857F9783D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141663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6" name="Line 51">
            <a:extLst>
              <a:ext uri="{FF2B5EF4-FFF2-40B4-BE49-F238E27FC236}">
                <a16:creationId xmlns:a16="http://schemas.microsoft.com/office/drawing/2014/main" id="{F25B0627-15B2-4DEA-B40E-0C4C39C04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47" name="Line 52">
            <a:extLst>
              <a:ext uri="{FF2B5EF4-FFF2-40B4-BE49-F238E27FC236}">
                <a16:creationId xmlns:a16="http://schemas.microsoft.com/office/drawing/2014/main" id="{E27447E4-3341-48E3-9312-228D6AD70D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灯片编号占位符 3">
            <a:extLst>
              <a:ext uri="{FF2B5EF4-FFF2-40B4-BE49-F238E27FC236}">
                <a16:creationId xmlns:a16="http://schemas.microsoft.com/office/drawing/2014/main" id="{1DC8A969-08DE-4DDE-914B-2A62EF36A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/>
          </a:p>
        </p:txBody>
      </p:sp>
      <p:grpSp>
        <p:nvGrpSpPr>
          <p:cNvPr id="55" name="Group 2">
            <a:extLst>
              <a:ext uri="{FF2B5EF4-FFF2-40B4-BE49-F238E27FC236}">
                <a16:creationId xmlns:a16="http://schemas.microsoft.com/office/drawing/2014/main" id="{98BA9059-FA60-4535-99BA-C513C84E986F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EB30A25A-54C2-46EA-9790-086F3FE58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7" name="Text Box 4">
              <a:extLst>
                <a:ext uri="{FF2B5EF4-FFF2-40B4-BE49-F238E27FC236}">
                  <a16:creationId xmlns:a16="http://schemas.microsoft.com/office/drawing/2014/main" id="{4F6F3229-41C7-4B11-9F19-41FE04B33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58" name="Text Box 5">
              <a:extLst>
                <a:ext uri="{FF2B5EF4-FFF2-40B4-BE49-F238E27FC236}">
                  <a16:creationId xmlns:a16="http://schemas.microsoft.com/office/drawing/2014/main" id="{0804D7C2-127E-443B-97F8-8A4BC5213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59" name="Text Box 6">
              <a:extLst>
                <a:ext uri="{FF2B5EF4-FFF2-40B4-BE49-F238E27FC236}">
                  <a16:creationId xmlns:a16="http://schemas.microsoft.com/office/drawing/2014/main" id="{BE4DF44C-14FF-47BD-A48A-20642CC40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60" name="Text Box 7">
              <a:extLst>
                <a:ext uri="{FF2B5EF4-FFF2-40B4-BE49-F238E27FC236}">
                  <a16:creationId xmlns:a16="http://schemas.microsoft.com/office/drawing/2014/main" id="{8227281D-7F98-464D-B1DD-4B5F18853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61" name="Text Box 8">
              <a:extLst>
                <a:ext uri="{FF2B5EF4-FFF2-40B4-BE49-F238E27FC236}">
                  <a16:creationId xmlns:a16="http://schemas.microsoft.com/office/drawing/2014/main" id="{6D51774E-9078-455C-BD28-B6EF0E978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9">
            <a:extLst>
              <a:ext uri="{FF2B5EF4-FFF2-40B4-BE49-F238E27FC236}">
                <a16:creationId xmlns:a16="http://schemas.microsoft.com/office/drawing/2014/main" id="{A6B93BA7-ACD9-4A34-A205-7172818CE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7653" name="Text Box 10">
            <a:extLst>
              <a:ext uri="{FF2B5EF4-FFF2-40B4-BE49-F238E27FC236}">
                <a16:creationId xmlns:a16="http://schemas.microsoft.com/office/drawing/2014/main" id="{701404B4-9C17-4B8A-AB62-9202A8CE7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7654" name="Line 11">
            <a:extLst>
              <a:ext uri="{FF2B5EF4-FFF2-40B4-BE49-F238E27FC236}">
                <a16:creationId xmlns:a16="http://schemas.microsoft.com/office/drawing/2014/main" id="{E4199B4A-2521-472F-B5F0-8E35B534D6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5" name="Text Box 12">
            <a:extLst>
              <a:ext uri="{FF2B5EF4-FFF2-40B4-BE49-F238E27FC236}">
                <a16:creationId xmlns:a16="http://schemas.microsoft.com/office/drawing/2014/main" id="{7E7B18CD-1A5E-4F08-B05E-EC4E2C014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7656" name="Line 13">
            <a:extLst>
              <a:ext uri="{FF2B5EF4-FFF2-40B4-BE49-F238E27FC236}">
                <a16:creationId xmlns:a16="http://schemas.microsoft.com/office/drawing/2014/main" id="{10CB4CD1-26CF-4D4A-9D4E-67BAB56371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7" name="Text Box 14">
            <a:extLst>
              <a:ext uri="{FF2B5EF4-FFF2-40B4-BE49-F238E27FC236}">
                <a16:creationId xmlns:a16="http://schemas.microsoft.com/office/drawing/2014/main" id="{10A02252-1F49-48C1-8D5E-5F775BB7D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7658" name="Line 15">
            <a:extLst>
              <a:ext uri="{FF2B5EF4-FFF2-40B4-BE49-F238E27FC236}">
                <a16:creationId xmlns:a16="http://schemas.microsoft.com/office/drawing/2014/main" id="{1E658F86-8563-4ECE-8577-60B14666E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Line 16">
            <a:extLst>
              <a:ext uri="{FF2B5EF4-FFF2-40B4-BE49-F238E27FC236}">
                <a16:creationId xmlns:a16="http://schemas.microsoft.com/office/drawing/2014/main" id="{D5E315F0-2434-45C7-AE5C-2F64AA4B7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Text Box 17">
            <a:extLst>
              <a:ext uri="{FF2B5EF4-FFF2-40B4-BE49-F238E27FC236}">
                <a16:creationId xmlns:a16="http://schemas.microsoft.com/office/drawing/2014/main" id="{C47EE7FC-34FC-4590-ADBE-D32BB757F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7661" name="Text Box 18">
            <a:extLst>
              <a:ext uri="{FF2B5EF4-FFF2-40B4-BE49-F238E27FC236}">
                <a16:creationId xmlns:a16="http://schemas.microsoft.com/office/drawing/2014/main" id="{80FA3239-FEAD-47D6-924E-28CD2B1B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27662" name="Line 19">
            <a:extLst>
              <a:ext uri="{FF2B5EF4-FFF2-40B4-BE49-F238E27FC236}">
                <a16:creationId xmlns:a16="http://schemas.microsoft.com/office/drawing/2014/main" id="{4C43E9A3-1AA0-433C-AB93-93ECC7D19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3" name="Text Box 20">
            <a:extLst>
              <a:ext uri="{FF2B5EF4-FFF2-40B4-BE49-F238E27FC236}">
                <a16:creationId xmlns:a16="http://schemas.microsoft.com/office/drawing/2014/main" id="{C79497AF-888B-4A4F-A6D9-984A5A45A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7664" name="Text Box 21">
            <a:extLst>
              <a:ext uri="{FF2B5EF4-FFF2-40B4-BE49-F238E27FC236}">
                <a16:creationId xmlns:a16="http://schemas.microsoft.com/office/drawing/2014/main" id="{BDCA30C0-592D-445D-B451-7352E9924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27665" name="Text Box 22">
            <a:extLst>
              <a:ext uri="{FF2B5EF4-FFF2-40B4-BE49-F238E27FC236}">
                <a16:creationId xmlns:a16="http://schemas.microsoft.com/office/drawing/2014/main" id="{C0E1774E-6D40-4CE7-81BE-5D3D05F1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66" name="Line 23">
            <a:extLst>
              <a:ext uri="{FF2B5EF4-FFF2-40B4-BE49-F238E27FC236}">
                <a16:creationId xmlns:a16="http://schemas.microsoft.com/office/drawing/2014/main" id="{66576DE7-B2ED-4C26-8A4F-D1264624A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7" name="Line 24">
            <a:extLst>
              <a:ext uri="{FF2B5EF4-FFF2-40B4-BE49-F238E27FC236}">
                <a16:creationId xmlns:a16="http://schemas.microsoft.com/office/drawing/2014/main" id="{3623B82A-DB43-40C8-8A39-A3243E1CD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8" name="Text Box 25">
            <a:extLst>
              <a:ext uri="{FF2B5EF4-FFF2-40B4-BE49-F238E27FC236}">
                <a16:creationId xmlns:a16="http://schemas.microsoft.com/office/drawing/2014/main" id="{64807BFF-7B15-4DCB-8969-903AC89AA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7669" name="Text Box 26">
            <a:extLst>
              <a:ext uri="{FF2B5EF4-FFF2-40B4-BE49-F238E27FC236}">
                <a16:creationId xmlns:a16="http://schemas.microsoft.com/office/drawing/2014/main" id="{D2BCFC61-9907-44C1-A383-EEBA88AC3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7670" name="Line 27">
            <a:extLst>
              <a:ext uri="{FF2B5EF4-FFF2-40B4-BE49-F238E27FC236}">
                <a16:creationId xmlns:a16="http://schemas.microsoft.com/office/drawing/2014/main" id="{2ED6423F-15EF-4348-8106-B3E35D5DDA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1" name="Line 28">
            <a:extLst>
              <a:ext uri="{FF2B5EF4-FFF2-40B4-BE49-F238E27FC236}">
                <a16:creationId xmlns:a16="http://schemas.microsoft.com/office/drawing/2014/main" id="{DC40105C-8B9A-4332-8126-956301289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2" name="Text Box 29">
            <a:extLst>
              <a:ext uri="{FF2B5EF4-FFF2-40B4-BE49-F238E27FC236}">
                <a16:creationId xmlns:a16="http://schemas.microsoft.com/office/drawing/2014/main" id="{D9D9F3F2-3C5D-419F-B6E0-76B462763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7673" name="Text Box 30">
            <a:extLst>
              <a:ext uri="{FF2B5EF4-FFF2-40B4-BE49-F238E27FC236}">
                <a16:creationId xmlns:a16="http://schemas.microsoft.com/office/drawing/2014/main" id="{E6654189-CFB5-43E0-9185-EDC6EFC14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7674" name="Text Box 31">
            <a:extLst>
              <a:ext uri="{FF2B5EF4-FFF2-40B4-BE49-F238E27FC236}">
                <a16:creationId xmlns:a16="http://schemas.microsoft.com/office/drawing/2014/main" id="{4C3B470E-3260-4E40-B79B-5003D1807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7675" name="Text Box 32">
            <a:extLst>
              <a:ext uri="{FF2B5EF4-FFF2-40B4-BE49-F238E27FC236}">
                <a16:creationId xmlns:a16="http://schemas.microsoft.com/office/drawing/2014/main" id="{6132AE5A-572F-4EF1-8770-E68DF6BA1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7676" name="Line 33">
            <a:extLst>
              <a:ext uri="{FF2B5EF4-FFF2-40B4-BE49-F238E27FC236}">
                <a16:creationId xmlns:a16="http://schemas.microsoft.com/office/drawing/2014/main" id="{2A0E796A-5777-43D4-874E-6D94B4A65C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7" name="Line 34">
            <a:extLst>
              <a:ext uri="{FF2B5EF4-FFF2-40B4-BE49-F238E27FC236}">
                <a16:creationId xmlns:a16="http://schemas.microsoft.com/office/drawing/2014/main" id="{B7D85FD5-7C91-48CD-AF6E-6806AE3BDE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8" name="Text Box 35">
            <a:extLst>
              <a:ext uri="{FF2B5EF4-FFF2-40B4-BE49-F238E27FC236}">
                <a16:creationId xmlns:a16="http://schemas.microsoft.com/office/drawing/2014/main" id="{6B815E09-5E34-480D-9C6C-21002798E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7679" name="Line 36">
            <a:extLst>
              <a:ext uri="{FF2B5EF4-FFF2-40B4-BE49-F238E27FC236}">
                <a16:creationId xmlns:a16="http://schemas.microsoft.com/office/drawing/2014/main" id="{3B0E0AFE-6669-441A-9C1F-AD5F9421B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0" name="Text Box 37">
            <a:extLst>
              <a:ext uri="{FF2B5EF4-FFF2-40B4-BE49-F238E27FC236}">
                <a16:creationId xmlns:a16="http://schemas.microsoft.com/office/drawing/2014/main" id="{929245F5-0706-4586-A2D2-668E0E8EC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81" name="Text Box 38">
            <a:extLst>
              <a:ext uri="{FF2B5EF4-FFF2-40B4-BE49-F238E27FC236}">
                <a16:creationId xmlns:a16="http://schemas.microsoft.com/office/drawing/2014/main" id="{7B77DBBC-FC9A-4BDD-9EC6-1B6BDDCD1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82" name="Text Box 39">
            <a:extLst>
              <a:ext uri="{FF2B5EF4-FFF2-40B4-BE49-F238E27FC236}">
                <a16:creationId xmlns:a16="http://schemas.microsoft.com/office/drawing/2014/main" id="{8956CCC4-B4BB-4E3A-BFEB-C9123E3B5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</a:t>
            </a:r>
          </a:p>
        </p:txBody>
      </p:sp>
      <p:sp>
        <p:nvSpPr>
          <p:cNvPr id="27683" name="Line 40">
            <a:extLst>
              <a:ext uri="{FF2B5EF4-FFF2-40B4-BE49-F238E27FC236}">
                <a16:creationId xmlns:a16="http://schemas.microsoft.com/office/drawing/2014/main" id="{8C3849FE-5EE2-42A5-ABCC-946C7480A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4" name="Text Box 41">
            <a:extLst>
              <a:ext uri="{FF2B5EF4-FFF2-40B4-BE49-F238E27FC236}">
                <a16:creationId xmlns:a16="http://schemas.microsoft.com/office/drawing/2014/main" id="{1E684C5F-0CC5-4405-AB67-DBD0A1E63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7685" name="Text Box 42">
            <a:extLst>
              <a:ext uri="{FF2B5EF4-FFF2-40B4-BE49-F238E27FC236}">
                <a16:creationId xmlns:a16="http://schemas.microsoft.com/office/drawing/2014/main" id="{11CD519A-75C1-4950-9709-4CADE8E45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2845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7686" name="Line 43">
            <a:extLst>
              <a:ext uri="{FF2B5EF4-FFF2-40B4-BE49-F238E27FC236}">
                <a16:creationId xmlns:a16="http://schemas.microsoft.com/office/drawing/2014/main" id="{7175CC8E-7E8B-4CE8-98CD-C501CD8A5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581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7" name="Text Box 44">
            <a:extLst>
              <a:ext uri="{FF2B5EF4-FFF2-40B4-BE49-F238E27FC236}">
                <a16:creationId xmlns:a16="http://schemas.microsoft.com/office/drawing/2014/main" id="{1ED757A5-9AFC-4C9C-AA39-1FE00DABD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94188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7688" name="Text Box 45">
            <a:extLst>
              <a:ext uri="{FF2B5EF4-FFF2-40B4-BE49-F238E27FC236}">
                <a16:creationId xmlns:a16="http://schemas.microsoft.com/office/drawing/2014/main" id="{F360382C-EA04-4E00-9F21-21D76776C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7689" name="Line 46">
            <a:extLst>
              <a:ext uri="{FF2B5EF4-FFF2-40B4-BE49-F238E27FC236}">
                <a16:creationId xmlns:a16="http://schemas.microsoft.com/office/drawing/2014/main" id="{57BC2B6F-24D9-43CA-B260-935F076A21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0" name="Text Box 47">
            <a:extLst>
              <a:ext uri="{FF2B5EF4-FFF2-40B4-BE49-F238E27FC236}">
                <a16:creationId xmlns:a16="http://schemas.microsoft.com/office/drawing/2014/main" id="{04899495-A322-4C31-A917-37C2A75E5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349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7691" name="Line 48">
            <a:extLst>
              <a:ext uri="{FF2B5EF4-FFF2-40B4-BE49-F238E27FC236}">
                <a16:creationId xmlns:a16="http://schemas.microsoft.com/office/drawing/2014/main" id="{A35AF7A0-8CE9-4B3B-AD40-8E7C32627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2" name="Text Box 49">
            <a:extLst>
              <a:ext uri="{FF2B5EF4-FFF2-40B4-BE49-F238E27FC236}">
                <a16:creationId xmlns:a16="http://schemas.microsoft.com/office/drawing/2014/main" id="{EA13A1C7-FE2E-4190-AE21-8D6BFB1EC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4451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</a:p>
        </p:txBody>
      </p:sp>
      <p:sp>
        <p:nvSpPr>
          <p:cNvPr id="27693" name="Line 50">
            <a:extLst>
              <a:ext uri="{FF2B5EF4-FFF2-40B4-BE49-F238E27FC236}">
                <a16:creationId xmlns:a16="http://schemas.microsoft.com/office/drawing/2014/main" id="{D10500E0-648E-4F93-B0C7-AE2DCFEA37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141663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4" name="Line 51">
            <a:extLst>
              <a:ext uri="{FF2B5EF4-FFF2-40B4-BE49-F238E27FC236}">
                <a16:creationId xmlns:a16="http://schemas.microsoft.com/office/drawing/2014/main" id="{958101E1-B1F2-4BBD-9584-A286459BD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5" name="Line 52">
            <a:extLst>
              <a:ext uri="{FF2B5EF4-FFF2-40B4-BE49-F238E27FC236}">
                <a16:creationId xmlns:a16="http://schemas.microsoft.com/office/drawing/2014/main" id="{2397D94C-38C2-43CB-BB2C-B77059E8AA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6" name="Text Box 53">
            <a:extLst>
              <a:ext uri="{FF2B5EF4-FFF2-40B4-BE49-F238E27FC236}">
                <a16:creationId xmlns:a16="http://schemas.microsoft.com/office/drawing/2014/main" id="{E8DB9AA0-AC5C-4928-AA15-D77C2DEDE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209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7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kumimoji="0" lang="en-US" altLang="zh-TW" sz="1800">
              <a:solidFill>
                <a:srgbClr val="04701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7697" name="Line 54">
            <a:extLst>
              <a:ext uri="{FF2B5EF4-FFF2-40B4-BE49-F238E27FC236}">
                <a16:creationId xmlns:a16="http://schemas.microsoft.com/office/drawing/2014/main" id="{E5BE1261-C42B-467B-AA41-A3D1181C3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214688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98" name="Text Box 55">
            <a:extLst>
              <a:ext uri="{FF2B5EF4-FFF2-40B4-BE49-F238E27FC236}">
                <a16:creationId xmlns:a16="http://schemas.microsoft.com/office/drawing/2014/main" id="{95495807-CCED-49AD-A313-901E1F13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57" name="灯片编号占位符 3">
            <a:extLst>
              <a:ext uri="{FF2B5EF4-FFF2-40B4-BE49-F238E27FC236}">
                <a16:creationId xmlns:a16="http://schemas.microsoft.com/office/drawing/2014/main" id="{E4C973B4-2C92-4E5D-B713-AE08C2D98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/>
          </a:p>
        </p:txBody>
      </p:sp>
      <p:grpSp>
        <p:nvGrpSpPr>
          <p:cNvPr id="58" name="Group 2">
            <a:extLst>
              <a:ext uri="{FF2B5EF4-FFF2-40B4-BE49-F238E27FC236}">
                <a16:creationId xmlns:a16="http://schemas.microsoft.com/office/drawing/2014/main" id="{D81A6EEF-8A41-497E-97AC-52FA22D1A97F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59" name="Text Box 3">
              <a:extLst>
                <a:ext uri="{FF2B5EF4-FFF2-40B4-BE49-F238E27FC236}">
                  <a16:creationId xmlns:a16="http://schemas.microsoft.com/office/drawing/2014/main" id="{A0A43996-49FE-46C9-BC38-C2F56B121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0" name="Text Box 4">
              <a:extLst>
                <a:ext uri="{FF2B5EF4-FFF2-40B4-BE49-F238E27FC236}">
                  <a16:creationId xmlns:a16="http://schemas.microsoft.com/office/drawing/2014/main" id="{1C3D074A-F168-4C54-A6CE-C79829503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61" name="Text Box 5">
              <a:extLst>
                <a:ext uri="{FF2B5EF4-FFF2-40B4-BE49-F238E27FC236}">
                  <a16:creationId xmlns:a16="http://schemas.microsoft.com/office/drawing/2014/main" id="{293A3686-4279-43B1-9920-C95C84005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62" name="Text Box 6">
              <a:extLst>
                <a:ext uri="{FF2B5EF4-FFF2-40B4-BE49-F238E27FC236}">
                  <a16:creationId xmlns:a16="http://schemas.microsoft.com/office/drawing/2014/main" id="{51C5A25E-75E5-4788-9285-BD5AA20F0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63" name="Text Box 7">
              <a:extLst>
                <a:ext uri="{FF2B5EF4-FFF2-40B4-BE49-F238E27FC236}">
                  <a16:creationId xmlns:a16="http://schemas.microsoft.com/office/drawing/2014/main" id="{94F0CEF7-E7B6-457D-BA89-518E538A1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64" name="Text Box 8">
              <a:extLst>
                <a:ext uri="{FF2B5EF4-FFF2-40B4-BE49-F238E27FC236}">
                  <a16:creationId xmlns:a16="http://schemas.microsoft.com/office/drawing/2014/main" id="{5F4DFE77-BE39-4CE7-98B8-9838BBAC5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9">
            <a:extLst>
              <a:ext uri="{FF2B5EF4-FFF2-40B4-BE49-F238E27FC236}">
                <a16:creationId xmlns:a16="http://schemas.microsoft.com/office/drawing/2014/main" id="{1D26C590-BF39-4CE9-AAD1-5B63D768D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9701" name="Text Box 10">
            <a:extLst>
              <a:ext uri="{FF2B5EF4-FFF2-40B4-BE49-F238E27FC236}">
                <a16:creationId xmlns:a16="http://schemas.microsoft.com/office/drawing/2014/main" id="{0FA46BAB-65FA-4853-A9B0-761247B74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9702" name="Line 11">
            <a:extLst>
              <a:ext uri="{FF2B5EF4-FFF2-40B4-BE49-F238E27FC236}">
                <a16:creationId xmlns:a16="http://schemas.microsoft.com/office/drawing/2014/main" id="{31B02742-EFA4-4693-AA30-DAA4EFCF7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3" name="Text Box 12">
            <a:extLst>
              <a:ext uri="{FF2B5EF4-FFF2-40B4-BE49-F238E27FC236}">
                <a16:creationId xmlns:a16="http://schemas.microsoft.com/office/drawing/2014/main" id="{3A5850A8-BACE-4AA0-B8F9-5A078C4C6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9704" name="Line 13">
            <a:extLst>
              <a:ext uri="{FF2B5EF4-FFF2-40B4-BE49-F238E27FC236}">
                <a16:creationId xmlns:a16="http://schemas.microsoft.com/office/drawing/2014/main" id="{F6823522-7E9B-4F72-871B-758D2688F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5" name="Text Box 14">
            <a:extLst>
              <a:ext uri="{FF2B5EF4-FFF2-40B4-BE49-F238E27FC236}">
                <a16:creationId xmlns:a16="http://schemas.microsoft.com/office/drawing/2014/main" id="{1899E504-2E7A-4A9E-AB0C-780396B7D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9706" name="Line 15">
            <a:extLst>
              <a:ext uri="{FF2B5EF4-FFF2-40B4-BE49-F238E27FC236}">
                <a16:creationId xmlns:a16="http://schemas.microsoft.com/office/drawing/2014/main" id="{FB34C009-C726-4C68-B656-5A95FBE64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7" name="Line 16">
            <a:extLst>
              <a:ext uri="{FF2B5EF4-FFF2-40B4-BE49-F238E27FC236}">
                <a16:creationId xmlns:a16="http://schemas.microsoft.com/office/drawing/2014/main" id="{55842341-259D-489C-90B5-3DC55FA22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Text Box 17">
            <a:extLst>
              <a:ext uri="{FF2B5EF4-FFF2-40B4-BE49-F238E27FC236}">
                <a16:creationId xmlns:a16="http://schemas.microsoft.com/office/drawing/2014/main" id="{86887041-1A90-49E7-AB09-D3B9A2C6B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9709" name="Text Box 18">
            <a:extLst>
              <a:ext uri="{FF2B5EF4-FFF2-40B4-BE49-F238E27FC236}">
                <a16:creationId xmlns:a16="http://schemas.microsoft.com/office/drawing/2014/main" id="{D064FC77-59E0-43E5-B4FA-55635636E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29710" name="Line 19">
            <a:extLst>
              <a:ext uri="{FF2B5EF4-FFF2-40B4-BE49-F238E27FC236}">
                <a16:creationId xmlns:a16="http://schemas.microsoft.com/office/drawing/2014/main" id="{BFD23D0B-5502-414F-B2A8-3B7A86A7A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Text Box 20">
            <a:extLst>
              <a:ext uri="{FF2B5EF4-FFF2-40B4-BE49-F238E27FC236}">
                <a16:creationId xmlns:a16="http://schemas.microsoft.com/office/drawing/2014/main" id="{11E7F401-3EC8-4E51-BE4D-20E530AB7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712" name="Text Box 21">
            <a:extLst>
              <a:ext uri="{FF2B5EF4-FFF2-40B4-BE49-F238E27FC236}">
                <a16:creationId xmlns:a16="http://schemas.microsoft.com/office/drawing/2014/main" id="{813AC1BE-4B7C-471A-AD7E-7DFA31E0D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29713" name="Text Box 22">
            <a:extLst>
              <a:ext uri="{FF2B5EF4-FFF2-40B4-BE49-F238E27FC236}">
                <a16:creationId xmlns:a16="http://schemas.microsoft.com/office/drawing/2014/main" id="{788D7A60-B644-42ED-9A25-8B326DDC8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714" name="Line 23">
            <a:extLst>
              <a:ext uri="{FF2B5EF4-FFF2-40B4-BE49-F238E27FC236}">
                <a16:creationId xmlns:a16="http://schemas.microsoft.com/office/drawing/2014/main" id="{D52C37A3-09E5-439B-A067-91C24E219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5" name="Line 24">
            <a:extLst>
              <a:ext uri="{FF2B5EF4-FFF2-40B4-BE49-F238E27FC236}">
                <a16:creationId xmlns:a16="http://schemas.microsoft.com/office/drawing/2014/main" id="{ACF9BE50-6952-4242-AFD3-7F0B69AD8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6" name="Text Box 25">
            <a:extLst>
              <a:ext uri="{FF2B5EF4-FFF2-40B4-BE49-F238E27FC236}">
                <a16:creationId xmlns:a16="http://schemas.microsoft.com/office/drawing/2014/main" id="{18250270-5B79-4DEC-A2E6-751394DCD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9717" name="Text Box 26">
            <a:extLst>
              <a:ext uri="{FF2B5EF4-FFF2-40B4-BE49-F238E27FC236}">
                <a16:creationId xmlns:a16="http://schemas.microsoft.com/office/drawing/2014/main" id="{D631B427-B4AE-4678-9A30-AFEB2644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9718" name="Line 27">
            <a:extLst>
              <a:ext uri="{FF2B5EF4-FFF2-40B4-BE49-F238E27FC236}">
                <a16:creationId xmlns:a16="http://schemas.microsoft.com/office/drawing/2014/main" id="{CC96E717-90E4-4929-80DD-8030CDD682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Line 28">
            <a:extLst>
              <a:ext uri="{FF2B5EF4-FFF2-40B4-BE49-F238E27FC236}">
                <a16:creationId xmlns:a16="http://schemas.microsoft.com/office/drawing/2014/main" id="{86E33BF7-5CE9-4A79-A326-4222D4583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0" name="Text Box 29">
            <a:extLst>
              <a:ext uri="{FF2B5EF4-FFF2-40B4-BE49-F238E27FC236}">
                <a16:creationId xmlns:a16="http://schemas.microsoft.com/office/drawing/2014/main" id="{F965D0F8-2601-47CA-A805-DD47E151D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9721" name="Text Box 30">
            <a:extLst>
              <a:ext uri="{FF2B5EF4-FFF2-40B4-BE49-F238E27FC236}">
                <a16:creationId xmlns:a16="http://schemas.microsoft.com/office/drawing/2014/main" id="{B643E622-371C-4D04-B5F2-2739A0838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9722" name="Text Box 31">
            <a:extLst>
              <a:ext uri="{FF2B5EF4-FFF2-40B4-BE49-F238E27FC236}">
                <a16:creationId xmlns:a16="http://schemas.microsoft.com/office/drawing/2014/main" id="{1A5AD07F-A979-431E-8532-B708FB605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9723" name="Text Box 32">
            <a:extLst>
              <a:ext uri="{FF2B5EF4-FFF2-40B4-BE49-F238E27FC236}">
                <a16:creationId xmlns:a16="http://schemas.microsoft.com/office/drawing/2014/main" id="{4AAAE15C-1A68-41BB-A581-2A1558118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9724" name="Line 33">
            <a:extLst>
              <a:ext uri="{FF2B5EF4-FFF2-40B4-BE49-F238E27FC236}">
                <a16:creationId xmlns:a16="http://schemas.microsoft.com/office/drawing/2014/main" id="{D21BD271-4E04-4574-9041-39126679F8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5" name="Line 34">
            <a:extLst>
              <a:ext uri="{FF2B5EF4-FFF2-40B4-BE49-F238E27FC236}">
                <a16:creationId xmlns:a16="http://schemas.microsoft.com/office/drawing/2014/main" id="{3D3968FE-26A3-4CD2-9A27-6AE876C369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6" name="Text Box 35">
            <a:extLst>
              <a:ext uri="{FF2B5EF4-FFF2-40B4-BE49-F238E27FC236}">
                <a16:creationId xmlns:a16="http://schemas.microsoft.com/office/drawing/2014/main" id="{47F56219-26E7-4BA8-8631-F7EA3B48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9727" name="Line 36">
            <a:extLst>
              <a:ext uri="{FF2B5EF4-FFF2-40B4-BE49-F238E27FC236}">
                <a16:creationId xmlns:a16="http://schemas.microsoft.com/office/drawing/2014/main" id="{D948F84D-DAF3-466C-83D2-E7CFC9C70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28" name="Text Box 37">
            <a:extLst>
              <a:ext uri="{FF2B5EF4-FFF2-40B4-BE49-F238E27FC236}">
                <a16:creationId xmlns:a16="http://schemas.microsoft.com/office/drawing/2014/main" id="{2225C100-72C3-46DD-9317-452806885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729" name="Text Box 38">
            <a:extLst>
              <a:ext uri="{FF2B5EF4-FFF2-40B4-BE49-F238E27FC236}">
                <a16:creationId xmlns:a16="http://schemas.microsoft.com/office/drawing/2014/main" id="{8E6CBD8E-5ED2-44AA-80C1-5FA845FCF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730" name="Text Box 39">
            <a:extLst>
              <a:ext uri="{FF2B5EF4-FFF2-40B4-BE49-F238E27FC236}">
                <a16:creationId xmlns:a16="http://schemas.microsoft.com/office/drawing/2014/main" id="{E10C4D95-E9FF-4C6C-8869-30EAA67F1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</a:t>
            </a:r>
          </a:p>
        </p:txBody>
      </p:sp>
      <p:sp>
        <p:nvSpPr>
          <p:cNvPr id="29731" name="Line 40">
            <a:extLst>
              <a:ext uri="{FF2B5EF4-FFF2-40B4-BE49-F238E27FC236}">
                <a16:creationId xmlns:a16="http://schemas.microsoft.com/office/drawing/2014/main" id="{356BA1A1-4494-4B8F-B012-724DB990C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2" name="Text Box 41">
            <a:extLst>
              <a:ext uri="{FF2B5EF4-FFF2-40B4-BE49-F238E27FC236}">
                <a16:creationId xmlns:a16="http://schemas.microsoft.com/office/drawing/2014/main" id="{6E77EE9F-6F72-4FB3-B25A-1BD7F20D5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9733" name="Text Box 42">
            <a:extLst>
              <a:ext uri="{FF2B5EF4-FFF2-40B4-BE49-F238E27FC236}">
                <a16:creationId xmlns:a16="http://schemas.microsoft.com/office/drawing/2014/main" id="{CE7A9056-D435-4643-B94C-AE66FA9C7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2845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9734" name="Line 43">
            <a:extLst>
              <a:ext uri="{FF2B5EF4-FFF2-40B4-BE49-F238E27FC236}">
                <a16:creationId xmlns:a16="http://schemas.microsoft.com/office/drawing/2014/main" id="{3C944926-C216-4A64-9097-9924CDC0D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581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5" name="Text Box 44">
            <a:extLst>
              <a:ext uri="{FF2B5EF4-FFF2-40B4-BE49-F238E27FC236}">
                <a16:creationId xmlns:a16="http://schemas.microsoft.com/office/drawing/2014/main" id="{02E523D8-14BD-4110-AF7F-3F9A4B56D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94188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9736" name="Text Box 45">
            <a:extLst>
              <a:ext uri="{FF2B5EF4-FFF2-40B4-BE49-F238E27FC236}">
                <a16:creationId xmlns:a16="http://schemas.microsoft.com/office/drawing/2014/main" id="{D9B3F527-D9E7-4810-9A97-30965B415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9737" name="Line 46">
            <a:extLst>
              <a:ext uri="{FF2B5EF4-FFF2-40B4-BE49-F238E27FC236}">
                <a16:creationId xmlns:a16="http://schemas.microsoft.com/office/drawing/2014/main" id="{311DA2CD-7202-4992-852D-50DE13A47C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8" name="Text Box 47">
            <a:extLst>
              <a:ext uri="{FF2B5EF4-FFF2-40B4-BE49-F238E27FC236}">
                <a16:creationId xmlns:a16="http://schemas.microsoft.com/office/drawing/2014/main" id="{B3DFF009-AC89-47AB-8DD9-C16285E62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349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9739" name="Line 48">
            <a:extLst>
              <a:ext uri="{FF2B5EF4-FFF2-40B4-BE49-F238E27FC236}">
                <a16:creationId xmlns:a16="http://schemas.microsoft.com/office/drawing/2014/main" id="{E5B569CF-8C36-4A11-8513-98EFC9E35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0" name="Text Box 49">
            <a:extLst>
              <a:ext uri="{FF2B5EF4-FFF2-40B4-BE49-F238E27FC236}">
                <a16:creationId xmlns:a16="http://schemas.microsoft.com/office/drawing/2014/main" id="{DBE6046C-6CAA-40F0-AEE9-8642CAE6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4451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</a:p>
        </p:txBody>
      </p:sp>
      <p:sp>
        <p:nvSpPr>
          <p:cNvPr id="29741" name="Line 50">
            <a:extLst>
              <a:ext uri="{FF2B5EF4-FFF2-40B4-BE49-F238E27FC236}">
                <a16:creationId xmlns:a16="http://schemas.microsoft.com/office/drawing/2014/main" id="{8A5C997E-07E8-4683-87C3-127E95DA96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141663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2" name="Line 51">
            <a:extLst>
              <a:ext uri="{FF2B5EF4-FFF2-40B4-BE49-F238E27FC236}">
                <a16:creationId xmlns:a16="http://schemas.microsoft.com/office/drawing/2014/main" id="{D4F9C770-C697-4E0D-88D1-38CE5FED5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3" name="Line 52">
            <a:extLst>
              <a:ext uri="{FF2B5EF4-FFF2-40B4-BE49-F238E27FC236}">
                <a16:creationId xmlns:a16="http://schemas.microsoft.com/office/drawing/2014/main" id="{D0C057A3-2F7B-472E-A1CA-FE8D49B13F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4" name="Text Box 53">
            <a:extLst>
              <a:ext uri="{FF2B5EF4-FFF2-40B4-BE49-F238E27FC236}">
                <a16:creationId xmlns:a16="http://schemas.microsoft.com/office/drawing/2014/main" id="{3F1F396B-EBB6-4FAD-A853-2449DDF3C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209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7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kumimoji="0" lang="en-US" altLang="zh-TW" sz="1800">
              <a:solidFill>
                <a:srgbClr val="04701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29745" name="Line 54">
            <a:extLst>
              <a:ext uri="{FF2B5EF4-FFF2-40B4-BE49-F238E27FC236}">
                <a16:creationId xmlns:a16="http://schemas.microsoft.com/office/drawing/2014/main" id="{2491BBB6-E768-4591-AF62-C1950C3DA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214688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6" name="Text Box 55">
            <a:extLst>
              <a:ext uri="{FF2B5EF4-FFF2-40B4-BE49-F238E27FC236}">
                <a16:creationId xmlns:a16="http://schemas.microsoft.com/office/drawing/2014/main" id="{A5491392-AFB7-4D6A-94C6-1037F5969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29747" name="Text Box 56">
            <a:extLst>
              <a:ext uri="{FF2B5EF4-FFF2-40B4-BE49-F238E27FC236}">
                <a16:creationId xmlns:a16="http://schemas.microsoft.com/office/drawing/2014/main" id="{4C6A6894-BB3D-4107-82DC-8A790A19E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44900"/>
            <a:ext cx="2124075" cy="9810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29748" name="Line 57">
            <a:extLst>
              <a:ext uri="{FF2B5EF4-FFF2-40B4-BE49-F238E27FC236}">
                <a16:creationId xmlns:a16="http://schemas.microsoft.com/office/drawing/2014/main" id="{394665DE-2B9D-42F5-A2AE-63E8BBEBC3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2060575"/>
            <a:ext cx="1511300" cy="1800225"/>
          </a:xfrm>
          <a:prstGeom prst="line">
            <a:avLst/>
          </a:prstGeom>
          <a:noFill/>
          <a:ln w="9525">
            <a:solidFill>
              <a:srgbClr val="CA145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49" name="Text Box 58">
            <a:extLst>
              <a:ext uri="{FF2B5EF4-FFF2-40B4-BE49-F238E27FC236}">
                <a16:creationId xmlns:a16="http://schemas.microsoft.com/office/drawing/2014/main" id="{F3AF27CA-59AF-4B2A-8D84-DD253CE28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6368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CA1459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9750" name="Line 59">
            <a:extLst>
              <a:ext uri="{FF2B5EF4-FFF2-40B4-BE49-F238E27FC236}">
                <a16:creationId xmlns:a16="http://schemas.microsoft.com/office/drawing/2014/main" id="{ACD9E346-37A2-4212-88F9-BBCF006D3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46529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51" name="Text Box 60">
            <a:extLst>
              <a:ext uri="{FF2B5EF4-FFF2-40B4-BE49-F238E27FC236}">
                <a16:creationId xmlns:a16="http://schemas.microsoft.com/office/drawing/2014/main" id="{802F7455-FF0F-4028-B0BC-0D07A234C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6529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9752" name="Line 61">
            <a:extLst>
              <a:ext uri="{FF2B5EF4-FFF2-40B4-BE49-F238E27FC236}">
                <a16:creationId xmlns:a16="http://schemas.microsoft.com/office/drawing/2014/main" id="{CEC713F4-FBB8-4AC6-84A9-4CBB7A6D8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767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53" name="Text Box 62">
            <a:extLst>
              <a:ext uri="{FF2B5EF4-FFF2-40B4-BE49-F238E27FC236}">
                <a16:creationId xmlns:a16="http://schemas.microsoft.com/office/drawing/2014/main" id="{14889767-EA86-4AF4-BF52-CF3A92B4F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37163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64" name="灯片编号占位符 3">
            <a:extLst>
              <a:ext uri="{FF2B5EF4-FFF2-40B4-BE49-F238E27FC236}">
                <a16:creationId xmlns:a16="http://schemas.microsoft.com/office/drawing/2014/main" id="{618E75AC-D25E-4D1A-9BBE-B82FF6BE1D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65" name="Group 2">
            <a:extLst>
              <a:ext uri="{FF2B5EF4-FFF2-40B4-BE49-F238E27FC236}">
                <a16:creationId xmlns:a16="http://schemas.microsoft.com/office/drawing/2014/main" id="{5F2C231A-0212-4D39-AB4A-CA7672EE72AC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66" name="Text Box 3">
              <a:extLst>
                <a:ext uri="{FF2B5EF4-FFF2-40B4-BE49-F238E27FC236}">
                  <a16:creationId xmlns:a16="http://schemas.microsoft.com/office/drawing/2014/main" id="{C1B30819-8F2E-4F7E-8D75-8F76D6D0D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7" name="Text Box 4">
              <a:extLst>
                <a:ext uri="{FF2B5EF4-FFF2-40B4-BE49-F238E27FC236}">
                  <a16:creationId xmlns:a16="http://schemas.microsoft.com/office/drawing/2014/main" id="{FA03D647-BBE0-4697-8A0B-1430CEEB8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68" name="Text Box 5">
              <a:extLst>
                <a:ext uri="{FF2B5EF4-FFF2-40B4-BE49-F238E27FC236}">
                  <a16:creationId xmlns:a16="http://schemas.microsoft.com/office/drawing/2014/main" id="{D5760F93-E146-40C3-89AC-2D9C393B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69" name="Text Box 6">
              <a:extLst>
                <a:ext uri="{FF2B5EF4-FFF2-40B4-BE49-F238E27FC236}">
                  <a16:creationId xmlns:a16="http://schemas.microsoft.com/office/drawing/2014/main" id="{EB9C57C2-3C7D-43C3-AD2A-72EB03A3F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70" name="Text Box 7">
              <a:extLst>
                <a:ext uri="{FF2B5EF4-FFF2-40B4-BE49-F238E27FC236}">
                  <a16:creationId xmlns:a16="http://schemas.microsoft.com/office/drawing/2014/main" id="{F4D4F94A-AEC8-4332-8975-9CC75915F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71" name="Text Box 8">
              <a:extLst>
                <a:ext uri="{FF2B5EF4-FFF2-40B4-BE49-F238E27FC236}">
                  <a16:creationId xmlns:a16="http://schemas.microsoft.com/office/drawing/2014/main" id="{3F87F64B-7309-407F-AF2B-74A1DB1B7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9">
            <a:extLst>
              <a:ext uri="{FF2B5EF4-FFF2-40B4-BE49-F238E27FC236}">
                <a16:creationId xmlns:a16="http://schemas.microsoft.com/office/drawing/2014/main" id="{047B8AC8-2CB1-46E5-8B88-788BE9D79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1749" name="Text Box 10">
            <a:extLst>
              <a:ext uri="{FF2B5EF4-FFF2-40B4-BE49-F238E27FC236}">
                <a16:creationId xmlns:a16="http://schemas.microsoft.com/office/drawing/2014/main" id="{27C096D9-66C9-4BAC-869A-E995D173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1750" name="Line 11">
            <a:extLst>
              <a:ext uri="{FF2B5EF4-FFF2-40B4-BE49-F238E27FC236}">
                <a16:creationId xmlns:a16="http://schemas.microsoft.com/office/drawing/2014/main" id="{439B6796-1458-4C87-887D-EC65D230C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Text Box 12">
            <a:extLst>
              <a:ext uri="{FF2B5EF4-FFF2-40B4-BE49-F238E27FC236}">
                <a16:creationId xmlns:a16="http://schemas.microsoft.com/office/drawing/2014/main" id="{8B3D0EC5-E1F5-4B79-9AF5-C77291DE2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1752" name="Line 13">
            <a:extLst>
              <a:ext uri="{FF2B5EF4-FFF2-40B4-BE49-F238E27FC236}">
                <a16:creationId xmlns:a16="http://schemas.microsoft.com/office/drawing/2014/main" id="{793BA35B-39B6-42F0-9C88-6730575DC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3" name="Text Box 14">
            <a:extLst>
              <a:ext uri="{FF2B5EF4-FFF2-40B4-BE49-F238E27FC236}">
                <a16:creationId xmlns:a16="http://schemas.microsoft.com/office/drawing/2014/main" id="{A384F986-5E75-44A6-BA03-9A93ED68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1754" name="Line 15">
            <a:extLst>
              <a:ext uri="{FF2B5EF4-FFF2-40B4-BE49-F238E27FC236}">
                <a16:creationId xmlns:a16="http://schemas.microsoft.com/office/drawing/2014/main" id="{47F60C31-1E2C-43B1-B509-993381737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5" name="Line 16">
            <a:extLst>
              <a:ext uri="{FF2B5EF4-FFF2-40B4-BE49-F238E27FC236}">
                <a16:creationId xmlns:a16="http://schemas.microsoft.com/office/drawing/2014/main" id="{82004FC0-D4FD-412F-8D04-2699EF3ED9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Text Box 17">
            <a:extLst>
              <a:ext uri="{FF2B5EF4-FFF2-40B4-BE49-F238E27FC236}">
                <a16:creationId xmlns:a16="http://schemas.microsoft.com/office/drawing/2014/main" id="{009F75BD-7CAC-497E-84B9-95E4600EB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1757" name="Text Box 18">
            <a:extLst>
              <a:ext uri="{FF2B5EF4-FFF2-40B4-BE49-F238E27FC236}">
                <a16:creationId xmlns:a16="http://schemas.microsoft.com/office/drawing/2014/main" id="{CA6247F2-1F08-4716-BBE9-801C2627F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31758" name="Line 19">
            <a:extLst>
              <a:ext uri="{FF2B5EF4-FFF2-40B4-BE49-F238E27FC236}">
                <a16:creationId xmlns:a16="http://schemas.microsoft.com/office/drawing/2014/main" id="{B9B1C0F1-4EC8-44F1-95DC-08B3A9985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9" name="Text Box 20">
            <a:extLst>
              <a:ext uri="{FF2B5EF4-FFF2-40B4-BE49-F238E27FC236}">
                <a16:creationId xmlns:a16="http://schemas.microsoft.com/office/drawing/2014/main" id="{891AF1D1-EB53-4FC2-A948-80C184E97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1760" name="Text Box 21">
            <a:extLst>
              <a:ext uri="{FF2B5EF4-FFF2-40B4-BE49-F238E27FC236}">
                <a16:creationId xmlns:a16="http://schemas.microsoft.com/office/drawing/2014/main" id="{8C851114-547E-440B-B576-90096EB65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31761" name="Text Box 22">
            <a:extLst>
              <a:ext uri="{FF2B5EF4-FFF2-40B4-BE49-F238E27FC236}">
                <a16:creationId xmlns:a16="http://schemas.microsoft.com/office/drawing/2014/main" id="{FCF0B51E-1F43-4E5F-B3C0-9D1A9254F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1762" name="Line 23">
            <a:extLst>
              <a:ext uri="{FF2B5EF4-FFF2-40B4-BE49-F238E27FC236}">
                <a16:creationId xmlns:a16="http://schemas.microsoft.com/office/drawing/2014/main" id="{D3BE4E4F-20C6-46C3-9502-D59201987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3" name="Line 24">
            <a:extLst>
              <a:ext uri="{FF2B5EF4-FFF2-40B4-BE49-F238E27FC236}">
                <a16:creationId xmlns:a16="http://schemas.microsoft.com/office/drawing/2014/main" id="{1FE12276-9772-4D38-9A60-73303F3BDE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4" name="Text Box 25">
            <a:extLst>
              <a:ext uri="{FF2B5EF4-FFF2-40B4-BE49-F238E27FC236}">
                <a16:creationId xmlns:a16="http://schemas.microsoft.com/office/drawing/2014/main" id="{4A861A51-D858-46C4-B35A-265EDCA65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1765" name="Text Box 26">
            <a:extLst>
              <a:ext uri="{FF2B5EF4-FFF2-40B4-BE49-F238E27FC236}">
                <a16:creationId xmlns:a16="http://schemas.microsoft.com/office/drawing/2014/main" id="{EC34FB35-431A-4731-87D2-594C8C17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1766" name="Line 27">
            <a:extLst>
              <a:ext uri="{FF2B5EF4-FFF2-40B4-BE49-F238E27FC236}">
                <a16:creationId xmlns:a16="http://schemas.microsoft.com/office/drawing/2014/main" id="{7C39864A-BD0D-4C0E-AB49-FE63548B8A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7" name="Line 28">
            <a:extLst>
              <a:ext uri="{FF2B5EF4-FFF2-40B4-BE49-F238E27FC236}">
                <a16:creationId xmlns:a16="http://schemas.microsoft.com/office/drawing/2014/main" id="{C4AFB712-38AD-47F2-A7C9-B7E7871D5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8" name="Text Box 29">
            <a:extLst>
              <a:ext uri="{FF2B5EF4-FFF2-40B4-BE49-F238E27FC236}">
                <a16:creationId xmlns:a16="http://schemas.microsoft.com/office/drawing/2014/main" id="{34DCD4C8-67EF-4DB5-B6F0-C519F8FAB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1769" name="Text Box 30">
            <a:extLst>
              <a:ext uri="{FF2B5EF4-FFF2-40B4-BE49-F238E27FC236}">
                <a16:creationId xmlns:a16="http://schemas.microsoft.com/office/drawing/2014/main" id="{BED04385-6A0A-48F9-B405-C3B5B0309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1770" name="Text Box 31">
            <a:extLst>
              <a:ext uri="{FF2B5EF4-FFF2-40B4-BE49-F238E27FC236}">
                <a16:creationId xmlns:a16="http://schemas.microsoft.com/office/drawing/2014/main" id="{AC4573B2-5F9D-42DF-BA45-AAFA2078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1771" name="Text Box 32">
            <a:extLst>
              <a:ext uri="{FF2B5EF4-FFF2-40B4-BE49-F238E27FC236}">
                <a16:creationId xmlns:a16="http://schemas.microsoft.com/office/drawing/2014/main" id="{9C28273A-1469-454F-B7CC-87A8F53B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1772" name="Line 33">
            <a:extLst>
              <a:ext uri="{FF2B5EF4-FFF2-40B4-BE49-F238E27FC236}">
                <a16:creationId xmlns:a16="http://schemas.microsoft.com/office/drawing/2014/main" id="{28B6BB1B-D6A7-419F-B999-49F60456AC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3" name="Line 34">
            <a:extLst>
              <a:ext uri="{FF2B5EF4-FFF2-40B4-BE49-F238E27FC236}">
                <a16:creationId xmlns:a16="http://schemas.microsoft.com/office/drawing/2014/main" id="{491B97B5-1802-442A-8AC7-CE91085374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4" name="Text Box 35">
            <a:extLst>
              <a:ext uri="{FF2B5EF4-FFF2-40B4-BE49-F238E27FC236}">
                <a16:creationId xmlns:a16="http://schemas.microsoft.com/office/drawing/2014/main" id="{9D11E240-7E06-4D69-A1A8-02FBF197A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1775" name="Line 36">
            <a:extLst>
              <a:ext uri="{FF2B5EF4-FFF2-40B4-BE49-F238E27FC236}">
                <a16:creationId xmlns:a16="http://schemas.microsoft.com/office/drawing/2014/main" id="{4BF10421-28C7-4D4D-A0A5-B2B0A5E980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6" name="Text Box 37">
            <a:extLst>
              <a:ext uri="{FF2B5EF4-FFF2-40B4-BE49-F238E27FC236}">
                <a16:creationId xmlns:a16="http://schemas.microsoft.com/office/drawing/2014/main" id="{52A0FEDB-9F18-4479-8752-12910338A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1777" name="Text Box 38">
            <a:extLst>
              <a:ext uri="{FF2B5EF4-FFF2-40B4-BE49-F238E27FC236}">
                <a16:creationId xmlns:a16="http://schemas.microsoft.com/office/drawing/2014/main" id="{B8A9E4F8-54E6-4923-9CD3-18CB0033C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1778" name="Text Box 39">
            <a:extLst>
              <a:ext uri="{FF2B5EF4-FFF2-40B4-BE49-F238E27FC236}">
                <a16:creationId xmlns:a16="http://schemas.microsoft.com/office/drawing/2014/main" id="{DA70DA6F-976E-4E3D-A4DE-021DB1B1A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</a:t>
            </a:r>
          </a:p>
        </p:txBody>
      </p:sp>
      <p:sp>
        <p:nvSpPr>
          <p:cNvPr id="31779" name="Line 40">
            <a:extLst>
              <a:ext uri="{FF2B5EF4-FFF2-40B4-BE49-F238E27FC236}">
                <a16:creationId xmlns:a16="http://schemas.microsoft.com/office/drawing/2014/main" id="{3CE1A72F-536F-421F-87D1-98EF74841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0" name="Text Box 41">
            <a:extLst>
              <a:ext uri="{FF2B5EF4-FFF2-40B4-BE49-F238E27FC236}">
                <a16:creationId xmlns:a16="http://schemas.microsoft.com/office/drawing/2014/main" id="{6A6DCB69-E4D8-48CE-9083-048508FFA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1781" name="Text Box 42">
            <a:extLst>
              <a:ext uri="{FF2B5EF4-FFF2-40B4-BE49-F238E27FC236}">
                <a16:creationId xmlns:a16="http://schemas.microsoft.com/office/drawing/2014/main" id="{9FBC4B40-5082-407A-9F0A-411790BCE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2845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1782" name="Line 43">
            <a:extLst>
              <a:ext uri="{FF2B5EF4-FFF2-40B4-BE49-F238E27FC236}">
                <a16:creationId xmlns:a16="http://schemas.microsoft.com/office/drawing/2014/main" id="{6D034B4D-56B3-4B12-9460-9573C7321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581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3" name="Text Box 44">
            <a:extLst>
              <a:ext uri="{FF2B5EF4-FFF2-40B4-BE49-F238E27FC236}">
                <a16:creationId xmlns:a16="http://schemas.microsoft.com/office/drawing/2014/main" id="{43D79C52-5114-40F6-91A7-BE4932180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94188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1784" name="Text Box 45">
            <a:extLst>
              <a:ext uri="{FF2B5EF4-FFF2-40B4-BE49-F238E27FC236}">
                <a16:creationId xmlns:a16="http://schemas.microsoft.com/office/drawing/2014/main" id="{53B58D93-279D-4453-A1EB-5BF3F4A1C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1785" name="Line 46">
            <a:extLst>
              <a:ext uri="{FF2B5EF4-FFF2-40B4-BE49-F238E27FC236}">
                <a16:creationId xmlns:a16="http://schemas.microsoft.com/office/drawing/2014/main" id="{D2083BB0-D150-4C0D-9D0E-397A71C34B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6" name="Text Box 47">
            <a:extLst>
              <a:ext uri="{FF2B5EF4-FFF2-40B4-BE49-F238E27FC236}">
                <a16:creationId xmlns:a16="http://schemas.microsoft.com/office/drawing/2014/main" id="{8B64C306-D4C8-4787-A0E3-D2591FB76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349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1787" name="Line 48">
            <a:extLst>
              <a:ext uri="{FF2B5EF4-FFF2-40B4-BE49-F238E27FC236}">
                <a16:creationId xmlns:a16="http://schemas.microsoft.com/office/drawing/2014/main" id="{14DEB7BB-34E6-43CF-94AD-13CC19DC9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8" name="Text Box 49">
            <a:extLst>
              <a:ext uri="{FF2B5EF4-FFF2-40B4-BE49-F238E27FC236}">
                <a16:creationId xmlns:a16="http://schemas.microsoft.com/office/drawing/2014/main" id="{218AD15B-3177-45F2-A900-69B9ED7FE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4451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</a:p>
        </p:txBody>
      </p:sp>
      <p:sp>
        <p:nvSpPr>
          <p:cNvPr id="31789" name="Line 50">
            <a:extLst>
              <a:ext uri="{FF2B5EF4-FFF2-40B4-BE49-F238E27FC236}">
                <a16:creationId xmlns:a16="http://schemas.microsoft.com/office/drawing/2014/main" id="{B7DC58A0-BC52-4BEF-A2B6-362E4925EF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141663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0" name="Line 51">
            <a:extLst>
              <a:ext uri="{FF2B5EF4-FFF2-40B4-BE49-F238E27FC236}">
                <a16:creationId xmlns:a16="http://schemas.microsoft.com/office/drawing/2014/main" id="{7D6E32DC-FDF4-488D-AD73-49344F706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1" name="Line 52">
            <a:extLst>
              <a:ext uri="{FF2B5EF4-FFF2-40B4-BE49-F238E27FC236}">
                <a16:creationId xmlns:a16="http://schemas.microsoft.com/office/drawing/2014/main" id="{0D750382-4210-42BB-B2E7-95FCAFD51C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2" name="Text Box 53">
            <a:extLst>
              <a:ext uri="{FF2B5EF4-FFF2-40B4-BE49-F238E27FC236}">
                <a16:creationId xmlns:a16="http://schemas.microsoft.com/office/drawing/2014/main" id="{9B01DFB5-B34D-4B57-921F-13C410727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209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7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kumimoji="0" lang="en-US" altLang="zh-TW" sz="1800">
              <a:solidFill>
                <a:srgbClr val="04701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1793" name="Line 54">
            <a:extLst>
              <a:ext uri="{FF2B5EF4-FFF2-40B4-BE49-F238E27FC236}">
                <a16:creationId xmlns:a16="http://schemas.microsoft.com/office/drawing/2014/main" id="{ACDD6433-9DA7-4772-8CDF-4B1F6DC7C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214688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4" name="Text Box 55">
            <a:extLst>
              <a:ext uri="{FF2B5EF4-FFF2-40B4-BE49-F238E27FC236}">
                <a16:creationId xmlns:a16="http://schemas.microsoft.com/office/drawing/2014/main" id="{A29FBD7C-EF72-4A63-BCB7-CC9AB4115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1795" name="Text Box 56">
            <a:extLst>
              <a:ext uri="{FF2B5EF4-FFF2-40B4-BE49-F238E27FC236}">
                <a16:creationId xmlns:a16="http://schemas.microsoft.com/office/drawing/2014/main" id="{D54C27EC-7422-46F7-AB70-2D89D5B0E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44900"/>
            <a:ext cx="2124075" cy="9810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1796" name="Line 57">
            <a:extLst>
              <a:ext uri="{FF2B5EF4-FFF2-40B4-BE49-F238E27FC236}">
                <a16:creationId xmlns:a16="http://schemas.microsoft.com/office/drawing/2014/main" id="{1F98332A-9A00-4E20-B7E2-7443D16D8D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2060575"/>
            <a:ext cx="1511300" cy="1800225"/>
          </a:xfrm>
          <a:prstGeom prst="line">
            <a:avLst/>
          </a:prstGeom>
          <a:noFill/>
          <a:ln w="9525">
            <a:solidFill>
              <a:srgbClr val="CA145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7" name="Text Box 58">
            <a:extLst>
              <a:ext uri="{FF2B5EF4-FFF2-40B4-BE49-F238E27FC236}">
                <a16:creationId xmlns:a16="http://schemas.microsoft.com/office/drawing/2014/main" id="{4BD75393-D5E5-4DF7-BFA2-A1CF7C056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6368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CA1459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1798" name="Line 59">
            <a:extLst>
              <a:ext uri="{FF2B5EF4-FFF2-40B4-BE49-F238E27FC236}">
                <a16:creationId xmlns:a16="http://schemas.microsoft.com/office/drawing/2014/main" id="{123A3EF5-FCA0-40D5-86D3-753AB7E16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46529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9" name="Text Box 60">
            <a:extLst>
              <a:ext uri="{FF2B5EF4-FFF2-40B4-BE49-F238E27FC236}">
                <a16:creationId xmlns:a16="http://schemas.microsoft.com/office/drawing/2014/main" id="{925796D3-8417-482B-9D5E-37B033E68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6529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1800" name="Line 61">
            <a:extLst>
              <a:ext uri="{FF2B5EF4-FFF2-40B4-BE49-F238E27FC236}">
                <a16:creationId xmlns:a16="http://schemas.microsoft.com/office/drawing/2014/main" id="{052A0229-0FF2-4527-A84F-A77C60CE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767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801" name="Text Box 62">
            <a:extLst>
              <a:ext uri="{FF2B5EF4-FFF2-40B4-BE49-F238E27FC236}">
                <a16:creationId xmlns:a16="http://schemas.microsoft.com/office/drawing/2014/main" id="{AEA3CEDD-895B-4E5A-93FB-7BD511BA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37163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1802" name="Text Box 63">
            <a:extLst>
              <a:ext uri="{FF2B5EF4-FFF2-40B4-BE49-F238E27FC236}">
                <a16:creationId xmlns:a16="http://schemas.microsoft.com/office/drawing/2014/main" id="{140B7CC3-BEC6-4767-8BE8-183C5606F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57788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9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65" name="灯片编号占位符 3">
            <a:extLst>
              <a:ext uri="{FF2B5EF4-FFF2-40B4-BE49-F238E27FC236}">
                <a16:creationId xmlns:a16="http://schemas.microsoft.com/office/drawing/2014/main" id="{C2EBE6CB-F752-45CB-81CB-54C41E4C0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/>
          </a:p>
        </p:txBody>
      </p:sp>
      <p:grpSp>
        <p:nvGrpSpPr>
          <p:cNvPr id="66" name="Group 2">
            <a:extLst>
              <a:ext uri="{FF2B5EF4-FFF2-40B4-BE49-F238E27FC236}">
                <a16:creationId xmlns:a16="http://schemas.microsoft.com/office/drawing/2014/main" id="{F66E7DBE-D8D2-432B-AAD8-3603C5C9B724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67" name="Text Box 3">
              <a:extLst>
                <a:ext uri="{FF2B5EF4-FFF2-40B4-BE49-F238E27FC236}">
                  <a16:creationId xmlns:a16="http://schemas.microsoft.com/office/drawing/2014/main" id="{5E9B3773-E6FB-4873-939F-3759FD6BE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8" name="Text Box 4">
              <a:extLst>
                <a:ext uri="{FF2B5EF4-FFF2-40B4-BE49-F238E27FC236}">
                  <a16:creationId xmlns:a16="http://schemas.microsoft.com/office/drawing/2014/main" id="{1040C1CB-D9A0-4AF4-AAE0-703936170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69" name="Text Box 5">
              <a:extLst>
                <a:ext uri="{FF2B5EF4-FFF2-40B4-BE49-F238E27FC236}">
                  <a16:creationId xmlns:a16="http://schemas.microsoft.com/office/drawing/2014/main" id="{B4A92DCA-5B0A-48BB-9A46-9F463E8F9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70" name="Text Box 6">
              <a:extLst>
                <a:ext uri="{FF2B5EF4-FFF2-40B4-BE49-F238E27FC236}">
                  <a16:creationId xmlns:a16="http://schemas.microsoft.com/office/drawing/2014/main" id="{F01114DC-40F7-4EB4-B3DA-D4BFE2CF4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71" name="Text Box 7">
              <a:extLst>
                <a:ext uri="{FF2B5EF4-FFF2-40B4-BE49-F238E27FC236}">
                  <a16:creationId xmlns:a16="http://schemas.microsoft.com/office/drawing/2014/main" id="{AFCEBD7F-3CD5-482F-AA1C-9EAF48250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72" name="Text Box 8">
              <a:extLst>
                <a:ext uri="{FF2B5EF4-FFF2-40B4-BE49-F238E27FC236}">
                  <a16:creationId xmlns:a16="http://schemas.microsoft.com/office/drawing/2014/main" id="{492C3BAA-16DC-47B8-B461-3E3926E4B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9">
            <a:extLst>
              <a:ext uri="{FF2B5EF4-FFF2-40B4-BE49-F238E27FC236}">
                <a16:creationId xmlns:a16="http://schemas.microsoft.com/office/drawing/2014/main" id="{05F7343A-3F51-4489-B1E8-D6CF9E5C0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3797" name="Text Box 10">
            <a:extLst>
              <a:ext uri="{FF2B5EF4-FFF2-40B4-BE49-F238E27FC236}">
                <a16:creationId xmlns:a16="http://schemas.microsoft.com/office/drawing/2014/main" id="{6A9B69E4-BAB1-4D82-B2C4-B9C3F90EE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3798" name="Line 11">
            <a:extLst>
              <a:ext uri="{FF2B5EF4-FFF2-40B4-BE49-F238E27FC236}">
                <a16:creationId xmlns:a16="http://schemas.microsoft.com/office/drawing/2014/main" id="{334CA3C2-79D1-411D-8156-3B1452F4F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9" name="Text Box 12">
            <a:extLst>
              <a:ext uri="{FF2B5EF4-FFF2-40B4-BE49-F238E27FC236}">
                <a16:creationId xmlns:a16="http://schemas.microsoft.com/office/drawing/2014/main" id="{3C0318CB-5566-4765-A24D-CB625F6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3800" name="Line 13">
            <a:extLst>
              <a:ext uri="{FF2B5EF4-FFF2-40B4-BE49-F238E27FC236}">
                <a16:creationId xmlns:a16="http://schemas.microsoft.com/office/drawing/2014/main" id="{CBEFE89A-2534-4E81-80AA-7DE6EB039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1" name="Text Box 14">
            <a:extLst>
              <a:ext uri="{FF2B5EF4-FFF2-40B4-BE49-F238E27FC236}">
                <a16:creationId xmlns:a16="http://schemas.microsoft.com/office/drawing/2014/main" id="{5BDAB689-93B5-4C8C-B6E6-FB9A24270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3802" name="Line 15">
            <a:extLst>
              <a:ext uri="{FF2B5EF4-FFF2-40B4-BE49-F238E27FC236}">
                <a16:creationId xmlns:a16="http://schemas.microsoft.com/office/drawing/2014/main" id="{01DD6461-E768-4A32-8D6C-6F8A13C43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3" name="Line 16">
            <a:extLst>
              <a:ext uri="{FF2B5EF4-FFF2-40B4-BE49-F238E27FC236}">
                <a16:creationId xmlns:a16="http://schemas.microsoft.com/office/drawing/2014/main" id="{EFA6A00B-AD91-4321-8A71-F43EC6CF8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4" name="Text Box 17">
            <a:extLst>
              <a:ext uri="{FF2B5EF4-FFF2-40B4-BE49-F238E27FC236}">
                <a16:creationId xmlns:a16="http://schemas.microsoft.com/office/drawing/2014/main" id="{5E46F610-8846-4642-A7BE-CA7AC8054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3805" name="Text Box 18">
            <a:extLst>
              <a:ext uri="{FF2B5EF4-FFF2-40B4-BE49-F238E27FC236}">
                <a16:creationId xmlns:a16="http://schemas.microsoft.com/office/drawing/2014/main" id="{7BC0BE82-B7DF-420C-A382-0CD48E1B7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33806" name="Line 19">
            <a:extLst>
              <a:ext uri="{FF2B5EF4-FFF2-40B4-BE49-F238E27FC236}">
                <a16:creationId xmlns:a16="http://schemas.microsoft.com/office/drawing/2014/main" id="{4834D415-B71F-45B0-98E6-B5F6BC2DC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7" name="Text Box 20">
            <a:extLst>
              <a:ext uri="{FF2B5EF4-FFF2-40B4-BE49-F238E27FC236}">
                <a16:creationId xmlns:a16="http://schemas.microsoft.com/office/drawing/2014/main" id="{CBF8BBD4-109F-405C-8C0F-F008759A6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3808" name="Text Box 21">
            <a:extLst>
              <a:ext uri="{FF2B5EF4-FFF2-40B4-BE49-F238E27FC236}">
                <a16:creationId xmlns:a16="http://schemas.microsoft.com/office/drawing/2014/main" id="{3C8B3C08-5CBB-4905-A6EB-AB4525BD5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33809" name="Text Box 22">
            <a:extLst>
              <a:ext uri="{FF2B5EF4-FFF2-40B4-BE49-F238E27FC236}">
                <a16:creationId xmlns:a16="http://schemas.microsoft.com/office/drawing/2014/main" id="{6E7D2F9A-4A70-4D17-ACED-5DC01D4B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810" name="Line 23">
            <a:extLst>
              <a:ext uri="{FF2B5EF4-FFF2-40B4-BE49-F238E27FC236}">
                <a16:creationId xmlns:a16="http://schemas.microsoft.com/office/drawing/2014/main" id="{277C556D-2732-4ED5-838B-D7669CA6F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1" name="Line 24">
            <a:extLst>
              <a:ext uri="{FF2B5EF4-FFF2-40B4-BE49-F238E27FC236}">
                <a16:creationId xmlns:a16="http://schemas.microsoft.com/office/drawing/2014/main" id="{B28DC588-2C33-4C77-AE36-F64C4C469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2" name="Text Box 25">
            <a:extLst>
              <a:ext uri="{FF2B5EF4-FFF2-40B4-BE49-F238E27FC236}">
                <a16:creationId xmlns:a16="http://schemas.microsoft.com/office/drawing/2014/main" id="{BA4F8F1F-3738-49D5-BA15-08A0B3494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3813" name="Text Box 26">
            <a:extLst>
              <a:ext uri="{FF2B5EF4-FFF2-40B4-BE49-F238E27FC236}">
                <a16:creationId xmlns:a16="http://schemas.microsoft.com/office/drawing/2014/main" id="{AA5F4543-CAFA-4C35-9EF5-BAC94A3F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3814" name="Line 27">
            <a:extLst>
              <a:ext uri="{FF2B5EF4-FFF2-40B4-BE49-F238E27FC236}">
                <a16:creationId xmlns:a16="http://schemas.microsoft.com/office/drawing/2014/main" id="{9C3142E3-9741-4283-8FBB-85D1D17A35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5" name="Line 28">
            <a:extLst>
              <a:ext uri="{FF2B5EF4-FFF2-40B4-BE49-F238E27FC236}">
                <a16:creationId xmlns:a16="http://schemas.microsoft.com/office/drawing/2014/main" id="{F965F0F9-0372-4058-8980-89DC58DAE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6" name="Text Box 29">
            <a:extLst>
              <a:ext uri="{FF2B5EF4-FFF2-40B4-BE49-F238E27FC236}">
                <a16:creationId xmlns:a16="http://schemas.microsoft.com/office/drawing/2014/main" id="{F1ACE809-56C0-4B04-9098-019C20CDD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3817" name="Text Box 30">
            <a:extLst>
              <a:ext uri="{FF2B5EF4-FFF2-40B4-BE49-F238E27FC236}">
                <a16:creationId xmlns:a16="http://schemas.microsoft.com/office/drawing/2014/main" id="{04A5F540-22CF-4DF4-BBAD-7AF6FC865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3818" name="Text Box 31">
            <a:extLst>
              <a:ext uri="{FF2B5EF4-FFF2-40B4-BE49-F238E27FC236}">
                <a16:creationId xmlns:a16="http://schemas.microsoft.com/office/drawing/2014/main" id="{B318CEB0-BFB5-40D0-9C3D-94519422E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3819" name="Text Box 32">
            <a:extLst>
              <a:ext uri="{FF2B5EF4-FFF2-40B4-BE49-F238E27FC236}">
                <a16:creationId xmlns:a16="http://schemas.microsoft.com/office/drawing/2014/main" id="{35506C69-D259-4D00-B7C5-E99E86AE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3820" name="Line 33">
            <a:extLst>
              <a:ext uri="{FF2B5EF4-FFF2-40B4-BE49-F238E27FC236}">
                <a16:creationId xmlns:a16="http://schemas.microsoft.com/office/drawing/2014/main" id="{0F92DFEF-6C82-4646-999E-8923B5371F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1" name="Line 34">
            <a:extLst>
              <a:ext uri="{FF2B5EF4-FFF2-40B4-BE49-F238E27FC236}">
                <a16:creationId xmlns:a16="http://schemas.microsoft.com/office/drawing/2014/main" id="{49A93D6A-D0A6-4DCB-A374-AC805DDCA7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2" name="Text Box 35">
            <a:extLst>
              <a:ext uri="{FF2B5EF4-FFF2-40B4-BE49-F238E27FC236}">
                <a16:creationId xmlns:a16="http://schemas.microsoft.com/office/drawing/2014/main" id="{0D29B73B-6AD0-4084-856B-3D5040E1F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3823" name="Line 36">
            <a:extLst>
              <a:ext uri="{FF2B5EF4-FFF2-40B4-BE49-F238E27FC236}">
                <a16:creationId xmlns:a16="http://schemas.microsoft.com/office/drawing/2014/main" id="{59FEA94B-AEA8-454B-9B00-879DE1818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4" name="Text Box 37">
            <a:extLst>
              <a:ext uri="{FF2B5EF4-FFF2-40B4-BE49-F238E27FC236}">
                <a16:creationId xmlns:a16="http://schemas.microsoft.com/office/drawing/2014/main" id="{7ED19E97-B658-4FC3-BAB2-490105E46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825" name="Text Box 38">
            <a:extLst>
              <a:ext uri="{FF2B5EF4-FFF2-40B4-BE49-F238E27FC236}">
                <a16:creationId xmlns:a16="http://schemas.microsoft.com/office/drawing/2014/main" id="{2EF9F510-ADD0-4057-B26C-BCC913CA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3826" name="Text Box 39">
            <a:extLst>
              <a:ext uri="{FF2B5EF4-FFF2-40B4-BE49-F238E27FC236}">
                <a16:creationId xmlns:a16="http://schemas.microsoft.com/office/drawing/2014/main" id="{6D9FC91E-A4E0-40FE-B021-77EA15D02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</a:t>
            </a:r>
          </a:p>
        </p:txBody>
      </p:sp>
      <p:sp>
        <p:nvSpPr>
          <p:cNvPr id="33827" name="Line 40">
            <a:extLst>
              <a:ext uri="{FF2B5EF4-FFF2-40B4-BE49-F238E27FC236}">
                <a16:creationId xmlns:a16="http://schemas.microsoft.com/office/drawing/2014/main" id="{BECD4DDA-0CBF-4716-BD6A-DC1D89D2E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28" name="Text Box 41">
            <a:extLst>
              <a:ext uri="{FF2B5EF4-FFF2-40B4-BE49-F238E27FC236}">
                <a16:creationId xmlns:a16="http://schemas.microsoft.com/office/drawing/2014/main" id="{04EE0C5B-9A78-42FC-ABCF-9799572E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3829" name="Text Box 42">
            <a:extLst>
              <a:ext uri="{FF2B5EF4-FFF2-40B4-BE49-F238E27FC236}">
                <a16:creationId xmlns:a16="http://schemas.microsoft.com/office/drawing/2014/main" id="{16FE435F-50F6-4858-B2FB-C28E0F8D4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2845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3830" name="Line 43">
            <a:extLst>
              <a:ext uri="{FF2B5EF4-FFF2-40B4-BE49-F238E27FC236}">
                <a16:creationId xmlns:a16="http://schemas.microsoft.com/office/drawing/2014/main" id="{7D7FCDB0-1ECB-4C4C-B461-9DE80E5A2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581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1" name="Text Box 44">
            <a:extLst>
              <a:ext uri="{FF2B5EF4-FFF2-40B4-BE49-F238E27FC236}">
                <a16:creationId xmlns:a16="http://schemas.microsoft.com/office/drawing/2014/main" id="{836C2119-9998-4F96-B577-EFBDDD892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94188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3832" name="Text Box 45">
            <a:extLst>
              <a:ext uri="{FF2B5EF4-FFF2-40B4-BE49-F238E27FC236}">
                <a16:creationId xmlns:a16="http://schemas.microsoft.com/office/drawing/2014/main" id="{9CD62DF7-9B0D-4438-A40A-E90E04D0F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3833" name="Line 46">
            <a:extLst>
              <a:ext uri="{FF2B5EF4-FFF2-40B4-BE49-F238E27FC236}">
                <a16:creationId xmlns:a16="http://schemas.microsoft.com/office/drawing/2014/main" id="{FA28FF9A-AEFA-475F-96CC-4214ED8ECC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4" name="Text Box 47">
            <a:extLst>
              <a:ext uri="{FF2B5EF4-FFF2-40B4-BE49-F238E27FC236}">
                <a16:creationId xmlns:a16="http://schemas.microsoft.com/office/drawing/2014/main" id="{780D06BE-3F15-4F53-B6C8-4EFCB0B51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349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3835" name="Line 48">
            <a:extLst>
              <a:ext uri="{FF2B5EF4-FFF2-40B4-BE49-F238E27FC236}">
                <a16:creationId xmlns:a16="http://schemas.microsoft.com/office/drawing/2014/main" id="{45202F05-C3C6-45F1-BF8E-10B42E9AB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6" name="Text Box 49">
            <a:extLst>
              <a:ext uri="{FF2B5EF4-FFF2-40B4-BE49-F238E27FC236}">
                <a16:creationId xmlns:a16="http://schemas.microsoft.com/office/drawing/2014/main" id="{792ADEEC-0757-41CA-A730-D983664B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4451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</a:p>
        </p:txBody>
      </p:sp>
      <p:sp>
        <p:nvSpPr>
          <p:cNvPr id="33837" name="Line 50">
            <a:extLst>
              <a:ext uri="{FF2B5EF4-FFF2-40B4-BE49-F238E27FC236}">
                <a16:creationId xmlns:a16="http://schemas.microsoft.com/office/drawing/2014/main" id="{29934608-27DE-47F9-93EC-C2D0E6360E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141663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8" name="Line 51">
            <a:extLst>
              <a:ext uri="{FF2B5EF4-FFF2-40B4-BE49-F238E27FC236}">
                <a16:creationId xmlns:a16="http://schemas.microsoft.com/office/drawing/2014/main" id="{684085D6-8143-45C0-845A-8745B1E3A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39" name="Line 52">
            <a:extLst>
              <a:ext uri="{FF2B5EF4-FFF2-40B4-BE49-F238E27FC236}">
                <a16:creationId xmlns:a16="http://schemas.microsoft.com/office/drawing/2014/main" id="{8DF308E6-4590-47E8-99D8-7017FE9F1F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0" name="Text Box 53">
            <a:extLst>
              <a:ext uri="{FF2B5EF4-FFF2-40B4-BE49-F238E27FC236}">
                <a16:creationId xmlns:a16="http://schemas.microsoft.com/office/drawing/2014/main" id="{8CC83D25-924B-44F4-A404-2C2994876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209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7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kumimoji="0" lang="en-US" altLang="zh-TW" sz="1800">
              <a:solidFill>
                <a:srgbClr val="04701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3841" name="Line 54">
            <a:extLst>
              <a:ext uri="{FF2B5EF4-FFF2-40B4-BE49-F238E27FC236}">
                <a16:creationId xmlns:a16="http://schemas.microsoft.com/office/drawing/2014/main" id="{48B82E8A-04AE-43EC-8A64-279AAAF76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214688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2" name="Text Box 55">
            <a:extLst>
              <a:ext uri="{FF2B5EF4-FFF2-40B4-BE49-F238E27FC236}">
                <a16:creationId xmlns:a16="http://schemas.microsoft.com/office/drawing/2014/main" id="{11FC253E-5B4D-443A-B2A1-019348AFD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3843" name="Text Box 56">
            <a:extLst>
              <a:ext uri="{FF2B5EF4-FFF2-40B4-BE49-F238E27FC236}">
                <a16:creationId xmlns:a16="http://schemas.microsoft.com/office/drawing/2014/main" id="{DCCD7B02-0792-4496-9411-7C6743990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44900"/>
            <a:ext cx="2124075" cy="9810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3844" name="Line 57">
            <a:extLst>
              <a:ext uri="{FF2B5EF4-FFF2-40B4-BE49-F238E27FC236}">
                <a16:creationId xmlns:a16="http://schemas.microsoft.com/office/drawing/2014/main" id="{0133A528-1C36-48D4-920C-91DB5683C0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2060575"/>
            <a:ext cx="1511300" cy="1800225"/>
          </a:xfrm>
          <a:prstGeom prst="line">
            <a:avLst/>
          </a:prstGeom>
          <a:noFill/>
          <a:ln w="9525">
            <a:solidFill>
              <a:srgbClr val="CA145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5" name="Text Box 58">
            <a:extLst>
              <a:ext uri="{FF2B5EF4-FFF2-40B4-BE49-F238E27FC236}">
                <a16:creationId xmlns:a16="http://schemas.microsoft.com/office/drawing/2014/main" id="{5E14518F-A376-40B1-8739-0B93383E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6368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CA1459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3846" name="Line 59">
            <a:extLst>
              <a:ext uri="{FF2B5EF4-FFF2-40B4-BE49-F238E27FC236}">
                <a16:creationId xmlns:a16="http://schemas.microsoft.com/office/drawing/2014/main" id="{62AA5A0C-9B08-461C-BA80-AA59F2908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46529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7" name="Text Box 60">
            <a:extLst>
              <a:ext uri="{FF2B5EF4-FFF2-40B4-BE49-F238E27FC236}">
                <a16:creationId xmlns:a16="http://schemas.microsoft.com/office/drawing/2014/main" id="{6585FA82-2698-45BD-9780-12C1AC1AE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6529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3848" name="Line 61">
            <a:extLst>
              <a:ext uri="{FF2B5EF4-FFF2-40B4-BE49-F238E27FC236}">
                <a16:creationId xmlns:a16="http://schemas.microsoft.com/office/drawing/2014/main" id="{1159625A-C2FD-4573-9561-4A7BABB06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767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9" name="Text Box 62">
            <a:extLst>
              <a:ext uri="{FF2B5EF4-FFF2-40B4-BE49-F238E27FC236}">
                <a16:creationId xmlns:a16="http://schemas.microsoft.com/office/drawing/2014/main" id="{B2207AD0-3720-457C-B269-0DDDC46B2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37163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3850" name="Text Box 63">
            <a:extLst>
              <a:ext uri="{FF2B5EF4-FFF2-40B4-BE49-F238E27FC236}">
                <a16:creationId xmlns:a16="http://schemas.microsoft.com/office/drawing/2014/main" id="{058528EF-EA12-48ED-A0CB-02A0BE610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57788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9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33851" name="Text Box 64">
            <a:extLst>
              <a:ext uri="{FF2B5EF4-FFF2-40B4-BE49-F238E27FC236}">
                <a16:creationId xmlns:a16="http://schemas.microsoft.com/office/drawing/2014/main" id="{02E52047-2455-4A40-859D-542195AE5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26368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3852" name="Line 65">
            <a:extLst>
              <a:ext uri="{FF2B5EF4-FFF2-40B4-BE49-F238E27FC236}">
                <a16:creationId xmlns:a16="http://schemas.microsoft.com/office/drawing/2014/main" id="{B74E8487-023F-41DA-8E66-6500644DFA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48750" y="37893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53" name="Text Box 66">
            <a:extLst>
              <a:ext uri="{FF2B5EF4-FFF2-40B4-BE49-F238E27FC236}">
                <a16:creationId xmlns:a16="http://schemas.microsoft.com/office/drawing/2014/main" id="{1D4A7315-EE17-4A9D-90E6-E35B8B8C0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3429000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3854" name="Text Box 67">
            <a:extLst>
              <a:ext uri="{FF2B5EF4-FFF2-40B4-BE49-F238E27FC236}">
                <a16:creationId xmlns:a16="http://schemas.microsoft.com/office/drawing/2014/main" id="{1F33D9DB-EAAD-45A5-B3EA-3AF53FA0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3573463"/>
            <a:ext cx="1116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</a:p>
        </p:txBody>
      </p:sp>
      <p:sp>
        <p:nvSpPr>
          <p:cNvPr id="33855" name="Line 68">
            <a:extLst>
              <a:ext uri="{FF2B5EF4-FFF2-40B4-BE49-F238E27FC236}">
                <a16:creationId xmlns:a16="http://schemas.microsoft.com/office/drawing/2014/main" id="{1FCAA8AD-6D85-4505-893C-9C0C086DD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0" y="34290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灯片编号占位符 3">
            <a:extLst>
              <a:ext uri="{FF2B5EF4-FFF2-40B4-BE49-F238E27FC236}">
                <a16:creationId xmlns:a16="http://schemas.microsoft.com/office/drawing/2014/main" id="{DF26088B-B2B8-4611-9787-5B2A1474B7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/>
          </a:p>
        </p:txBody>
      </p:sp>
      <p:grpSp>
        <p:nvGrpSpPr>
          <p:cNvPr id="71" name="Group 2">
            <a:extLst>
              <a:ext uri="{FF2B5EF4-FFF2-40B4-BE49-F238E27FC236}">
                <a16:creationId xmlns:a16="http://schemas.microsoft.com/office/drawing/2014/main" id="{0ECD0617-9F96-49B7-AFB4-AA7D0E4EEEE2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72" name="Text Box 3">
              <a:extLst>
                <a:ext uri="{FF2B5EF4-FFF2-40B4-BE49-F238E27FC236}">
                  <a16:creationId xmlns:a16="http://schemas.microsoft.com/office/drawing/2014/main" id="{DE2F06F9-5C38-45EA-8C8A-3D7B039AE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3" name="Text Box 4">
              <a:extLst>
                <a:ext uri="{FF2B5EF4-FFF2-40B4-BE49-F238E27FC236}">
                  <a16:creationId xmlns:a16="http://schemas.microsoft.com/office/drawing/2014/main" id="{34DCEFAC-9739-4B03-98AA-CF22DFB3B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74" name="Text Box 5">
              <a:extLst>
                <a:ext uri="{FF2B5EF4-FFF2-40B4-BE49-F238E27FC236}">
                  <a16:creationId xmlns:a16="http://schemas.microsoft.com/office/drawing/2014/main" id="{ADE7F4D0-8F1A-4412-87AA-685463410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75" name="Text Box 6">
              <a:extLst>
                <a:ext uri="{FF2B5EF4-FFF2-40B4-BE49-F238E27FC236}">
                  <a16:creationId xmlns:a16="http://schemas.microsoft.com/office/drawing/2014/main" id="{CD64C7A9-A9A7-4A08-BF0E-9E19AAF9E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76" name="Text Box 7">
              <a:extLst>
                <a:ext uri="{FF2B5EF4-FFF2-40B4-BE49-F238E27FC236}">
                  <a16:creationId xmlns:a16="http://schemas.microsoft.com/office/drawing/2014/main" id="{A0E065B3-56A4-4E32-B522-439C618CD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77" name="Text Box 8">
              <a:extLst>
                <a:ext uri="{FF2B5EF4-FFF2-40B4-BE49-F238E27FC236}">
                  <a16:creationId xmlns:a16="http://schemas.microsoft.com/office/drawing/2014/main" id="{EAB44DFB-FD32-474A-9A6C-F056661C0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9">
            <a:extLst>
              <a:ext uri="{FF2B5EF4-FFF2-40B4-BE49-F238E27FC236}">
                <a16:creationId xmlns:a16="http://schemas.microsoft.com/office/drawing/2014/main" id="{D49CC5FE-DA0E-46F5-8ED8-32EBBFE2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5845" name="Text Box 10">
            <a:extLst>
              <a:ext uri="{FF2B5EF4-FFF2-40B4-BE49-F238E27FC236}">
                <a16:creationId xmlns:a16="http://schemas.microsoft.com/office/drawing/2014/main" id="{21599C17-5105-4E21-83D2-88FC8B93C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5846" name="Line 11">
            <a:extLst>
              <a:ext uri="{FF2B5EF4-FFF2-40B4-BE49-F238E27FC236}">
                <a16:creationId xmlns:a16="http://schemas.microsoft.com/office/drawing/2014/main" id="{694477CB-5FD3-499C-A5C9-3D4B911D6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7" name="Text Box 12">
            <a:extLst>
              <a:ext uri="{FF2B5EF4-FFF2-40B4-BE49-F238E27FC236}">
                <a16:creationId xmlns:a16="http://schemas.microsoft.com/office/drawing/2014/main" id="{64635742-CEA7-454E-A249-03D939789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5848" name="Line 13">
            <a:extLst>
              <a:ext uri="{FF2B5EF4-FFF2-40B4-BE49-F238E27FC236}">
                <a16:creationId xmlns:a16="http://schemas.microsoft.com/office/drawing/2014/main" id="{A08640C0-34D1-4F35-B609-0964CE05B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9" name="Text Box 14">
            <a:extLst>
              <a:ext uri="{FF2B5EF4-FFF2-40B4-BE49-F238E27FC236}">
                <a16:creationId xmlns:a16="http://schemas.microsoft.com/office/drawing/2014/main" id="{EE718326-43A3-4893-B7A8-35683B09A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5850" name="Line 15">
            <a:extLst>
              <a:ext uri="{FF2B5EF4-FFF2-40B4-BE49-F238E27FC236}">
                <a16:creationId xmlns:a16="http://schemas.microsoft.com/office/drawing/2014/main" id="{9772E792-3CA1-48BC-BD1D-267BFF9BD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1" name="Line 16">
            <a:extLst>
              <a:ext uri="{FF2B5EF4-FFF2-40B4-BE49-F238E27FC236}">
                <a16:creationId xmlns:a16="http://schemas.microsoft.com/office/drawing/2014/main" id="{A07FC741-417A-4C20-92A3-6FA632882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2" name="Text Box 17">
            <a:extLst>
              <a:ext uri="{FF2B5EF4-FFF2-40B4-BE49-F238E27FC236}">
                <a16:creationId xmlns:a16="http://schemas.microsoft.com/office/drawing/2014/main" id="{E4821F90-486B-46F6-8064-53EF3C497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5853" name="Text Box 18">
            <a:extLst>
              <a:ext uri="{FF2B5EF4-FFF2-40B4-BE49-F238E27FC236}">
                <a16:creationId xmlns:a16="http://schemas.microsoft.com/office/drawing/2014/main" id="{7E8E64E0-10A4-4858-B0CA-A2C871AC0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35854" name="Line 19">
            <a:extLst>
              <a:ext uri="{FF2B5EF4-FFF2-40B4-BE49-F238E27FC236}">
                <a16:creationId xmlns:a16="http://schemas.microsoft.com/office/drawing/2014/main" id="{55DBD001-0600-4A01-934D-B6A1BE187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5" name="Text Box 20">
            <a:extLst>
              <a:ext uri="{FF2B5EF4-FFF2-40B4-BE49-F238E27FC236}">
                <a16:creationId xmlns:a16="http://schemas.microsoft.com/office/drawing/2014/main" id="{10652732-22AE-4E37-95A1-948CA1D65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5856" name="Text Box 21">
            <a:extLst>
              <a:ext uri="{FF2B5EF4-FFF2-40B4-BE49-F238E27FC236}">
                <a16:creationId xmlns:a16="http://schemas.microsoft.com/office/drawing/2014/main" id="{CB196972-BA84-4C4D-8941-F86E332C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35857" name="Text Box 22">
            <a:extLst>
              <a:ext uri="{FF2B5EF4-FFF2-40B4-BE49-F238E27FC236}">
                <a16:creationId xmlns:a16="http://schemas.microsoft.com/office/drawing/2014/main" id="{85FC4EFA-FE14-4565-B88C-13B2C8B81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58" name="Line 23">
            <a:extLst>
              <a:ext uri="{FF2B5EF4-FFF2-40B4-BE49-F238E27FC236}">
                <a16:creationId xmlns:a16="http://schemas.microsoft.com/office/drawing/2014/main" id="{A068DE11-B4AE-496A-995D-284B304DCA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9" name="Line 24">
            <a:extLst>
              <a:ext uri="{FF2B5EF4-FFF2-40B4-BE49-F238E27FC236}">
                <a16:creationId xmlns:a16="http://schemas.microsoft.com/office/drawing/2014/main" id="{C408DFD1-7806-4168-BE88-72563B4B2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0" name="Text Box 25">
            <a:extLst>
              <a:ext uri="{FF2B5EF4-FFF2-40B4-BE49-F238E27FC236}">
                <a16:creationId xmlns:a16="http://schemas.microsoft.com/office/drawing/2014/main" id="{A6ED9378-E2D0-42A8-A818-ABC3487A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5861" name="Text Box 26">
            <a:extLst>
              <a:ext uri="{FF2B5EF4-FFF2-40B4-BE49-F238E27FC236}">
                <a16:creationId xmlns:a16="http://schemas.microsoft.com/office/drawing/2014/main" id="{576C0599-2BFA-4B73-AB8E-FC35CD3F5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5862" name="Line 27">
            <a:extLst>
              <a:ext uri="{FF2B5EF4-FFF2-40B4-BE49-F238E27FC236}">
                <a16:creationId xmlns:a16="http://schemas.microsoft.com/office/drawing/2014/main" id="{D46E76D7-1522-4667-B43F-C9362A3118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3" name="Line 28">
            <a:extLst>
              <a:ext uri="{FF2B5EF4-FFF2-40B4-BE49-F238E27FC236}">
                <a16:creationId xmlns:a16="http://schemas.microsoft.com/office/drawing/2014/main" id="{D2885A6D-CF9C-4DF6-8AA3-7BD27BF5F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4" name="Text Box 29">
            <a:extLst>
              <a:ext uri="{FF2B5EF4-FFF2-40B4-BE49-F238E27FC236}">
                <a16:creationId xmlns:a16="http://schemas.microsoft.com/office/drawing/2014/main" id="{58062078-8E27-4B3B-88D1-A4395742E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5865" name="Text Box 30">
            <a:extLst>
              <a:ext uri="{FF2B5EF4-FFF2-40B4-BE49-F238E27FC236}">
                <a16:creationId xmlns:a16="http://schemas.microsoft.com/office/drawing/2014/main" id="{D14FB7FF-E5D8-4303-BA16-A27BC5A53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5866" name="Text Box 31">
            <a:extLst>
              <a:ext uri="{FF2B5EF4-FFF2-40B4-BE49-F238E27FC236}">
                <a16:creationId xmlns:a16="http://schemas.microsoft.com/office/drawing/2014/main" id="{85F49475-850F-4DD8-8ADC-4DE08A61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5867" name="Text Box 32">
            <a:extLst>
              <a:ext uri="{FF2B5EF4-FFF2-40B4-BE49-F238E27FC236}">
                <a16:creationId xmlns:a16="http://schemas.microsoft.com/office/drawing/2014/main" id="{843F37DB-3A81-44BA-940E-F63114E20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5868" name="Line 33">
            <a:extLst>
              <a:ext uri="{FF2B5EF4-FFF2-40B4-BE49-F238E27FC236}">
                <a16:creationId xmlns:a16="http://schemas.microsoft.com/office/drawing/2014/main" id="{193A7EA6-AA35-480C-BEEC-B7DDFB28A4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9" name="Line 34">
            <a:extLst>
              <a:ext uri="{FF2B5EF4-FFF2-40B4-BE49-F238E27FC236}">
                <a16:creationId xmlns:a16="http://schemas.microsoft.com/office/drawing/2014/main" id="{850E96CD-4608-4ADF-89A5-52F17FCDAF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0" name="Text Box 35">
            <a:extLst>
              <a:ext uri="{FF2B5EF4-FFF2-40B4-BE49-F238E27FC236}">
                <a16:creationId xmlns:a16="http://schemas.microsoft.com/office/drawing/2014/main" id="{801C47BC-7F60-45D8-BCAC-75BAEF9AC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5871" name="Line 36">
            <a:extLst>
              <a:ext uri="{FF2B5EF4-FFF2-40B4-BE49-F238E27FC236}">
                <a16:creationId xmlns:a16="http://schemas.microsoft.com/office/drawing/2014/main" id="{65F1AE2E-316D-41DF-89EF-EC8698EE4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2" name="Text Box 37">
            <a:extLst>
              <a:ext uri="{FF2B5EF4-FFF2-40B4-BE49-F238E27FC236}">
                <a16:creationId xmlns:a16="http://schemas.microsoft.com/office/drawing/2014/main" id="{B659C4A6-3764-40C3-9E4D-7072163C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73" name="Text Box 38">
            <a:extLst>
              <a:ext uri="{FF2B5EF4-FFF2-40B4-BE49-F238E27FC236}">
                <a16:creationId xmlns:a16="http://schemas.microsoft.com/office/drawing/2014/main" id="{17F25AF7-6550-44D8-867E-DA58B8D65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5874" name="Text Box 39">
            <a:extLst>
              <a:ext uri="{FF2B5EF4-FFF2-40B4-BE49-F238E27FC236}">
                <a16:creationId xmlns:a16="http://schemas.microsoft.com/office/drawing/2014/main" id="{95178A35-1944-4213-9BE8-6B816F32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</a:t>
            </a:r>
          </a:p>
        </p:txBody>
      </p:sp>
      <p:sp>
        <p:nvSpPr>
          <p:cNvPr id="35875" name="Line 40">
            <a:extLst>
              <a:ext uri="{FF2B5EF4-FFF2-40B4-BE49-F238E27FC236}">
                <a16:creationId xmlns:a16="http://schemas.microsoft.com/office/drawing/2014/main" id="{05B67CF0-97FC-4A81-8123-1F2F0075A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6" name="Text Box 41">
            <a:extLst>
              <a:ext uri="{FF2B5EF4-FFF2-40B4-BE49-F238E27FC236}">
                <a16:creationId xmlns:a16="http://schemas.microsoft.com/office/drawing/2014/main" id="{21A98896-734A-4391-AFC7-45E052B20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5877" name="Text Box 42">
            <a:extLst>
              <a:ext uri="{FF2B5EF4-FFF2-40B4-BE49-F238E27FC236}">
                <a16:creationId xmlns:a16="http://schemas.microsoft.com/office/drawing/2014/main" id="{18D0F9A3-5E83-45B2-9778-8FB5F27F2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2845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5878" name="Line 43">
            <a:extLst>
              <a:ext uri="{FF2B5EF4-FFF2-40B4-BE49-F238E27FC236}">
                <a16:creationId xmlns:a16="http://schemas.microsoft.com/office/drawing/2014/main" id="{B9BA82A7-89DA-42B9-8A54-0766BE12C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581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9" name="Text Box 44">
            <a:extLst>
              <a:ext uri="{FF2B5EF4-FFF2-40B4-BE49-F238E27FC236}">
                <a16:creationId xmlns:a16="http://schemas.microsoft.com/office/drawing/2014/main" id="{D6087679-FB15-41DF-83CB-410B78F5D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94188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5880" name="Text Box 45">
            <a:extLst>
              <a:ext uri="{FF2B5EF4-FFF2-40B4-BE49-F238E27FC236}">
                <a16:creationId xmlns:a16="http://schemas.microsoft.com/office/drawing/2014/main" id="{596C88B6-36C1-4AC3-8E82-EF0EFA917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5881" name="Line 46">
            <a:extLst>
              <a:ext uri="{FF2B5EF4-FFF2-40B4-BE49-F238E27FC236}">
                <a16:creationId xmlns:a16="http://schemas.microsoft.com/office/drawing/2014/main" id="{A2CF46E5-3A8B-4C4B-8899-563250AA4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2" name="Text Box 47">
            <a:extLst>
              <a:ext uri="{FF2B5EF4-FFF2-40B4-BE49-F238E27FC236}">
                <a16:creationId xmlns:a16="http://schemas.microsoft.com/office/drawing/2014/main" id="{1E3E301F-3CE8-4643-A8E2-AE6C9DA52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349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5883" name="Line 48">
            <a:extLst>
              <a:ext uri="{FF2B5EF4-FFF2-40B4-BE49-F238E27FC236}">
                <a16:creationId xmlns:a16="http://schemas.microsoft.com/office/drawing/2014/main" id="{9CEDC554-CA44-46C9-9AD2-2DC159CE2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4" name="Text Box 49">
            <a:extLst>
              <a:ext uri="{FF2B5EF4-FFF2-40B4-BE49-F238E27FC236}">
                <a16:creationId xmlns:a16="http://schemas.microsoft.com/office/drawing/2014/main" id="{1B5A14B9-F3A0-4FF9-A072-F87BC7FD6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4451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</a:p>
        </p:txBody>
      </p:sp>
      <p:sp>
        <p:nvSpPr>
          <p:cNvPr id="35885" name="Line 50">
            <a:extLst>
              <a:ext uri="{FF2B5EF4-FFF2-40B4-BE49-F238E27FC236}">
                <a16:creationId xmlns:a16="http://schemas.microsoft.com/office/drawing/2014/main" id="{724A871B-08C0-4294-B80E-CABBB72605D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141663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6" name="Line 51">
            <a:extLst>
              <a:ext uri="{FF2B5EF4-FFF2-40B4-BE49-F238E27FC236}">
                <a16:creationId xmlns:a16="http://schemas.microsoft.com/office/drawing/2014/main" id="{5F6FD1A4-4B8D-43E7-A929-94D4B880FE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7" name="Line 52">
            <a:extLst>
              <a:ext uri="{FF2B5EF4-FFF2-40B4-BE49-F238E27FC236}">
                <a16:creationId xmlns:a16="http://schemas.microsoft.com/office/drawing/2014/main" id="{3491D6D1-4EBC-4213-95ED-87F7069378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8" name="Text Box 53">
            <a:extLst>
              <a:ext uri="{FF2B5EF4-FFF2-40B4-BE49-F238E27FC236}">
                <a16:creationId xmlns:a16="http://schemas.microsoft.com/office/drawing/2014/main" id="{0A5D382E-2105-4E4F-9445-B34BE05EA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209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7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kumimoji="0" lang="en-US" altLang="zh-TW" sz="1800">
              <a:solidFill>
                <a:srgbClr val="04701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5889" name="Line 54">
            <a:extLst>
              <a:ext uri="{FF2B5EF4-FFF2-40B4-BE49-F238E27FC236}">
                <a16:creationId xmlns:a16="http://schemas.microsoft.com/office/drawing/2014/main" id="{BC681A69-22DB-4B45-9DEC-A15B507635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214688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90" name="Text Box 55">
            <a:extLst>
              <a:ext uri="{FF2B5EF4-FFF2-40B4-BE49-F238E27FC236}">
                <a16:creationId xmlns:a16="http://schemas.microsoft.com/office/drawing/2014/main" id="{64DB5FDD-6192-4522-878E-3D1FA9A96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5891" name="Text Box 56">
            <a:extLst>
              <a:ext uri="{FF2B5EF4-FFF2-40B4-BE49-F238E27FC236}">
                <a16:creationId xmlns:a16="http://schemas.microsoft.com/office/drawing/2014/main" id="{884C7A98-FC00-4385-8D31-19F752ECE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44900"/>
            <a:ext cx="2124075" cy="9810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5892" name="Line 57">
            <a:extLst>
              <a:ext uri="{FF2B5EF4-FFF2-40B4-BE49-F238E27FC236}">
                <a16:creationId xmlns:a16="http://schemas.microsoft.com/office/drawing/2014/main" id="{57E600F5-0167-43C0-B954-A1251C56F1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2060575"/>
            <a:ext cx="1511300" cy="1800225"/>
          </a:xfrm>
          <a:prstGeom prst="line">
            <a:avLst/>
          </a:prstGeom>
          <a:noFill/>
          <a:ln w="9525">
            <a:solidFill>
              <a:srgbClr val="CA145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93" name="Text Box 58">
            <a:extLst>
              <a:ext uri="{FF2B5EF4-FFF2-40B4-BE49-F238E27FC236}">
                <a16:creationId xmlns:a16="http://schemas.microsoft.com/office/drawing/2014/main" id="{355FCB7B-EAD9-4343-975A-667222B1C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6368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CA1459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5894" name="Line 59">
            <a:extLst>
              <a:ext uri="{FF2B5EF4-FFF2-40B4-BE49-F238E27FC236}">
                <a16:creationId xmlns:a16="http://schemas.microsoft.com/office/drawing/2014/main" id="{26B1F642-75C0-497A-922B-B8CE09438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46529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95" name="Text Box 60">
            <a:extLst>
              <a:ext uri="{FF2B5EF4-FFF2-40B4-BE49-F238E27FC236}">
                <a16:creationId xmlns:a16="http://schemas.microsoft.com/office/drawing/2014/main" id="{4B968CEB-0426-4EDB-8364-C655FF504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6529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5896" name="Line 61">
            <a:extLst>
              <a:ext uri="{FF2B5EF4-FFF2-40B4-BE49-F238E27FC236}">
                <a16:creationId xmlns:a16="http://schemas.microsoft.com/office/drawing/2014/main" id="{6C568B34-7FF7-4450-BD0E-AA763019D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767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97" name="Text Box 62">
            <a:extLst>
              <a:ext uri="{FF2B5EF4-FFF2-40B4-BE49-F238E27FC236}">
                <a16:creationId xmlns:a16="http://schemas.microsoft.com/office/drawing/2014/main" id="{2394F8CF-53DC-49FC-A918-83F6E4759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37163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5898" name="Text Box 63">
            <a:extLst>
              <a:ext uri="{FF2B5EF4-FFF2-40B4-BE49-F238E27FC236}">
                <a16:creationId xmlns:a16="http://schemas.microsoft.com/office/drawing/2014/main" id="{6BD7A010-356A-41D4-81E8-EC101BC9C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57788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9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35899" name="Text Box 64">
            <a:extLst>
              <a:ext uri="{FF2B5EF4-FFF2-40B4-BE49-F238E27FC236}">
                <a16:creationId xmlns:a16="http://schemas.microsoft.com/office/drawing/2014/main" id="{3FB76A10-7DA4-4DA1-B619-3E20065CF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26368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5900" name="Line 65">
            <a:extLst>
              <a:ext uri="{FF2B5EF4-FFF2-40B4-BE49-F238E27FC236}">
                <a16:creationId xmlns:a16="http://schemas.microsoft.com/office/drawing/2014/main" id="{6E6858F4-1DE6-41C8-A762-57C25E6634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48750" y="37893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01" name="Text Box 66">
            <a:extLst>
              <a:ext uri="{FF2B5EF4-FFF2-40B4-BE49-F238E27FC236}">
                <a16:creationId xmlns:a16="http://schemas.microsoft.com/office/drawing/2014/main" id="{96773014-7FB8-42D6-881F-AF3D99DC1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3429000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5902" name="Text Box 67">
            <a:extLst>
              <a:ext uri="{FF2B5EF4-FFF2-40B4-BE49-F238E27FC236}">
                <a16:creationId xmlns:a16="http://schemas.microsoft.com/office/drawing/2014/main" id="{E06150EF-F9DB-42C0-A034-5932CB83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3573463"/>
            <a:ext cx="1116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</a:p>
        </p:txBody>
      </p:sp>
      <p:sp>
        <p:nvSpPr>
          <p:cNvPr id="35903" name="Line 68">
            <a:extLst>
              <a:ext uri="{FF2B5EF4-FFF2-40B4-BE49-F238E27FC236}">
                <a16:creationId xmlns:a16="http://schemas.microsoft.com/office/drawing/2014/main" id="{27E6342D-4A8B-4F10-B7AD-05DA4ED743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0" y="34290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04" name="Text Box 69">
            <a:extLst>
              <a:ext uri="{FF2B5EF4-FFF2-40B4-BE49-F238E27FC236}">
                <a16:creationId xmlns:a16="http://schemas.microsoft.com/office/drawing/2014/main" id="{E27070E2-0729-41E1-B982-6A56A670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4005263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+T</a:t>
            </a:r>
          </a:p>
        </p:txBody>
      </p:sp>
      <p:sp>
        <p:nvSpPr>
          <p:cNvPr id="35905" name="Line 70">
            <a:extLst>
              <a:ext uri="{FF2B5EF4-FFF2-40B4-BE49-F238E27FC236}">
                <a16:creationId xmlns:a16="http://schemas.microsoft.com/office/drawing/2014/main" id="{8E9170D2-F3D0-43BB-9D9E-AA2A950DA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0" y="4799013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06" name="Text Box 71">
            <a:extLst>
              <a:ext uri="{FF2B5EF4-FFF2-40B4-BE49-F238E27FC236}">
                <a16:creationId xmlns:a16="http://schemas.microsoft.com/office/drawing/2014/main" id="{524C5B58-8357-4811-BF3A-5E987C34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8" y="479742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5907" name="Text Box 72">
            <a:extLst>
              <a:ext uri="{FF2B5EF4-FFF2-40B4-BE49-F238E27FC236}">
                <a16:creationId xmlns:a16="http://schemas.microsoft.com/office/drawing/2014/main" id="{CBF1A48F-A0C2-437D-A80A-F439E7939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5300663"/>
            <a:ext cx="1116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</a:p>
        </p:txBody>
      </p:sp>
      <p:sp>
        <p:nvSpPr>
          <p:cNvPr id="35908" name="Line 73">
            <a:extLst>
              <a:ext uri="{FF2B5EF4-FFF2-40B4-BE49-F238E27FC236}">
                <a16:creationId xmlns:a16="http://schemas.microsoft.com/office/drawing/2014/main" id="{FEFC18F1-45C9-4267-B736-2B70B9544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2350" y="47974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909" name="Text Box 74">
            <a:extLst>
              <a:ext uri="{FF2B5EF4-FFF2-40B4-BE49-F238E27FC236}">
                <a16:creationId xmlns:a16="http://schemas.microsoft.com/office/drawing/2014/main" id="{A4C1AD9D-D893-435D-87A0-3AB650C2D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8" y="479742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6" name="灯片编号占位符 3">
            <a:extLst>
              <a:ext uri="{FF2B5EF4-FFF2-40B4-BE49-F238E27FC236}">
                <a16:creationId xmlns:a16="http://schemas.microsoft.com/office/drawing/2014/main" id="{0419B592-3A37-42BD-8E4F-11B3D258E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/>
          </a:p>
        </p:txBody>
      </p:sp>
      <p:grpSp>
        <p:nvGrpSpPr>
          <p:cNvPr id="77" name="Group 2">
            <a:extLst>
              <a:ext uri="{FF2B5EF4-FFF2-40B4-BE49-F238E27FC236}">
                <a16:creationId xmlns:a16="http://schemas.microsoft.com/office/drawing/2014/main" id="{18025B97-B30E-4BE9-ACFC-86224C874A6C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78" name="Text Box 3">
              <a:extLst>
                <a:ext uri="{FF2B5EF4-FFF2-40B4-BE49-F238E27FC236}">
                  <a16:creationId xmlns:a16="http://schemas.microsoft.com/office/drawing/2014/main" id="{AA97EDCA-78AB-4282-A536-E71A6B15A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9" name="Text Box 4">
              <a:extLst>
                <a:ext uri="{FF2B5EF4-FFF2-40B4-BE49-F238E27FC236}">
                  <a16:creationId xmlns:a16="http://schemas.microsoft.com/office/drawing/2014/main" id="{877BB535-15D1-4D0F-9290-01EF6042F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80" name="Text Box 5">
              <a:extLst>
                <a:ext uri="{FF2B5EF4-FFF2-40B4-BE49-F238E27FC236}">
                  <a16:creationId xmlns:a16="http://schemas.microsoft.com/office/drawing/2014/main" id="{C82850BD-B5ED-4567-88AC-7F095D5E4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81" name="Text Box 6">
              <a:extLst>
                <a:ext uri="{FF2B5EF4-FFF2-40B4-BE49-F238E27FC236}">
                  <a16:creationId xmlns:a16="http://schemas.microsoft.com/office/drawing/2014/main" id="{0639DA2A-34DD-4F6E-82FF-A3DBDFCCF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:a16="http://schemas.microsoft.com/office/drawing/2014/main" id="{97275E1E-6390-420C-A71D-611F31BB8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83" name="Text Box 8">
              <a:extLst>
                <a:ext uri="{FF2B5EF4-FFF2-40B4-BE49-F238E27FC236}">
                  <a16:creationId xmlns:a16="http://schemas.microsoft.com/office/drawing/2014/main" id="{9ED6B103-E151-4254-9610-97AA75A70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2">
            <a:extLst>
              <a:ext uri="{FF2B5EF4-FFF2-40B4-BE49-F238E27FC236}">
                <a16:creationId xmlns:a16="http://schemas.microsoft.com/office/drawing/2014/main" id="{88BCB4FD-D9E4-4579-8744-62D878509F51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37959" name="Text Box 3">
              <a:extLst>
                <a:ext uri="{FF2B5EF4-FFF2-40B4-BE49-F238E27FC236}">
                  <a16:creationId xmlns:a16="http://schemas.microsoft.com/office/drawing/2014/main" id="{9E7AC889-93AD-4777-9397-692ABE877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7960" name="Text Box 4">
              <a:extLst>
                <a:ext uri="{FF2B5EF4-FFF2-40B4-BE49-F238E27FC236}">
                  <a16:creationId xmlns:a16="http://schemas.microsoft.com/office/drawing/2014/main" id="{8C5EDC31-F906-4512-8DCC-8D6DA57F8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37961" name="Text Box 5">
              <a:extLst>
                <a:ext uri="{FF2B5EF4-FFF2-40B4-BE49-F238E27FC236}">
                  <a16:creationId xmlns:a16="http://schemas.microsoft.com/office/drawing/2014/main" id="{2F90D5E6-05F8-4259-A426-87D20EA66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37962" name="Text Box 6">
              <a:extLst>
                <a:ext uri="{FF2B5EF4-FFF2-40B4-BE49-F238E27FC236}">
                  <a16:creationId xmlns:a16="http://schemas.microsoft.com/office/drawing/2014/main" id="{5F6BA2FC-87B7-4659-8826-2DD26F562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37963" name="Text Box 7">
              <a:extLst>
                <a:ext uri="{FF2B5EF4-FFF2-40B4-BE49-F238E27FC236}">
                  <a16:creationId xmlns:a16="http://schemas.microsoft.com/office/drawing/2014/main" id="{3F066391-3E1A-4CE1-B89D-4D6A4F439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37964" name="Text Box 8">
              <a:extLst>
                <a:ext uri="{FF2B5EF4-FFF2-40B4-BE49-F238E27FC236}">
                  <a16:creationId xmlns:a16="http://schemas.microsoft.com/office/drawing/2014/main" id="{998F03C7-1BD7-452F-8F7F-06DF6E026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37892" name="Text Box 9">
            <a:extLst>
              <a:ext uri="{FF2B5EF4-FFF2-40B4-BE49-F238E27FC236}">
                <a16:creationId xmlns:a16="http://schemas.microsoft.com/office/drawing/2014/main" id="{E0EBA139-73F0-475A-9C19-3F5C753D0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7893" name="Text Box 10">
            <a:extLst>
              <a:ext uri="{FF2B5EF4-FFF2-40B4-BE49-F238E27FC236}">
                <a16:creationId xmlns:a16="http://schemas.microsoft.com/office/drawing/2014/main" id="{495CE8AF-CC31-4EEA-84F6-AA218DFB8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7894" name="Line 11">
            <a:extLst>
              <a:ext uri="{FF2B5EF4-FFF2-40B4-BE49-F238E27FC236}">
                <a16:creationId xmlns:a16="http://schemas.microsoft.com/office/drawing/2014/main" id="{3D5ADA25-9879-4D45-9BB8-DD351790E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5" name="Text Box 12">
            <a:extLst>
              <a:ext uri="{FF2B5EF4-FFF2-40B4-BE49-F238E27FC236}">
                <a16:creationId xmlns:a16="http://schemas.microsoft.com/office/drawing/2014/main" id="{28C322B4-8DC6-4E17-900D-E6841EA1C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7896" name="Line 13">
            <a:extLst>
              <a:ext uri="{FF2B5EF4-FFF2-40B4-BE49-F238E27FC236}">
                <a16:creationId xmlns:a16="http://schemas.microsoft.com/office/drawing/2014/main" id="{8699154B-912A-4B83-9020-4CEA8A2B1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7" name="Text Box 14">
            <a:extLst>
              <a:ext uri="{FF2B5EF4-FFF2-40B4-BE49-F238E27FC236}">
                <a16:creationId xmlns:a16="http://schemas.microsoft.com/office/drawing/2014/main" id="{87A276F6-BBE1-4B72-8DD7-965EB78B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7898" name="Line 15">
            <a:extLst>
              <a:ext uri="{FF2B5EF4-FFF2-40B4-BE49-F238E27FC236}">
                <a16:creationId xmlns:a16="http://schemas.microsoft.com/office/drawing/2014/main" id="{CB86D833-E72D-41E6-89AE-83594E1EB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9" name="Line 16">
            <a:extLst>
              <a:ext uri="{FF2B5EF4-FFF2-40B4-BE49-F238E27FC236}">
                <a16:creationId xmlns:a16="http://schemas.microsoft.com/office/drawing/2014/main" id="{FAF4A5BC-980B-4719-8A64-6A294EC27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0" name="Text Box 17">
            <a:extLst>
              <a:ext uri="{FF2B5EF4-FFF2-40B4-BE49-F238E27FC236}">
                <a16:creationId xmlns:a16="http://schemas.microsoft.com/office/drawing/2014/main" id="{DAC0DE3F-295C-439B-A5F4-A5DF88BAB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7901" name="Text Box 18">
            <a:extLst>
              <a:ext uri="{FF2B5EF4-FFF2-40B4-BE49-F238E27FC236}">
                <a16:creationId xmlns:a16="http://schemas.microsoft.com/office/drawing/2014/main" id="{146DEB9F-D218-4440-B3F0-71219894E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37902" name="Line 19">
            <a:extLst>
              <a:ext uri="{FF2B5EF4-FFF2-40B4-BE49-F238E27FC236}">
                <a16:creationId xmlns:a16="http://schemas.microsoft.com/office/drawing/2014/main" id="{CFE7EFDC-AC56-49A2-A6C1-64B99BA7E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3" name="Text Box 20">
            <a:extLst>
              <a:ext uri="{FF2B5EF4-FFF2-40B4-BE49-F238E27FC236}">
                <a16:creationId xmlns:a16="http://schemas.microsoft.com/office/drawing/2014/main" id="{01E0B392-88DB-46AD-9136-13213D592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7904" name="Text Box 21">
            <a:extLst>
              <a:ext uri="{FF2B5EF4-FFF2-40B4-BE49-F238E27FC236}">
                <a16:creationId xmlns:a16="http://schemas.microsoft.com/office/drawing/2014/main" id="{D26D9AD9-CE56-4F5F-95D9-5AD4200C2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37905" name="Text Box 22">
            <a:extLst>
              <a:ext uri="{FF2B5EF4-FFF2-40B4-BE49-F238E27FC236}">
                <a16:creationId xmlns:a16="http://schemas.microsoft.com/office/drawing/2014/main" id="{43A3C9F8-B7F5-432F-8386-39DE4D407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906" name="Line 23">
            <a:extLst>
              <a:ext uri="{FF2B5EF4-FFF2-40B4-BE49-F238E27FC236}">
                <a16:creationId xmlns:a16="http://schemas.microsoft.com/office/drawing/2014/main" id="{51408F39-3CA2-4A47-9734-6011154D6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7" name="Line 24">
            <a:extLst>
              <a:ext uri="{FF2B5EF4-FFF2-40B4-BE49-F238E27FC236}">
                <a16:creationId xmlns:a16="http://schemas.microsoft.com/office/drawing/2014/main" id="{531497A0-EF3D-41A1-A349-EF5C7BFE5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8" name="Text Box 25">
            <a:extLst>
              <a:ext uri="{FF2B5EF4-FFF2-40B4-BE49-F238E27FC236}">
                <a16:creationId xmlns:a16="http://schemas.microsoft.com/office/drawing/2014/main" id="{5A62AECF-9842-475F-911D-8DFD9875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7909" name="Text Box 26">
            <a:extLst>
              <a:ext uri="{FF2B5EF4-FFF2-40B4-BE49-F238E27FC236}">
                <a16:creationId xmlns:a16="http://schemas.microsoft.com/office/drawing/2014/main" id="{14CB4615-9109-45D3-85D1-451801E31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69215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7910" name="Line 27">
            <a:extLst>
              <a:ext uri="{FF2B5EF4-FFF2-40B4-BE49-F238E27FC236}">
                <a16:creationId xmlns:a16="http://schemas.microsoft.com/office/drawing/2014/main" id="{4B38DCD0-7F63-4EBE-AA6F-D7776BBC67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3414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1" name="Line 28">
            <a:extLst>
              <a:ext uri="{FF2B5EF4-FFF2-40B4-BE49-F238E27FC236}">
                <a16:creationId xmlns:a16="http://schemas.microsoft.com/office/drawing/2014/main" id="{91729766-4030-4FE2-821B-E5BFEF805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5013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2" name="Text Box 29">
            <a:extLst>
              <a:ext uri="{FF2B5EF4-FFF2-40B4-BE49-F238E27FC236}">
                <a16:creationId xmlns:a16="http://schemas.microsoft.com/office/drawing/2014/main" id="{09F286EE-79BD-4780-AD92-0024C20A9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2684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7913" name="Text Box 30">
            <a:extLst>
              <a:ext uri="{FF2B5EF4-FFF2-40B4-BE49-F238E27FC236}">
                <a16:creationId xmlns:a16="http://schemas.microsoft.com/office/drawing/2014/main" id="{A42945EB-AF71-4F0F-BD8A-591886A9A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21336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7914" name="Text Box 31">
            <a:extLst>
              <a:ext uri="{FF2B5EF4-FFF2-40B4-BE49-F238E27FC236}">
                <a16:creationId xmlns:a16="http://schemas.microsoft.com/office/drawing/2014/main" id="{DF3A35E9-98EF-4457-B2FC-8950F765F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7915" name="Text Box 32">
            <a:extLst>
              <a:ext uri="{FF2B5EF4-FFF2-40B4-BE49-F238E27FC236}">
                <a16:creationId xmlns:a16="http://schemas.microsoft.com/office/drawing/2014/main" id="{CB4449B8-FB9A-47E1-9218-0C2EF33DA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25654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7916" name="Line 33">
            <a:extLst>
              <a:ext uri="{FF2B5EF4-FFF2-40B4-BE49-F238E27FC236}">
                <a16:creationId xmlns:a16="http://schemas.microsoft.com/office/drawing/2014/main" id="{091D8E42-2E1D-4855-B133-C72B94BDD5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198913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7" name="Line 34">
            <a:extLst>
              <a:ext uri="{FF2B5EF4-FFF2-40B4-BE49-F238E27FC236}">
                <a16:creationId xmlns:a16="http://schemas.microsoft.com/office/drawing/2014/main" id="{0577C604-17A2-4E40-8C8A-DCDB432A36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9963" y="2133600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8" name="Text Box 35">
            <a:extLst>
              <a:ext uri="{FF2B5EF4-FFF2-40B4-BE49-F238E27FC236}">
                <a16:creationId xmlns:a16="http://schemas.microsoft.com/office/drawing/2014/main" id="{0D6A1446-F1B2-4708-B4B5-4906667EC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7919" name="Line 36">
            <a:extLst>
              <a:ext uri="{FF2B5EF4-FFF2-40B4-BE49-F238E27FC236}">
                <a16:creationId xmlns:a16="http://schemas.microsoft.com/office/drawing/2014/main" id="{923197DB-086F-4B60-B3EF-36DD95904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0" name="Text Box 37">
            <a:extLst>
              <a:ext uri="{FF2B5EF4-FFF2-40B4-BE49-F238E27FC236}">
                <a16:creationId xmlns:a16="http://schemas.microsoft.com/office/drawing/2014/main" id="{7BD9935C-5BD1-4C56-822A-B496488C8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90805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921" name="Text Box 38">
            <a:extLst>
              <a:ext uri="{FF2B5EF4-FFF2-40B4-BE49-F238E27FC236}">
                <a16:creationId xmlns:a16="http://schemas.microsoft.com/office/drawing/2014/main" id="{49CA223B-78B6-4FC0-8086-1ABAF7BA1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628775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922" name="Text Box 39">
            <a:extLst>
              <a:ext uri="{FF2B5EF4-FFF2-40B4-BE49-F238E27FC236}">
                <a16:creationId xmlns:a16="http://schemas.microsoft.com/office/drawing/2014/main" id="{8D98EDE8-1C59-4B95-ADB7-841BD156E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T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</a:t>
            </a:r>
          </a:p>
        </p:txBody>
      </p:sp>
      <p:sp>
        <p:nvSpPr>
          <p:cNvPr id="37923" name="Line 40">
            <a:extLst>
              <a:ext uri="{FF2B5EF4-FFF2-40B4-BE49-F238E27FC236}">
                <a16:creationId xmlns:a16="http://schemas.microsoft.com/office/drawing/2014/main" id="{805A678C-488E-4A0B-84DE-B72EF533E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852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4" name="Text Box 41">
            <a:extLst>
              <a:ext uri="{FF2B5EF4-FFF2-40B4-BE49-F238E27FC236}">
                <a16:creationId xmlns:a16="http://schemas.microsoft.com/office/drawing/2014/main" id="{7E99958A-425C-4CD9-88D0-9EA8D04F8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7925" name="Text Box 42">
            <a:extLst>
              <a:ext uri="{FF2B5EF4-FFF2-40B4-BE49-F238E27FC236}">
                <a16:creationId xmlns:a16="http://schemas.microsoft.com/office/drawing/2014/main" id="{ECB8CC62-41CA-4E13-9B78-2F5E8D1A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2845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7926" name="Line 43">
            <a:extLst>
              <a:ext uri="{FF2B5EF4-FFF2-40B4-BE49-F238E27FC236}">
                <a16:creationId xmlns:a16="http://schemas.microsoft.com/office/drawing/2014/main" id="{6CBD27BF-A0F2-4636-B176-E5AD73B56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063" y="45815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27" name="Text Box 44">
            <a:extLst>
              <a:ext uri="{FF2B5EF4-FFF2-40B4-BE49-F238E27FC236}">
                <a16:creationId xmlns:a16="http://schemas.microsoft.com/office/drawing/2014/main" id="{485EC781-221D-46D6-83C8-B57761E3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494188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7928" name="Text Box 45">
            <a:extLst>
              <a:ext uri="{FF2B5EF4-FFF2-40B4-BE49-F238E27FC236}">
                <a16:creationId xmlns:a16="http://schemas.microsoft.com/office/drawing/2014/main" id="{26BD5352-9CCF-45CD-9759-BEA270E5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244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7929" name="Line 46">
            <a:extLst>
              <a:ext uri="{FF2B5EF4-FFF2-40B4-BE49-F238E27FC236}">
                <a16:creationId xmlns:a16="http://schemas.microsoft.com/office/drawing/2014/main" id="{29585814-818E-4EEA-87C5-5DA3FC56B2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2050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0" name="Text Box 47">
            <a:extLst>
              <a:ext uri="{FF2B5EF4-FFF2-40B4-BE49-F238E27FC236}">
                <a16:creationId xmlns:a16="http://schemas.microsoft.com/office/drawing/2014/main" id="{324A1EE2-11CF-48A8-82D6-7CB69690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349500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7931" name="Line 48">
            <a:extLst>
              <a:ext uri="{FF2B5EF4-FFF2-40B4-BE49-F238E27FC236}">
                <a16:creationId xmlns:a16="http://schemas.microsoft.com/office/drawing/2014/main" id="{B0A71417-40C6-4669-962F-0BBFCB151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2" name="Text Box 49">
            <a:extLst>
              <a:ext uri="{FF2B5EF4-FFF2-40B4-BE49-F238E27FC236}">
                <a16:creationId xmlns:a16="http://schemas.microsoft.com/office/drawing/2014/main" id="{5740FA61-A792-43AD-A489-4EBDCBCEF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5445125"/>
            <a:ext cx="1116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4</a:t>
            </a:r>
          </a:p>
        </p:txBody>
      </p:sp>
      <p:sp>
        <p:nvSpPr>
          <p:cNvPr id="37933" name="Line 50">
            <a:extLst>
              <a:ext uri="{FF2B5EF4-FFF2-40B4-BE49-F238E27FC236}">
                <a16:creationId xmlns:a16="http://schemas.microsoft.com/office/drawing/2014/main" id="{C1C26E92-46C1-4D89-8886-8B7CDE54B3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48075" y="3141663"/>
            <a:ext cx="15113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4" name="Line 51">
            <a:extLst>
              <a:ext uri="{FF2B5EF4-FFF2-40B4-BE49-F238E27FC236}">
                <a16:creationId xmlns:a16="http://schemas.microsoft.com/office/drawing/2014/main" id="{CB98DF2E-9D3B-4D4A-BF3C-FE47177B9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51577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5" name="Line 52">
            <a:extLst>
              <a:ext uri="{FF2B5EF4-FFF2-40B4-BE49-F238E27FC236}">
                <a16:creationId xmlns:a16="http://schemas.microsoft.com/office/drawing/2014/main" id="{0D1C6A23-56EC-4CEA-9A33-F5DF16584C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45815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6" name="Text Box 53">
            <a:extLst>
              <a:ext uri="{FF2B5EF4-FFF2-40B4-BE49-F238E27FC236}">
                <a16:creationId xmlns:a16="http://schemas.microsoft.com/office/drawing/2014/main" id="{91D500E9-563B-472C-B060-166EDAF1A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209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7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kumimoji="0" lang="en-US" altLang="zh-TW" sz="1800">
              <a:solidFill>
                <a:srgbClr val="04701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7937" name="Line 54">
            <a:extLst>
              <a:ext uri="{FF2B5EF4-FFF2-40B4-BE49-F238E27FC236}">
                <a16:creationId xmlns:a16="http://schemas.microsoft.com/office/drawing/2014/main" id="{78A209D3-599B-4A3B-AA6B-E2AFC684D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3214688"/>
            <a:ext cx="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38" name="Text Box 55">
            <a:extLst>
              <a:ext uri="{FF2B5EF4-FFF2-40B4-BE49-F238E27FC236}">
                <a16:creationId xmlns:a16="http://schemas.microsoft.com/office/drawing/2014/main" id="{7AA04A6B-5CEB-455E-895A-F68FF29A7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32845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7939" name="Text Box 56">
            <a:extLst>
              <a:ext uri="{FF2B5EF4-FFF2-40B4-BE49-F238E27FC236}">
                <a16:creationId xmlns:a16="http://schemas.microsoft.com/office/drawing/2014/main" id="{EB7F0BCC-6143-4F73-AD0D-F0C03E208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44900"/>
            <a:ext cx="2124075" cy="9810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37940" name="Line 57">
            <a:extLst>
              <a:ext uri="{FF2B5EF4-FFF2-40B4-BE49-F238E27FC236}">
                <a16:creationId xmlns:a16="http://schemas.microsoft.com/office/drawing/2014/main" id="{BCC3766A-C8C0-4B1C-8DF9-1E7667CB6A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8075" y="2060575"/>
            <a:ext cx="1511300" cy="1800225"/>
          </a:xfrm>
          <a:prstGeom prst="line">
            <a:avLst/>
          </a:prstGeom>
          <a:noFill/>
          <a:ln w="9525">
            <a:solidFill>
              <a:srgbClr val="CA145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1" name="Text Box 58">
            <a:extLst>
              <a:ext uri="{FF2B5EF4-FFF2-40B4-BE49-F238E27FC236}">
                <a16:creationId xmlns:a16="http://schemas.microsoft.com/office/drawing/2014/main" id="{0975DF64-7417-4FA2-8D39-A186D47F4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26368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CA1459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37942" name="Line 59">
            <a:extLst>
              <a:ext uri="{FF2B5EF4-FFF2-40B4-BE49-F238E27FC236}">
                <a16:creationId xmlns:a16="http://schemas.microsoft.com/office/drawing/2014/main" id="{184C19DE-B59A-4092-BC8E-D2E03262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46529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3" name="Text Box 60">
            <a:extLst>
              <a:ext uri="{FF2B5EF4-FFF2-40B4-BE49-F238E27FC236}">
                <a16:creationId xmlns:a16="http://schemas.microsoft.com/office/drawing/2014/main" id="{0D5839E8-E23C-4350-9D78-63CBF9ED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46529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7944" name="Line 61">
            <a:extLst>
              <a:ext uri="{FF2B5EF4-FFF2-40B4-BE49-F238E27FC236}">
                <a16:creationId xmlns:a16="http://schemas.microsoft.com/office/drawing/2014/main" id="{AA88FB3D-62F8-433F-8E0C-6C3FAA345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0767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5" name="Text Box 62">
            <a:extLst>
              <a:ext uri="{FF2B5EF4-FFF2-40B4-BE49-F238E27FC236}">
                <a16:creationId xmlns:a16="http://schemas.microsoft.com/office/drawing/2014/main" id="{B67A6AB8-85D7-4E22-9BCE-A99A63CDE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37163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37946" name="Text Box 63">
            <a:extLst>
              <a:ext uri="{FF2B5EF4-FFF2-40B4-BE49-F238E27FC236}">
                <a16:creationId xmlns:a16="http://schemas.microsoft.com/office/drawing/2014/main" id="{4C739307-8016-4AA3-9FCC-6AE7C1019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57788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9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37947" name="Text Box 64">
            <a:extLst>
              <a:ext uri="{FF2B5EF4-FFF2-40B4-BE49-F238E27FC236}">
                <a16:creationId xmlns:a16="http://schemas.microsoft.com/office/drawing/2014/main" id="{338A8A1F-ADDC-435F-B2DA-014515A7F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2636838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zh-TW" altLang="zh-TW" sz="1800">
                <a:solidFill>
                  <a:srgbClr val="047016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7948" name="Line 65">
            <a:extLst>
              <a:ext uri="{FF2B5EF4-FFF2-40B4-BE49-F238E27FC236}">
                <a16:creationId xmlns:a16="http://schemas.microsoft.com/office/drawing/2014/main" id="{36EE8924-91C3-4CE5-A448-DCC6668869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48750" y="37893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9" name="Text Box 66">
            <a:extLst>
              <a:ext uri="{FF2B5EF4-FFF2-40B4-BE49-F238E27FC236}">
                <a16:creationId xmlns:a16="http://schemas.microsoft.com/office/drawing/2014/main" id="{2DF37140-A271-4D4B-9530-A2A4AC2C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3429000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*</a:t>
            </a:r>
          </a:p>
        </p:txBody>
      </p:sp>
      <p:sp>
        <p:nvSpPr>
          <p:cNvPr id="37950" name="Text Box 67">
            <a:extLst>
              <a:ext uri="{FF2B5EF4-FFF2-40B4-BE49-F238E27FC236}">
                <a16:creationId xmlns:a16="http://schemas.microsoft.com/office/drawing/2014/main" id="{159B91BD-3E79-4E17-8775-17FA4D727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3573463"/>
            <a:ext cx="1116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366A9"/>
                </a:solidFill>
                <a:latin typeface="Times New Roman" panose="02020603050405020304" pitchFamily="18" charset="0"/>
              </a:rPr>
              <a:t>State 8</a:t>
            </a:r>
          </a:p>
        </p:txBody>
      </p:sp>
      <p:sp>
        <p:nvSpPr>
          <p:cNvPr id="37951" name="Line 68">
            <a:extLst>
              <a:ext uri="{FF2B5EF4-FFF2-40B4-BE49-F238E27FC236}">
                <a16:creationId xmlns:a16="http://schemas.microsoft.com/office/drawing/2014/main" id="{79D04A1E-1345-4504-975F-508D3AB4F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0" y="34290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2" name="Text Box 69">
            <a:extLst>
              <a:ext uri="{FF2B5EF4-FFF2-40B4-BE49-F238E27FC236}">
                <a16:creationId xmlns:a16="http://schemas.microsoft.com/office/drawing/2014/main" id="{D09DFF22-6EEC-411B-9FFD-F504FF456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4005263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(E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)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+T</a:t>
            </a:r>
          </a:p>
        </p:txBody>
      </p:sp>
      <p:sp>
        <p:nvSpPr>
          <p:cNvPr id="37953" name="Line 70">
            <a:extLst>
              <a:ext uri="{FF2B5EF4-FFF2-40B4-BE49-F238E27FC236}">
                <a16:creationId xmlns:a16="http://schemas.microsoft.com/office/drawing/2014/main" id="{AF386AAD-093B-47CA-9E47-C3EB579BFD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47181" y="4799014"/>
            <a:ext cx="1569" cy="7304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4" name="Text Box 71">
            <a:extLst>
              <a:ext uri="{FF2B5EF4-FFF2-40B4-BE49-F238E27FC236}">
                <a16:creationId xmlns:a16="http://schemas.microsoft.com/office/drawing/2014/main" id="{CAA344F9-E6B2-43F8-977C-64D90AF41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0188" y="479742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7955" name="Text Box 72">
            <a:extLst>
              <a:ext uri="{FF2B5EF4-FFF2-40B4-BE49-F238E27FC236}">
                <a16:creationId xmlns:a16="http://schemas.microsoft.com/office/drawing/2014/main" id="{7ED059BE-598E-4E80-9CC5-BADCD078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7292" y="5160814"/>
            <a:ext cx="1116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</a:p>
        </p:txBody>
      </p:sp>
      <p:sp>
        <p:nvSpPr>
          <p:cNvPr id="37956" name="Line 73">
            <a:extLst>
              <a:ext uri="{FF2B5EF4-FFF2-40B4-BE49-F238E27FC236}">
                <a16:creationId xmlns:a16="http://schemas.microsoft.com/office/drawing/2014/main" id="{A02135A0-F618-4950-87EC-7EC4ED15A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9912350" y="47974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57" name="Text Box 74">
            <a:extLst>
              <a:ext uri="{FF2B5EF4-FFF2-40B4-BE49-F238E27FC236}">
                <a16:creationId xmlns:a16="http://schemas.microsoft.com/office/drawing/2014/main" id="{B31DDF0C-A151-4903-BE23-30012C76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788" y="479742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7958" name="Text Box 75">
            <a:extLst>
              <a:ext uri="{FF2B5EF4-FFF2-40B4-BE49-F238E27FC236}">
                <a16:creationId xmlns:a16="http://schemas.microsoft.com/office/drawing/2014/main" id="{2ECDB078-42AE-4CD9-B024-E6F35E971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4682" y="5573433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10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(E)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</a:p>
        </p:txBody>
      </p:sp>
      <p:sp>
        <p:nvSpPr>
          <p:cNvPr id="77" name="灯片编号占位符 3">
            <a:extLst>
              <a:ext uri="{FF2B5EF4-FFF2-40B4-BE49-F238E27FC236}">
                <a16:creationId xmlns:a16="http://schemas.microsoft.com/office/drawing/2014/main" id="{2FE29BCA-249F-4E3C-B282-59D4034F9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3">
            <a:extLst>
              <a:ext uri="{FF2B5EF4-FFF2-40B4-BE49-F238E27FC236}">
                <a16:creationId xmlns:a16="http://schemas.microsoft.com/office/drawing/2014/main" id="{B016F7AF-5429-4073-BBBE-5323C43A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4868180-B4D8-4D22-BC65-A3E9AD530F3B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投影片編號版面配置區 22">
            <a:extLst>
              <a:ext uri="{FF2B5EF4-FFF2-40B4-BE49-F238E27FC236}">
                <a16:creationId xmlns:a16="http://schemas.microsoft.com/office/drawing/2014/main" id="{AB1CC680-E6B4-467B-A16F-1AC4C7EB7E19}"/>
              </a:ext>
            </a:extLst>
          </p:cNvPr>
          <p:cNvSpPr txBox="1">
            <a:spLocks noGrp="1"/>
          </p:cNvSpPr>
          <p:nvPr/>
        </p:nvSpPr>
        <p:spPr bwMode="auto">
          <a:xfrm>
            <a:off x="2136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D9CDF5-44DE-4661-9827-78A0707500DE}" type="slidenum">
              <a:rPr kumimoji="0" lang="en-US" altLang="zh-TW" sz="14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306143A9-2746-42BB-B8E1-404279E0F8D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CE6EB6B8-4B93-4FE8-B1B5-A948DDD7612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86522" y="1125537"/>
            <a:ext cx="10495878" cy="489585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6.0   Introduction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6.1  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6.2   LR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6.3   LR(1)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>
                <a:solidFill>
                  <a:srgbClr val="FF0000"/>
                </a:solidFill>
              </a:rPr>
              <a:t>6.4   S</a:t>
            </a:r>
            <a:r>
              <a:rPr lang="fr-FR" altLang="zh-TW" sz="2200" dirty="0">
                <a:solidFill>
                  <a:srgbClr val="FF0000"/>
                </a:solidFill>
              </a:rPr>
              <a:t>LR(1)Parsing</a:t>
            </a:r>
            <a:endParaRPr lang="en-US" altLang="zh-TW" sz="22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6.5   LALR(1)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6.6   Calling Semantic Routines in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>
                <a:solidFill>
                  <a:srgbClr val="0366A9"/>
                </a:solidFill>
              </a:rPr>
              <a:t>6.7   Using a Parser Generator  (TA course)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6.8   Optimizing Parse Tables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6.9   Practical LR(1)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6.10 Properties of LR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6.11 LL(1) or </a:t>
            </a:r>
            <a:r>
              <a:rPr lang="en-US" altLang="zh-TW" sz="2200" dirty="0" err="1"/>
              <a:t>LAlR</a:t>
            </a:r>
            <a:r>
              <a:rPr lang="en-US" altLang="zh-TW" sz="2200" dirty="0"/>
              <a:t>(1) , That is the question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6.12 Other Shift-Reduce Technique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C3F6F36E-6455-4BEC-9C48-6D528BB2C3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>
            <a:extLst>
              <a:ext uri="{FF2B5EF4-FFF2-40B4-BE49-F238E27FC236}">
                <a16:creationId xmlns:a16="http://schemas.microsoft.com/office/drawing/2014/main" id="{D26ACB79-7493-4835-8B94-9727A50C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75" y="0"/>
            <a:ext cx="5296348" cy="99060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SLR(1) Parsing (5)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C9D5DB7-18E9-4F72-AB10-3A1E70C81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36296"/>
            <a:ext cx="10972800" cy="595686"/>
          </a:xfrm>
        </p:spPr>
        <p:txBody>
          <a:bodyPr/>
          <a:lstStyle/>
          <a:p>
            <a:pPr eaLnBrk="1" hangingPunct="1"/>
            <a:r>
              <a:rPr lang="en-US" altLang="zh-TW" sz="2800" dirty="0"/>
              <a:t>SLR(1) action table</a:t>
            </a: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5A3917C8-25F8-4AA4-B130-09D87D66F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9" y="2183802"/>
            <a:ext cx="6108738" cy="25388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>
            <a:extLst>
              <a:ext uri="{FF2B5EF4-FFF2-40B4-BE49-F238E27FC236}">
                <a16:creationId xmlns:a16="http://schemas.microsoft.com/office/drawing/2014/main" id="{296B46D5-4E25-4D03-9003-CC3258BF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02" y="1828800"/>
            <a:ext cx="543560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2B7A12F8-5660-42FC-A20C-E14A24801C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>
            <a:extLst>
              <a:ext uri="{FF2B5EF4-FFF2-40B4-BE49-F238E27FC236}">
                <a16:creationId xmlns:a16="http://schemas.microsoft.com/office/drawing/2014/main" id="{E149EE21-8CF8-4CE6-83AC-079955FE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795" y="188913"/>
            <a:ext cx="8645918" cy="660941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SLR(1) Parsing (6)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5FBCA48-100B-4F89-B222-CE3DD0950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099" y="1196975"/>
            <a:ext cx="9473901" cy="2160588"/>
          </a:xfrm>
        </p:spPr>
        <p:txBody>
          <a:bodyPr/>
          <a:lstStyle/>
          <a:p>
            <a:pPr eaLnBrk="1" hangingPunct="1"/>
            <a:r>
              <a:rPr lang="en-US" altLang="zh-TW" sz="2800" dirty="0"/>
              <a:t>Limitations of the SLR(1) Technique</a:t>
            </a:r>
          </a:p>
          <a:p>
            <a:pPr lvl="1" eaLnBrk="1" hangingPunct="1"/>
            <a:r>
              <a:rPr lang="en-US" altLang="zh-TW" sz="2400" dirty="0"/>
              <a:t>The use of follow sets to estimate the look-</a:t>
            </a:r>
            <a:r>
              <a:rPr lang="en-US" altLang="zh-TW" sz="2400" dirty="0" err="1"/>
              <a:t>aheads</a:t>
            </a:r>
            <a:r>
              <a:rPr lang="en-US" altLang="zh-TW" sz="2400" dirty="0"/>
              <a:t> that predict reduce actions is </a:t>
            </a:r>
            <a:r>
              <a:rPr lang="en-US" altLang="zh-TW" sz="2400" b="1" i="1" dirty="0">
                <a:solidFill>
                  <a:srgbClr val="FF0000"/>
                </a:solidFill>
              </a:rPr>
              <a:t>less precise than</a:t>
            </a:r>
            <a:r>
              <a:rPr lang="en-US" altLang="zh-TW" sz="2400" dirty="0"/>
              <a:t> using the exact look-</a:t>
            </a:r>
            <a:r>
              <a:rPr lang="en-US" altLang="zh-TW" sz="2400" dirty="0" err="1"/>
              <a:t>aheads</a:t>
            </a:r>
            <a:r>
              <a:rPr lang="en-US" altLang="zh-TW" sz="2400" dirty="0"/>
              <a:t> incorporated into LR(1) configurations</a:t>
            </a:r>
          </a:p>
          <a:p>
            <a:pPr lvl="1" eaLnBrk="1" hangingPunct="1"/>
            <a:r>
              <a:rPr lang="en-US" altLang="zh-TW" sz="2400" dirty="0"/>
              <a:t>Example in next page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6C74E16-7205-4CD1-8020-3B63D3AB2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09EF1CEC-63A5-427A-893B-9BE2A0E4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37" y="96819"/>
            <a:ext cx="6390043" cy="68849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Compare LR(1) &amp; SLR(1) </a:t>
            </a:r>
            <a:r>
              <a:rPr lang="en-US" altLang="zh-CN" sz="4000" dirty="0"/>
              <a:t>-1</a:t>
            </a:r>
            <a:endParaRPr lang="en-US" altLang="zh-TW" sz="4000" dirty="0"/>
          </a:p>
        </p:txBody>
      </p:sp>
      <p:pic>
        <p:nvPicPr>
          <p:cNvPr id="44038" name="Picture 5">
            <a:extLst>
              <a:ext uri="{FF2B5EF4-FFF2-40B4-BE49-F238E27FC236}">
                <a16:creationId xmlns:a16="http://schemas.microsoft.com/office/drawing/2014/main" id="{43E3F1D3-84F8-4FA5-8EDF-2F7D6ED1E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121920" y="3093182"/>
            <a:ext cx="6433676" cy="297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6">
            <a:extLst>
              <a:ext uri="{FF2B5EF4-FFF2-40B4-BE49-F238E27FC236}">
                <a16:creationId xmlns:a16="http://schemas.microsoft.com/office/drawing/2014/main" id="{72ED6378-82A6-4AA6-A4FF-DB4CFC088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1" y="2477136"/>
            <a:ext cx="917985" cy="470460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Times New Roman" panose="02020603050405020304" pitchFamily="18" charset="0"/>
              </a:rPr>
              <a:t>LR(1)</a:t>
            </a:r>
          </a:p>
        </p:txBody>
      </p:sp>
      <p:sp>
        <p:nvSpPr>
          <p:cNvPr id="44041" name="Text Box 8">
            <a:extLst>
              <a:ext uri="{FF2B5EF4-FFF2-40B4-BE49-F238E27FC236}">
                <a16:creationId xmlns:a16="http://schemas.microsoft.com/office/drawing/2014/main" id="{C81816F2-4B10-422B-BE82-0BE11A4E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6331" y="1120246"/>
            <a:ext cx="3348037" cy="457200"/>
          </a:xfrm>
          <a:prstGeom prst="rect">
            <a:avLst/>
          </a:prstGeom>
          <a:solidFill>
            <a:srgbClr val="CC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Times New Roman" panose="02020603050405020304" pitchFamily="18" charset="0"/>
              </a:rPr>
              <a:t>Consider Input: 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id )</a:t>
            </a:r>
          </a:p>
        </p:txBody>
      </p:sp>
      <p:sp>
        <p:nvSpPr>
          <p:cNvPr id="44042" name="Text Box 9">
            <a:extLst>
              <a:ext uri="{FF2B5EF4-FFF2-40B4-BE49-F238E27FC236}">
                <a16:creationId xmlns:a16="http://schemas.microsoft.com/office/drawing/2014/main" id="{DABD2453-E158-4419-81BC-9C0B33514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655" y="1619830"/>
            <a:ext cx="3348037" cy="876300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Step1:0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id</a:t>
            </a:r>
            <a:r>
              <a:rPr lang="en-US" altLang="zh-TW" sz="2000" b="1" dirty="0">
                <a:latin typeface="Times New Roman" panose="02020603050405020304" pitchFamily="18" charset="0"/>
              </a:rPr>
              <a:t>)     shift 5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Step2:05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      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Error</a:t>
            </a:r>
          </a:p>
        </p:txBody>
      </p:sp>
      <p:sp>
        <p:nvSpPr>
          <p:cNvPr id="44043" name="Rectangle 10">
            <a:extLst>
              <a:ext uri="{FF2B5EF4-FFF2-40B4-BE49-F238E27FC236}">
                <a16:creationId xmlns:a16="http://schemas.microsoft.com/office/drawing/2014/main" id="{1F91FE64-D46A-4595-85E5-071FD1888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941" y="4595284"/>
            <a:ext cx="181609" cy="235510"/>
          </a:xfrm>
          <a:prstGeom prst="rect">
            <a:avLst/>
          </a:prstGeom>
          <a:solidFill>
            <a:srgbClr val="FF99CC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4045" name="Text Box 12">
            <a:extLst>
              <a:ext uri="{FF2B5EF4-FFF2-40B4-BE49-F238E27FC236}">
                <a16:creationId xmlns:a16="http://schemas.microsoft.com/office/drawing/2014/main" id="{3A7F1112-62E4-4179-8D16-C0013F0F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036" y="1118796"/>
            <a:ext cx="2808288" cy="1749425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 dirty="0">
                <a:solidFill>
                  <a:srgbClr val="047016"/>
                </a:solidFill>
              </a:rPr>
              <a:t>Consider G</a:t>
            </a:r>
            <a:r>
              <a:rPr kumimoji="0" lang="en-US" altLang="zh-TW" sz="1600" baseline="-25000" dirty="0">
                <a:solidFill>
                  <a:srgbClr val="047016"/>
                </a:solidFill>
              </a:rPr>
              <a:t>3</a:t>
            </a:r>
            <a:r>
              <a:rPr kumimoji="0" lang="en-US" altLang="zh-TW" sz="1600" dirty="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00AE851D-7BAC-4C4F-86AE-9F0ED7765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FFCCDB-C779-4CFE-AA61-9AF623C48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50" y="4113366"/>
            <a:ext cx="181609" cy="235510"/>
          </a:xfrm>
          <a:prstGeom prst="rect">
            <a:avLst/>
          </a:prstGeom>
          <a:solidFill>
            <a:srgbClr val="FF99CC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A3003F9-13AB-4A18-8DE9-94056230A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27" y="2855934"/>
            <a:ext cx="4572000" cy="321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09EF1CEC-63A5-427A-893B-9BE2A0E4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068" y="0"/>
            <a:ext cx="9059732" cy="1021976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Compare LR(1) &amp; SLR(1) </a:t>
            </a:r>
            <a:r>
              <a:rPr lang="en-US" altLang="zh-CN" sz="4000" dirty="0"/>
              <a:t>- 2</a:t>
            </a:r>
            <a:endParaRPr lang="en-US" altLang="zh-TW" sz="4000" dirty="0"/>
          </a:p>
        </p:txBody>
      </p:sp>
      <p:pic>
        <p:nvPicPr>
          <p:cNvPr id="44037" name="Picture 4">
            <a:extLst>
              <a:ext uri="{FF2B5EF4-FFF2-40B4-BE49-F238E27FC236}">
                <a16:creationId xmlns:a16="http://schemas.microsoft.com/office/drawing/2014/main" id="{C90DF327-4C2B-47F9-8B63-2B923E5B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8" y="3370602"/>
            <a:ext cx="6428341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Text Box 7">
            <a:extLst>
              <a:ext uri="{FF2B5EF4-FFF2-40B4-BE49-F238E27FC236}">
                <a16:creationId xmlns:a16="http://schemas.microsoft.com/office/drawing/2014/main" id="{FCBB35F0-6C47-4BAD-93A4-27DAA33CD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36" y="2790397"/>
            <a:ext cx="1133138" cy="461665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Times New Roman" panose="02020603050405020304" pitchFamily="18" charset="0"/>
              </a:rPr>
              <a:t>SLR(1)</a:t>
            </a:r>
          </a:p>
        </p:txBody>
      </p:sp>
      <p:sp>
        <p:nvSpPr>
          <p:cNvPr id="44041" name="Text Box 8">
            <a:extLst>
              <a:ext uri="{FF2B5EF4-FFF2-40B4-BE49-F238E27FC236}">
                <a16:creationId xmlns:a16="http://schemas.microsoft.com/office/drawing/2014/main" id="{C81816F2-4B10-422B-BE82-0BE11A4E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8603" y="1070760"/>
            <a:ext cx="3348037" cy="457200"/>
          </a:xfrm>
          <a:prstGeom prst="rect">
            <a:avLst/>
          </a:prstGeom>
          <a:solidFill>
            <a:srgbClr val="CC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400" b="1" dirty="0">
                <a:latin typeface="Times New Roman" panose="02020603050405020304" pitchFamily="18" charset="0"/>
              </a:rPr>
              <a:t>Consider Input: 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id )</a:t>
            </a:r>
          </a:p>
        </p:txBody>
      </p:sp>
      <p:sp>
        <p:nvSpPr>
          <p:cNvPr id="44044" name="Text Box 11">
            <a:extLst>
              <a:ext uri="{FF2B5EF4-FFF2-40B4-BE49-F238E27FC236}">
                <a16:creationId xmlns:a16="http://schemas.microsoft.com/office/drawing/2014/main" id="{9F231468-7117-47C6-8F55-47847CC2C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007" y="1597702"/>
            <a:ext cx="3348037" cy="1631216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Step1:0 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id</a:t>
            </a:r>
            <a:r>
              <a:rPr lang="en-US" altLang="zh-TW" sz="2000" b="1" dirty="0">
                <a:latin typeface="Times New Roman" panose="02020603050405020304" pitchFamily="18" charset="0"/>
              </a:rPr>
              <a:t>)     shift 5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Step2:0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TW" sz="2000" b="1" dirty="0">
                <a:latin typeface="Times New Roman" panose="02020603050405020304" pitchFamily="18" charset="0"/>
              </a:rPr>
              <a:t>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       </a:t>
            </a:r>
            <a:r>
              <a:rPr lang="en-US" altLang="zh-TW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Reduce 6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Step3:0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TW" sz="2000" b="1" dirty="0">
                <a:latin typeface="Times New Roman" panose="02020603050405020304" pitchFamily="18" charset="0"/>
              </a:rPr>
              <a:t>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       </a:t>
            </a:r>
            <a:r>
              <a:rPr lang="en-US" altLang="zh-TW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Reduce 5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Step4:0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en-US" altLang="zh-TW" sz="2000" b="1" dirty="0">
                <a:latin typeface="Times New Roman" panose="02020603050405020304" pitchFamily="18" charset="0"/>
              </a:rPr>
              <a:t>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       </a:t>
            </a:r>
            <a:r>
              <a:rPr lang="en-US" altLang="zh-TW" sz="20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Reduce 3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Step5:01      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      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Error</a:t>
            </a:r>
          </a:p>
        </p:txBody>
      </p:sp>
      <p:sp>
        <p:nvSpPr>
          <p:cNvPr id="44045" name="Text Box 12">
            <a:extLst>
              <a:ext uri="{FF2B5EF4-FFF2-40B4-BE49-F238E27FC236}">
                <a16:creationId xmlns:a16="http://schemas.microsoft.com/office/drawing/2014/main" id="{3A7F1112-62E4-4179-8D16-C0013F0F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733" y="1215614"/>
            <a:ext cx="2808288" cy="1749425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Consider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44048" name="Rectangle 15">
            <a:extLst>
              <a:ext uri="{FF2B5EF4-FFF2-40B4-BE49-F238E27FC236}">
                <a16:creationId xmlns:a16="http://schemas.microsoft.com/office/drawing/2014/main" id="{C80A204F-E56D-4B69-8F2B-98A0CDA04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849" y="4685314"/>
            <a:ext cx="339107" cy="259154"/>
          </a:xfrm>
          <a:prstGeom prst="rect">
            <a:avLst/>
          </a:prstGeom>
          <a:solidFill>
            <a:srgbClr val="FF99CC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00AE851D-7BAC-4C4F-86AE-9F0ED7765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2833AC8-AA39-496F-B62F-78BF64606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17" y="4252498"/>
            <a:ext cx="339107" cy="259154"/>
          </a:xfrm>
          <a:prstGeom prst="rect">
            <a:avLst/>
          </a:prstGeom>
          <a:solidFill>
            <a:srgbClr val="FF99CC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5CA5D3F-C7A8-46AC-B90B-4A26E4751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713" y="4691410"/>
            <a:ext cx="339107" cy="259154"/>
          </a:xfrm>
          <a:prstGeom prst="rect">
            <a:avLst/>
          </a:prstGeom>
          <a:solidFill>
            <a:srgbClr val="FF99CC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660242B0-2563-456D-9AC5-FE281EE16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192" y="4684563"/>
            <a:ext cx="398991" cy="270734"/>
          </a:xfrm>
          <a:prstGeom prst="rect">
            <a:avLst/>
          </a:prstGeom>
          <a:solidFill>
            <a:srgbClr val="FF99CC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392D50A5-6873-480E-9F46-F6545285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769" y="4667026"/>
            <a:ext cx="339107" cy="259154"/>
          </a:xfrm>
          <a:prstGeom prst="rect">
            <a:avLst/>
          </a:prstGeom>
          <a:solidFill>
            <a:srgbClr val="FF99CC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337B7BFE-EEB4-4E6F-9963-C4B75413C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76" y="3370525"/>
            <a:ext cx="4303776" cy="2742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>
            <a:extLst>
              <a:ext uri="{FF2B5EF4-FFF2-40B4-BE49-F238E27FC236}">
                <a16:creationId xmlns:a16="http://schemas.microsoft.com/office/drawing/2014/main" id="{9DF8D6E7-0047-42E4-9F03-158F1CB20F1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C47C1871-6454-45F9-87E7-3BC118599F7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40310" y="1125537"/>
            <a:ext cx="10442089" cy="489585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6.0   Introduction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  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6.2   LR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6.3   LR(1)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6.4   S</a:t>
            </a:r>
            <a:r>
              <a:rPr lang="fr-FR" altLang="zh-TW" sz="2400" dirty="0"/>
              <a:t>LR(1)Parsing</a:t>
            </a:r>
            <a:endParaRPr lang="en-US" altLang="zh-TW" sz="24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6.5   LALR(1)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6.6   Calling Semantic Routines in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solidFill>
                  <a:srgbClr val="0366A9"/>
                </a:solidFill>
              </a:rPr>
              <a:t>6.7   Using a Parser Generator  (TA course)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6.8   Optimizing Parse Tables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6.9   Practical LR(1)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6.10 Properties of LR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6.11 LL(1) or </a:t>
            </a:r>
            <a:r>
              <a:rPr lang="en-US" altLang="zh-TW" sz="2400" dirty="0" err="1"/>
              <a:t>LAlR</a:t>
            </a:r>
            <a:r>
              <a:rPr lang="en-US" altLang="zh-TW" sz="2400" dirty="0"/>
              <a:t>(1) , That is the question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6.12 Other Shift-Reduce Technique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CC7EB50F-96D9-4193-9D9B-00357732F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5">
            <a:extLst>
              <a:ext uri="{FF2B5EF4-FFF2-40B4-BE49-F238E27FC236}">
                <a16:creationId xmlns:a16="http://schemas.microsoft.com/office/drawing/2014/main" id="{7D238AC0-F6CB-4E9B-8E67-EB9CF9C3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659839F-D905-4BF4-97CB-42B83A188B20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25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04F04FF-59E2-43B7-9E33-A53BAB8D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/>
              <a:t>LALR(1) </a:t>
            </a:r>
            <a:r>
              <a:rPr lang="en-US" altLang="zh-CN" sz="4000" dirty="0"/>
              <a:t>- </a:t>
            </a:r>
            <a:r>
              <a:rPr lang="en-US" altLang="zh-TW" sz="4000" dirty="0"/>
              <a:t>1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49EA688-E738-4943-BABF-92858815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2734" y="1082506"/>
            <a:ext cx="10538908" cy="1865089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LALR(1) parsers </a:t>
            </a:r>
          </a:p>
          <a:p>
            <a:pPr lvl="1" eaLnBrk="1" hangingPunct="1"/>
            <a:r>
              <a:rPr lang="en-US" altLang="zh-TW" sz="2000" dirty="0">
                <a:solidFill>
                  <a:schemeClr val="tx1"/>
                </a:solidFill>
              </a:rPr>
              <a:t>Can be built by first constructing an LR(1) parser and then merging states</a:t>
            </a:r>
          </a:p>
          <a:p>
            <a:pPr lvl="2" eaLnBrk="1" hangingPunct="1"/>
            <a:r>
              <a:rPr lang="en-US" altLang="zh-TW" sz="1800" dirty="0"/>
              <a:t>An LALR(1) parser is an LR(1) parser in which all states that differ only in the look-ahead components of the configurations are </a:t>
            </a:r>
            <a:r>
              <a:rPr lang="en-US" altLang="zh-TW" sz="1800" i="1" dirty="0">
                <a:solidFill>
                  <a:srgbClr val="FF0000"/>
                </a:solidFill>
              </a:rPr>
              <a:t>merged</a:t>
            </a:r>
          </a:p>
          <a:p>
            <a:pPr lvl="2" eaLnBrk="1" hangingPunct="1"/>
            <a:r>
              <a:rPr lang="en-US" altLang="zh-TW" sz="1800" dirty="0"/>
              <a:t>LALR is an acronym for </a:t>
            </a:r>
            <a:r>
              <a:rPr lang="en-US" altLang="zh-TW" sz="1800" b="1" i="1" dirty="0">
                <a:solidFill>
                  <a:srgbClr val="0000FF"/>
                </a:solidFill>
              </a:rPr>
              <a:t>L</a:t>
            </a:r>
            <a:r>
              <a:rPr lang="en-US" altLang="zh-TW" sz="1800" dirty="0"/>
              <a:t>ook </a:t>
            </a:r>
            <a:r>
              <a:rPr lang="en-US" altLang="zh-TW" sz="1800" b="1" i="1" dirty="0">
                <a:solidFill>
                  <a:srgbClr val="0000FF"/>
                </a:solidFill>
              </a:rPr>
              <a:t>A</a:t>
            </a:r>
            <a:r>
              <a:rPr lang="en-US" altLang="zh-TW" sz="1800" dirty="0"/>
              <a:t>head LR</a:t>
            </a: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C952D2EC-5C4C-4B2F-98DC-E6C677E5D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8260" y="2963303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T,{</a:t>
            </a:r>
            <a:r>
              <a:rPr lang="en-US" altLang="zh-TW" sz="1800">
                <a:solidFill>
                  <a:srgbClr val="04701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,{</a:t>
            </a:r>
            <a:r>
              <a:rPr lang="en-US" altLang="zh-TW" sz="1800">
                <a:solidFill>
                  <a:srgbClr val="07C52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,{</a:t>
            </a:r>
            <a:r>
              <a:rPr lang="en-US" altLang="zh-TW" sz="1800">
                <a:solidFill>
                  <a:srgbClr val="07C52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,{</a:t>
            </a:r>
            <a:r>
              <a:rPr lang="en-US" altLang="zh-TW" sz="1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,{</a:t>
            </a:r>
            <a:r>
              <a:rPr lang="en-US" altLang="zh-TW" sz="1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48134" name="Text Box 5">
            <a:extLst>
              <a:ext uri="{FF2B5EF4-FFF2-40B4-BE49-F238E27FC236}">
                <a16:creationId xmlns:a16="http://schemas.microsoft.com/office/drawing/2014/main" id="{7D335C29-7BAF-4D5E-B8D9-95A0B61D6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8260" y="4476190"/>
            <a:ext cx="2124075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17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 +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T,{</a:t>
            </a:r>
            <a:r>
              <a:rPr lang="en-US" altLang="zh-TW" sz="1800">
                <a:solidFill>
                  <a:srgbClr val="04701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)+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,{</a:t>
            </a:r>
            <a:r>
              <a:rPr lang="en-US" altLang="zh-TW" sz="1800">
                <a:solidFill>
                  <a:srgbClr val="07C52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)+*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,{</a:t>
            </a:r>
            <a:r>
              <a:rPr lang="en-US" altLang="zh-TW" sz="1800">
                <a:solidFill>
                  <a:srgbClr val="07C52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)+*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,{</a:t>
            </a:r>
            <a:r>
              <a:rPr lang="en-US" altLang="zh-TW" sz="1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)+*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,{</a:t>
            </a:r>
            <a:r>
              <a:rPr lang="en-US" altLang="zh-TW" sz="1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)+*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48135" name="Text Box 6">
            <a:extLst>
              <a:ext uri="{FF2B5EF4-FFF2-40B4-BE49-F238E27FC236}">
                <a16:creationId xmlns:a16="http://schemas.microsoft.com/office/drawing/2014/main" id="{74BB0FD2-3F12-40BD-9F0A-87A34DBB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947" y="2963303"/>
            <a:ext cx="2646568" cy="1089529"/>
          </a:xfrm>
          <a:prstGeom prst="rect">
            <a:avLst/>
          </a:prstGeom>
          <a:solidFill>
            <a:srgbClr val="CC99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The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core 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of the </a:t>
            </a:r>
            <a:r>
              <a:rPr lang="en-US" altLang="zh-CN" sz="1800" dirty="0">
                <a:solidFill>
                  <a:srgbClr val="1D9117"/>
                </a:solidFill>
                <a:latin typeface="Arial" panose="020B0604020202020204" pitchFamily="34" charset="0"/>
              </a:rPr>
              <a:t>right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two configurations is the same, but with different look-ahead sets</a:t>
            </a:r>
          </a:p>
        </p:txBody>
      </p:sp>
      <p:sp>
        <p:nvSpPr>
          <p:cNvPr id="48136" name="Text Box 7">
            <a:extLst>
              <a:ext uri="{FF2B5EF4-FFF2-40B4-BE49-F238E27FC236}">
                <a16:creationId xmlns:a16="http://schemas.microsoft.com/office/drawing/2014/main" id="{3E4F6CF0-A9D2-41A7-A6EE-C6342B840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947" y="4282515"/>
            <a:ext cx="1657350" cy="182245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Core  s’</a:t>
            </a:r>
          </a:p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</a:t>
            </a:r>
          </a:p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</a:t>
            </a:r>
          </a:p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</a:t>
            </a:r>
          </a:p>
        </p:txBody>
      </p:sp>
      <p:sp>
        <p:nvSpPr>
          <p:cNvPr id="48137" name="Text Box 9">
            <a:extLst>
              <a:ext uri="{FF2B5EF4-FFF2-40B4-BE49-F238E27FC236}">
                <a16:creationId xmlns:a16="http://schemas.microsoft.com/office/drawing/2014/main" id="{A5D32B03-B15A-4E27-A64B-05E158E65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722" y="2963303"/>
            <a:ext cx="3529013" cy="36988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Cognate(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zh-TW" sz="1800">
                <a:latin typeface="Arial" panose="020B0604020202020204" pitchFamily="34" charset="0"/>
              </a:rPr>
              <a:t>)={c|c</a:t>
            </a:r>
            <a:r>
              <a:rPr lang="en-US" altLang="zh-TW" sz="1800">
                <a:latin typeface="Arial" panose="020B0604020202020204" pitchFamily="34" charset="0"/>
                <a:sym typeface="Symbol" panose="05050102010706020507" pitchFamily="18" charset="2"/>
              </a:rPr>
              <a:t>s, core(s)=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zh-TW" sz="1800">
                <a:latin typeface="Arial" panose="020B0604020202020204" pitchFamily="34" charset="0"/>
                <a:sym typeface="Symbol" panose="05050102010706020507" pitchFamily="18" charset="2"/>
              </a:rPr>
              <a:t>}</a:t>
            </a:r>
            <a:endParaRPr lang="en-US" altLang="zh-TW" sz="1800">
              <a:latin typeface="Arial" panose="020B0604020202020204" pitchFamily="34" charset="0"/>
            </a:endParaRPr>
          </a:p>
        </p:txBody>
      </p:sp>
      <p:sp>
        <p:nvSpPr>
          <p:cNvPr id="48138" name="Line 10">
            <a:extLst>
              <a:ext uri="{FF2B5EF4-FFF2-40B4-BE49-F238E27FC236}">
                <a16:creationId xmlns:a16="http://schemas.microsoft.com/office/drawing/2014/main" id="{22C16B24-ACFD-4BC3-B9AE-628E163D4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1860" y="3612590"/>
            <a:ext cx="962025" cy="79216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39" name="Line 11">
            <a:extLst>
              <a:ext uri="{FF2B5EF4-FFF2-40B4-BE49-F238E27FC236}">
                <a16:creationId xmlns:a16="http://schemas.microsoft.com/office/drawing/2014/main" id="{88E1300D-7AC3-4212-96B6-9FBF919069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8847" y="4692090"/>
            <a:ext cx="935038" cy="5048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8140" name="Text Box 12">
            <a:extLst>
              <a:ext uri="{FF2B5EF4-FFF2-40B4-BE49-F238E27FC236}">
                <a16:creationId xmlns:a16="http://schemas.microsoft.com/office/drawing/2014/main" id="{6816A4EA-137C-41EE-8017-79A45FC9A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910" y="3899928"/>
            <a:ext cx="2303462" cy="13938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E+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T,{)</a:t>
            </a:r>
            <a:r>
              <a:rPr lang="en-US" altLang="zh-TW" sz="1800">
                <a:solidFill>
                  <a:srgbClr val="04701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7C527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P ,{)</a:t>
            </a:r>
            <a:r>
              <a:rPr lang="en-US" altLang="zh-TW" sz="1800">
                <a:solidFill>
                  <a:srgbClr val="07C52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P    ,{)</a:t>
            </a:r>
            <a:r>
              <a:rPr lang="en-US" altLang="zh-TW" sz="1800">
                <a:solidFill>
                  <a:srgbClr val="07C527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id    ,{)</a:t>
            </a:r>
            <a:r>
              <a:rPr lang="en-US" altLang="zh-TW" sz="1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(E)  ,{)</a:t>
            </a:r>
            <a:r>
              <a:rPr lang="en-US" altLang="zh-TW" sz="1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$+*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75566E13-D727-43E5-A370-8F754AC102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7">
            <a:extLst>
              <a:ext uri="{FF2B5EF4-FFF2-40B4-BE49-F238E27FC236}">
                <a16:creationId xmlns:a16="http://schemas.microsoft.com/office/drawing/2014/main" id="{D637F962-F21A-4A58-BB88-ABCFD58D9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>
            <a:extLst>
              <a:ext uri="{FF2B5EF4-FFF2-40B4-BE49-F238E27FC236}">
                <a16:creationId xmlns:a16="http://schemas.microsoft.com/office/drawing/2014/main" id="{32FE613D-B16C-42B3-8D40-7939947D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0"/>
            <a:ext cx="4500562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9">
            <a:extLst>
              <a:ext uri="{FF2B5EF4-FFF2-40B4-BE49-F238E27FC236}">
                <a16:creationId xmlns:a16="http://schemas.microsoft.com/office/drawing/2014/main" id="{F3E59E0A-7B9B-411A-8B03-B58A6E383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84538"/>
            <a:ext cx="5795963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1">
            <a:extLst>
              <a:ext uri="{FF2B5EF4-FFF2-40B4-BE49-F238E27FC236}">
                <a16:creationId xmlns:a16="http://schemas.microsoft.com/office/drawing/2014/main" id="{87287F0B-6512-4170-B772-3D8DA924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2420938"/>
            <a:ext cx="2160587" cy="400050"/>
          </a:xfrm>
          <a:prstGeom prst="rect">
            <a:avLst/>
          </a:prstGeom>
          <a:noFill/>
          <a:ln w="222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LR(1) 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G</a:t>
            </a:r>
            <a:r>
              <a:rPr lang="en-US" altLang="zh-TW" sz="2000" b="1" baseline="-25000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3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diagram</a:t>
            </a:r>
          </a:p>
        </p:txBody>
      </p:sp>
      <p:sp>
        <p:nvSpPr>
          <p:cNvPr id="50183" name="Text Box 12">
            <a:extLst>
              <a:ext uri="{FF2B5EF4-FFF2-40B4-BE49-F238E27FC236}">
                <a16:creationId xmlns:a16="http://schemas.microsoft.com/office/drawing/2014/main" id="{394D2FCD-5780-486D-B379-41D157397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284538"/>
            <a:ext cx="2447925" cy="400050"/>
          </a:xfrm>
          <a:prstGeom prst="rect">
            <a:avLst/>
          </a:prstGeom>
          <a:noFill/>
          <a:ln w="222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LALR(1) </a:t>
            </a:r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G</a:t>
            </a:r>
            <a:r>
              <a:rPr lang="en-US" altLang="zh-TW" sz="2000" b="1" baseline="-2500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3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diagram</a:t>
            </a:r>
          </a:p>
        </p:txBody>
      </p:sp>
      <p:pic>
        <p:nvPicPr>
          <p:cNvPr id="50184" name="Picture 13" descr="23">
            <a:extLst>
              <a:ext uri="{FF2B5EF4-FFF2-40B4-BE49-F238E27FC236}">
                <a16:creationId xmlns:a16="http://schemas.microsoft.com/office/drawing/2014/main" id="{86FF2E5E-7619-4723-8923-2CB45574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789363"/>
            <a:ext cx="3348037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Line 14">
            <a:extLst>
              <a:ext uri="{FF2B5EF4-FFF2-40B4-BE49-F238E27FC236}">
                <a16:creationId xmlns:a16="http://schemas.microsoft.com/office/drawing/2014/main" id="{56512333-7E2C-4B7C-A9B3-E0AC44B30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2131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E5B51553-4DFD-4984-8AA8-558EC5822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>
            <a:extLst>
              <a:ext uri="{FF2B5EF4-FFF2-40B4-BE49-F238E27FC236}">
                <a16:creationId xmlns:a16="http://schemas.microsoft.com/office/drawing/2014/main" id="{76E28DE3-81D7-4902-9148-2F942FF9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48" y="1113940"/>
            <a:ext cx="4163476" cy="25646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6">
            <a:extLst>
              <a:ext uri="{FF2B5EF4-FFF2-40B4-BE49-F238E27FC236}">
                <a16:creationId xmlns:a16="http://schemas.microsoft.com/office/drawing/2014/main" id="{D8E507AD-8B1A-4AC4-8A87-10C71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908" y="3678622"/>
            <a:ext cx="244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02060"/>
                </a:solidFill>
                <a:latin typeface="Arial" panose="020B0604020202020204" pitchFamily="34" charset="0"/>
              </a:rPr>
              <a:t>LALR(1) </a:t>
            </a:r>
            <a:r>
              <a:rPr lang="en-US" altLang="zh-TW" sz="2000" b="1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G</a:t>
            </a:r>
            <a:r>
              <a:rPr lang="en-US" altLang="zh-TW" sz="2000" b="1" baseline="-25000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3</a:t>
            </a:r>
            <a:r>
              <a:rPr lang="en-US" altLang="zh-TW" sz="1800" dirty="0">
                <a:solidFill>
                  <a:srgbClr val="002060"/>
                </a:solidFill>
                <a:latin typeface="Arial" panose="020B0604020202020204" pitchFamily="34" charset="0"/>
              </a:rPr>
              <a:t> diagram</a:t>
            </a:r>
          </a:p>
        </p:txBody>
      </p:sp>
      <p:pic>
        <p:nvPicPr>
          <p:cNvPr id="52230" name="Picture 10">
            <a:extLst>
              <a:ext uri="{FF2B5EF4-FFF2-40B4-BE49-F238E27FC236}">
                <a16:creationId xmlns:a16="http://schemas.microsoft.com/office/drawing/2014/main" id="{06BAEEC8-4A5A-4F84-935C-1ED6CDC1C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9" y="1210719"/>
            <a:ext cx="4486806" cy="24320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Text Box 5">
            <a:extLst>
              <a:ext uri="{FF2B5EF4-FFF2-40B4-BE49-F238E27FC236}">
                <a16:creationId xmlns:a16="http://schemas.microsoft.com/office/drawing/2014/main" id="{8994A035-5EFB-44EA-A673-7071FFE59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05" y="3678622"/>
            <a:ext cx="2218613" cy="40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02060"/>
                </a:solidFill>
                <a:latin typeface="Arial" panose="020B0604020202020204" pitchFamily="34" charset="0"/>
              </a:rPr>
              <a:t>SLR(1) </a:t>
            </a:r>
            <a:r>
              <a:rPr lang="en-US" altLang="zh-TW" sz="2000" b="1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G</a:t>
            </a:r>
            <a:r>
              <a:rPr lang="en-US" altLang="zh-TW" sz="2000" b="1" baseline="-25000" dirty="0">
                <a:solidFill>
                  <a:srgbClr val="00206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3</a:t>
            </a:r>
            <a:r>
              <a:rPr lang="en-US" altLang="zh-TW" sz="1800" dirty="0">
                <a:solidFill>
                  <a:srgbClr val="002060"/>
                </a:solidFill>
                <a:latin typeface="Arial" panose="020B0604020202020204" pitchFamily="34" charset="0"/>
              </a:rPr>
              <a:t> diagram</a:t>
            </a:r>
          </a:p>
        </p:txBody>
      </p:sp>
      <p:sp>
        <p:nvSpPr>
          <p:cNvPr id="52232" name="Text Box 11">
            <a:extLst>
              <a:ext uri="{FF2B5EF4-FFF2-40B4-BE49-F238E27FC236}">
                <a16:creationId xmlns:a16="http://schemas.microsoft.com/office/drawing/2014/main" id="{3718C33A-BFF5-4E01-99BC-02002F43C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23" y="4453610"/>
            <a:ext cx="3491781" cy="1261884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Compare SLR(1) &amp; LALR(1)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The behavior whether action or </a:t>
            </a:r>
            <a:r>
              <a:rPr lang="en-US" altLang="zh-TW" sz="1800" dirty="0" err="1">
                <a:latin typeface="Arial" panose="020B0604020202020204" pitchFamily="34" charset="0"/>
              </a:rPr>
              <a:t>goto</a:t>
            </a:r>
            <a:r>
              <a:rPr lang="en-US" altLang="zh-TW" sz="1800" dirty="0">
                <a:latin typeface="Arial" panose="020B0604020202020204" pitchFamily="34" charset="0"/>
              </a:rPr>
              <a:t> using SLR(1) or LALR(1) in </a:t>
            </a:r>
            <a:r>
              <a:rPr lang="en-US" altLang="zh-TW" sz="2000" b="1" dirty="0">
                <a:solidFill>
                  <a:schemeClr val="hlink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G</a:t>
            </a:r>
            <a:r>
              <a:rPr lang="en-US" altLang="zh-TW" sz="2000" b="1" baseline="-25000" dirty="0">
                <a:solidFill>
                  <a:schemeClr val="hlink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3 </a:t>
            </a:r>
            <a:r>
              <a:rPr lang="en-US" altLang="zh-TW" sz="2000" dirty="0">
                <a:latin typeface="Arial" panose="020B0604020202020204" pitchFamily="34" charset="0"/>
              </a:rPr>
              <a:t>is the same</a:t>
            </a:r>
            <a:endParaRPr lang="en-US" altLang="zh-TW" sz="2000" b="1" baseline="-25000" dirty="0">
              <a:solidFill>
                <a:schemeClr val="hlink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grpSp>
        <p:nvGrpSpPr>
          <p:cNvPr id="52233" name="Group 12">
            <a:extLst>
              <a:ext uri="{FF2B5EF4-FFF2-40B4-BE49-F238E27FC236}">
                <a16:creationId xmlns:a16="http://schemas.microsoft.com/office/drawing/2014/main" id="{318901F4-8F81-4DD6-8262-84D3038F7A8F}"/>
              </a:ext>
            </a:extLst>
          </p:cNvPr>
          <p:cNvGrpSpPr>
            <a:grpSpLocks/>
          </p:cNvGrpSpPr>
          <p:nvPr/>
        </p:nvGrpSpPr>
        <p:grpSpPr bwMode="auto">
          <a:xfrm>
            <a:off x="4642115" y="2448169"/>
            <a:ext cx="1914527" cy="1177925"/>
            <a:chOff x="3045" y="314"/>
            <a:chExt cx="1206" cy="742"/>
          </a:xfrm>
        </p:grpSpPr>
        <p:sp>
          <p:nvSpPr>
            <p:cNvPr id="52236" name="Text Box 13">
              <a:extLst>
                <a:ext uri="{FF2B5EF4-FFF2-40B4-BE49-F238E27FC236}">
                  <a16:creationId xmlns:a16="http://schemas.microsoft.com/office/drawing/2014/main" id="{6B84EE08-2BA9-431B-A33D-FC927CC11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458"/>
              <a:ext cx="1064" cy="598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52237" name="Text Box 14">
              <a:extLst>
                <a:ext uri="{FF2B5EF4-FFF2-40B4-BE49-F238E27FC236}">
                  <a16:creationId xmlns:a16="http://schemas.microsoft.com/office/drawing/2014/main" id="{E859C887-EB92-4560-A36B-824C48C8C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" y="476"/>
              <a:ext cx="101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4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4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52238" name="Text Box 15">
              <a:extLst>
                <a:ext uri="{FF2B5EF4-FFF2-40B4-BE49-F238E27FC236}">
                  <a16:creationId xmlns:a16="http://schemas.microsoft.com/office/drawing/2014/main" id="{C8486852-5D54-4D17-80FD-0E800A16F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6" y="598"/>
              <a:ext cx="105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52239" name="Text Box 16">
              <a:extLst>
                <a:ext uri="{FF2B5EF4-FFF2-40B4-BE49-F238E27FC236}">
                  <a16:creationId xmlns:a16="http://schemas.microsoft.com/office/drawing/2014/main" id="{9E847ACB-292D-4D7F-868E-4EAB4E135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7" y="742"/>
              <a:ext cx="116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52240" name="Text Box 17">
              <a:extLst>
                <a:ext uri="{FF2B5EF4-FFF2-40B4-BE49-F238E27FC236}">
                  <a16:creationId xmlns:a16="http://schemas.microsoft.com/office/drawing/2014/main" id="{E0F4F020-2502-4E2B-AD94-1AE63551B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6" y="862"/>
              <a:ext cx="105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52241" name="Text Box 18">
              <a:extLst>
                <a:ext uri="{FF2B5EF4-FFF2-40B4-BE49-F238E27FC236}">
                  <a16:creationId xmlns:a16="http://schemas.microsoft.com/office/drawing/2014/main" id="{EA3A99A4-69C9-4BF0-B522-5B375EFAF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52234" name="Text Box 30">
            <a:extLst>
              <a:ext uri="{FF2B5EF4-FFF2-40B4-BE49-F238E27FC236}">
                <a16:creationId xmlns:a16="http://schemas.microsoft.com/office/drawing/2014/main" id="{ECC02054-EC07-4224-BE3A-AC2CE1B4E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906" y="4472884"/>
            <a:ext cx="334803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Example: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Compare state 7 and state10 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in SLR(1) and LALR(1).</a:t>
            </a:r>
          </a:p>
        </p:txBody>
      </p:sp>
      <p:sp>
        <p:nvSpPr>
          <p:cNvPr id="52235" name="Text Box 32">
            <a:extLst>
              <a:ext uri="{FF2B5EF4-FFF2-40B4-BE49-F238E27FC236}">
                <a16:creationId xmlns:a16="http://schemas.microsoft.com/office/drawing/2014/main" id="{1071BEF8-E18B-4650-AF55-0BE3A9C9E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345" y="4514505"/>
            <a:ext cx="3097213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Are they all the same? 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When are they different???</a:t>
            </a: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5DB2FDC6-7E89-4057-A72B-654CAED883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4F04FF-59E2-43B7-9E33-A53BAB8D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44466"/>
            <a:ext cx="10517721" cy="692151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LALR(1) </a:t>
            </a:r>
            <a:r>
              <a:rPr lang="en-US" altLang="zh-CN" sz="4000" dirty="0"/>
              <a:t>- 3</a:t>
            </a:r>
            <a:endParaRPr lang="en-US" altLang="zh-TW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  <p:bldP spid="52234" grpId="0" animBg="1"/>
      <p:bldP spid="522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>
            <a:extLst>
              <a:ext uri="{FF2B5EF4-FFF2-40B4-BE49-F238E27FC236}">
                <a16:creationId xmlns:a16="http://schemas.microsoft.com/office/drawing/2014/main" id="{A54E74CF-8A5C-44F5-B98E-82DF3531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77993"/>
            <a:ext cx="8874162" cy="896938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LALR(1) - 4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1DF1B61-6989-4A6C-94D2-52E2CAF32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0887" y="1071750"/>
            <a:ext cx="9001125" cy="5183187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The CFSM state is transformed into its LALR(1) Cognate </a:t>
            </a:r>
          </a:p>
          <a:p>
            <a:pPr lvl="1" eaLnBrk="1" hangingPunct="1"/>
            <a:r>
              <a:rPr lang="en-US" altLang="zh-TW" sz="2000" dirty="0"/>
              <a:t>P : S</a:t>
            </a:r>
            <a:r>
              <a:rPr lang="en-US" altLang="zh-TW" sz="2000" baseline="-25000" dirty="0"/>
              <a:t>0</a:t>
            </a:r>
            <a:r>
              <a:rPr lang="en-US" altLang="zh-TW" sz="2000" dirty="0">
                <a:sym typeface="Symbol" panose="05050102010706020507" pitchFamily="18" charset="2"/>
              </a:rPr>
              <a:t></a:t>
            </a:r>
            <a:r>
              <a:rPr lang="en-US" altLang="zh-TW" sz="2000" dirty="0"/>
              <a:t>V</a:t>
            </a:r>
            <a:r>
              <a:rPr lang="en-US" altLang="zh-TW" sz="2000" baseline="-25000" dirty="0"/>
              <a:t>t</a:t>
            </a:r>
            <a:r>
              <a:rPr lang="en-US" altLang="zh-TW" sz="2000" dirty="0">
                <a:sym typeface="Symbol" panose="05050102010706020507" pitchFamily="18" charset="2"/>
              </a:rPr>
              <a:t>2</a:t>
            </a:r>
            <a:r>
              <a:rPr lang="en-US" altLang="zh-TW" sz="2000" baseline="30000" dirty="0">
                <a:sym typeface="Symbol" panose="05050102010706020507" pitchFamily="18" charset="2"/>
              </a:rPr>
              <a:t>Q</a:t>
            </a:r>
          </a:p>
          <a:p>
            <a:pPr lvl="1" eaLnBrk="1" hangingPunct="1"/>
            <a:r>
              <a:rPr lang="en-US" altLang="zh-TW" sz="2000" dirty="0"/>
              <a:t>P(</a:t>
            </a:r>
            <a:r>
              <a:rPr lang="en-US" altLang="zh-TW" sz="2000" dirty="0" err="1"/>
              <a:t>s,a</a:t>
            </a:r>
            <a:r>
              <a:rPr lang="en-US" altLang="zh-TW" sz="2000" dirty="0"/>
              <a:t>)={</a:t>
            </a:r>
            <a:r>
              <a:rPr lang="en-US" altLang="zh-TW" sz="2000" dirty="0" err="1"/>
              <a:t>Reduce</a:t>
            </a:r>
            <a:r>
              <a:rPr lang="en-US" altLang="zh-TW" sz="2000" baseline="-25000" dirty="0" err="1"/>
              <a:t>i</a:t>
            </a:r>
            <a:r>
              <a:rPr lang="en-US" altLang="zh-TW" sz="2000" dirty="0"/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| B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 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•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,a</a:t>
            </a:r>
            <a:r>
              <a:rPr lang="en-US" altLang="zh-TW" sz="2000" dirty="0">
                <a:sym typeface="Symbol" panose="05050102010706020507" pitchFamily="18" charset="2"/>
              </a:rPr>
              <a:t> Cognate(s) and production </a:t>
            </a:r>
            <a:r>
              <a:rPr lang="en-US" altLang="zh-TW" sz="2000" dirty="0" err="1">
                <a:sym typeface="Symbol" panose="05050102010706020507" pitchFamily="18" charset="2"/>
              </a:rPr>
              <a:t>i</a:t>
            </a:r>
            <a:r>
              <a:rPr lang="en-US" altLang="zh-TW" sz="2000" dirty="0">
                <a:sym typeface="Symbol" panose="05050102010706020507" pitchFamily="18" charset="2"/>
              </a:rPr>
              <a:t> is </a:t>
            </a:r>
            <a:r>
              <a:rPr lang="en-US" altLang="zh-TW" sz="2000" dirty="0">
                <a:solidFill>
                  <a:srgbClr val="0000FF"/>
                </a:solidFill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 </a:t>
            </a:r>
            <a:r>
              <a:rPr lang="en-US" altLang="zh-TW" sz="2000" dirty="0"/>
              <a:t>} </a:t>
            </a:r>
            <a:r>
              <a:rPr lang="en-US" altLang="zh-TW" sz="2000" dirty="0">
                <a:sym typeface="Symbol" panose="05050102010706020507" pitchFamily="18" charset="2"/>
              </a:rPr>
              <a:t> </a:t>
            </a:r>
          </a:p>
          <a:p>
            <a:pPr lvl="1" eaLnBrk="1" hangingPunct="1">
              <a:buFont typeface="Wingdings 3" panose="05040102010807070707" pitchFamily="18" charset="2"/>
              <a:buNone/>
            </a:pPr>
            <a:r>
              <a:rPr lang="zh-TW" altLang="en-US" sz="2000" dirty="0">
                <a:sym typeface="Symbol" panose="05050102010706020507" pitchFamily="18" charset="2"/>
              </a:rPr>
              <a:t>    </a:t>
            </a:r>
            <a:r>
              <a:rPr lang="en-US" altLang="zh-TW" sz="2000" dirty="0">
                <a:sym typeface="Symbol" panose="05050102010706020507" pitchFamily="18" charset="2"/>
              </a:rPr>
              <a:t>(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if </a:t>
            </a:r>
            <a:r>
              <a:rPr lang="en-US" altLang="zh-TW" sz="2000" dirty="0">
                <a:solidFill>
                  <a:srgbClr val="0000FF"/>
                </a:solidFill>
              </a:rPr>
              <a:t>A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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•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a </a:t>
            </a:r>
            <a:r>
              <a:rPr lang="en-US" altLang="zh-TW" sz="2000" dirty="0">
                <a:sym typeface="Symbol" panose="05050102010706020507" pitchFamily="18" charset="2"/>
              </a:rPr>
              <a:t> s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Then {Shift} Else )</a:t>
            </a:r>
          </a:p>
          <a:p>
            <a:pPr lvl="1" eaLnBrk="1" hangingPunct="1">
              <a:buFont typeface="Wingdings 3" panose="05040102010807070707" pitchFamily="18" charset="2"/>
              <a:buNone/>
            </a:pPr>
            <a:endParaRPr lang="en-US" altLang="zh-TW" sz="2000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G is LALR(1) if and only if </a:t>
            </a: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</a:t>
            </a:r>
            <a:r>
              <a:rPr lang="en-US" altLang="zh-TW" sz="2000" dirty="0"/>
              <a:t>s</a:t>
            </a:r>
            <a:r>
              <a:rPr lang="en-US" altLang="zh-TW" sz="2000" dirty="0">
                <a:sym typeface="Symbol" panose="05050102010706020507" pitchFamily="18" charset="2"/>
              </a:rPr>
              <a:t> </a:t>
            </a:r>
            <a:r>
              <a:rPr lang="en-US" altLang="zh-TW" sz="2000" dirty="0"/>
              <a:t>S</a:t>
            </a:r>
            <a:r>
              <a:rPr lang="en-US" altLang="zh-TW" sz="2000" baseline="-25000" dirty="0"/>
              <a:t>0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</a:t>
            </a:r>
            <a:r>
              <a:rPr lang="en-US" altLang="zh-TW" sz="2000" dirty="0"/>
              <a:t>a</a:t>
            </a:r>
            <a:r>
              <a:rPr lang="en-US" altLang="zh-TW" sz="2000" dirty="0">
                <a:sym typeface="Symbol" panose="05050102010706020507" pitchFamily="18" charset="2"/>
              </a:rPr>
              <a:t> </a:t>
            </a:r>
            <a:r>
              <a:rPr lang="en-US" altLang="zh-TW" sz="2000" dirty="0"/>
              <a:t>V</a:t>
            </a:r>
            <a:r>
              <a:rPr lang="en-US" altLang="zh-TW" sz="2000" baseline="-25000" dirty="0"/>
              <a:t>t</a:t>
            </a:r>
            <a:r>
              <a:rPr lang="en-US" altLang="zh-TW" sz="2000" dirty="0"/>
              <a:t> |P(</a:t>
            </a:r>
            <a:r>
              <a:rPr lang="en-US" altLang="zh-TW" sz="2000" dirty="0" err="1"/>
              <a:t>s,a</a:t>
            </a:r>
            <a:r>
              <a:rPr lang="en-US" altLang="zh-TW" sz="2000" dirty="0"/>
              <a:t>)|</a:t>
            </a:r>
            <a:r>
              <a:rPr lang="en-US" altLang="zh-TW" sz="2000" dirty="0">
                <a:sym typeface="Symbol" panose="05050102010706020507" pitchFamily="18" charset="2"/>
              </a:rPr>
              <a:t></a:t>
            </a:r>
            <a:r>
              <a:rPr lang="en-US" altLang="zh-TW" sz="2000" dirty="0"/>
              <a:t>1</a:t>
            </a:r>
          </a:p>
          <a:p>
            <a:pPr lvl="1" eaLnBrk="1" hangingPunct="1"/>
            <a:endParaRPr lang="en-US" altLang="zh-TW" sz="2000" dirty="0"/>
          </a:p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If G is LALR(1), the action table is trivially extracted from P</a:t>
            </a:r>
          </a:p>
          <a:p>
            <a:pPr lvl="1" eaLnBrk="1" hangingPunct="1"/>
            <a:r>
              <a:rPr lang="en-US" altLang="zh-TW" sz="2000" dirty="0"/>
              <a:t>P(s,$)={Shift} </a:t>
            </a:r>
            <a:r>
              <a:rPr lang="en-US" altLang="zh-TW" sz="2000" dirty="0">
                <a:sym typeface="Symbol" panose="05050102010706020507" pitchFamily="18" charset="2"/>
              </a:rPr>
              <a:t> action[s][$]=Accept</a:t>
            </a: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P(</a:t>
            </a:r>
            <a:r>
              <a:rPr lang="en-US" altLang="zh-TW" sz="2000" dirty="0" err="1">
                <a:sym typeface="Symbol" panose="05050102010706020507" pitchFamily="18" charset="2"/>
              </a:rPr>
              <a:t>s,a</a:t>
            </a:r>
            <a:r>
              <a:rPr lang="en-US" altLang="zh-TW" sz="2000" dirty="0">
                <a:sym typeface="Symbol" panose="05050102010706020507" pitchFamily="18" charset="2"/>
              </a:rPr>
              <a:t>)={</a:t>
            </a:r>
            <a:r>
              <a:rPr lang="en-US" altLang="zh-TW" sz="2000" dirty="0"/>
              <a:t>Shift</a:t>
            </a:r>
            <a:r>
              <a:rPr lang="en-US" altLang="zh-TW" sz="2000" dirty="0">
                <a:sym typeface="Symbol" panose="05050102010706020507" pitchFamily="18" charset="2"/>
              </a:rPr>
              <a:t>}, a$  action[s][a]=Shift</a:t>
            </a: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P(</a:t>
            </a:r>
            <a:r>
              <a:rPr lang="en-US" altLang="zh-TW" sz="2000" dirty="0" err="1">
                <a:sym typeface="Symbol" panose="05050102010706020507" pitchFamily="18" charset="2"/>
              </a:rPr>
              <a:t>s,a</a:t>
            </a:r>
            <a:r>
              <a:rPr lang="en-US" altLang="zh-TW" sz="2000" dirty="0">
                <a:sym typeface="Symbol" panose="05050102010706020507" pitchFamily="18" charset="2"/>
              </a:rPr>
              <a:t>)={</a:t>
            </a:r>
            <a:r>
              <a:rPr lang="en-US" altLang="zh-TW" sz="2000" dirty="0" err="1">
                <a:sym typeface="Symbol" panose="05050102010706020507" pitchFamily="18" charset="2"/>
              </a:rPr>
              <a:t>Reduce</a:t>
            </a:r>
            <a:r>
              <a:rPr lang="en-US" altLang="zh-TW" sz="2000" baseline="-25000" dirty="0" err="1">
                <a:sym typeface="Symbol" panose="05050102010706020507" pitchFamily="18" charset="2"/>
              </a:rPr>
              <a:t>i</a:t>
            </a:r>
            <a:r>
              <a:rPr lang="en-US" altLang="zh-TW" sz="2000" dirty="0">
                <a:sym typeface="Symbol" panose="05050102010706020507" pitchFamily="18" charset="2"/>
              </a:rPr>
              <a:t>},  action[s][a]=</a:t>
            </a:r>
            <a:r>
              <a:rPr lang="en-US" altLang="zh-TW" sz="2000" dirty="0" err="1">
                <a:sym typeface="Symbol" panose="05050102010706020507" pitchFamily="18" charset="2"/>
              </a:rPr>
              <a:t>Reduce</a:t>
            </a:r>
            <a:r>
              <a:rPr lang="en-US" altLang="zh-TW" sz="2000" baseline="-25000" dirty="0" err="1">
                <a:sym typeface="Symbol" panose="05050102010706020507" pitchFamily="18" charset="2"/>
              </a:rPr>
              <a:t>i</a:t>
            </a:r>
            <a:endParaRPr lang="en-US" altLang="zh-TW" sz="2000" dirty="0">
              <a:sym typeface="Symbol" panose="05050102010706020507" pitchFamily="18" charset="2"/>
            </a:endParaRP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P(</a:t>
            </a:r>
            <a:r>
              <a:rPr lang="en-US" altLang="zh-TW" sz="2000" dirty="0" err="1">
                <a:sym typeface="Symbol" panose="05050102010706020507" pitchFamily="18" charset="2"/>
              </a:rPr>
              <a:t>s,a</a:t>
            </a:r>
            <a:r>
              <a:rPr lang="en-US" altLang="zh-TW" sz="2000" dirty="0">
                <a:sym typeface="Symbol" panose="05050102010706020507" pitchFamily="18" charset="2"/>
              </a:rPr>
              <a:t>)=   action[s][a]=Error</a:t>
            </a:r>
            <a:endParaRPr lang="en-US" altLang="zh-TW" sz="2000" dirty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CB2A47A0-B7FC-4DEC-B49E-D15D58ADE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編號版面配置區 5">
            <a:extLst>
              <a:ext uri="{FF2B5EF4-FFF2-40B4-BE49-F238E27FC236}">
                <a16:creationId xmlns:a16="http://schemas.microsoft.com/office/drawing/2014/main" id="{6B9AD496-CF39-44AA-AD3F-27DF26EA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659839F-D905-4BF4-97CB-42B83A188B20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29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Text Box 10">
            <a:extLst>
              <a:ext uri="{FF2B5EF4-FFF2-40B4-BE49-F238E27FC236}">
                <a16:creationId xmlns:a16="http://schemas.microsoft.com/office/drawing/2014/main" id="{4F1ABA5C-9328-44F5-84A1-26FBF27C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723" y="3938909"/>
            <a:ext cx="2592387" cy="1171575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State 1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 </a:t>
            </a:r>
            <a:r>
              <a:rPr lang="en-US" altLang="zh-TW" sz="1800" dirty="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endParaRPr lang="en-US" altLang="zh-TW" sz="1800" b="1" dirty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var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   ID </a:t>
            </a:r>
            <a:r>
              <a:rPr lang="en-US" altLang="zh-TW" sz="1800" dirty="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var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   ID </a:t>
            </a:r>
            <a:r>
              <a:rPr lang="en-US" altLang="zh-TW" sz="1800" dirty="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[&lt;expr&gt;]</a:t>
            </a: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5D24C0DC-A866-4CD8-9EDE-158C9328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434" y="183515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LALR(1) - 5</a:t>
            </a: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0EF0AB72-587A-4717-8CF3-D6A924E75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522" y="1067696"/>
            <a:ext cx="9759277" cy="2127325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For Grammar 5: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Assume that statements are separated by ’;’. The grammar is not SLR(1) because</a:t>
            </a:r>
          </a:p>
          <a:p>
            <a:pPr lvl="1" eaLnBrk="1" hangingPunct="1">
              <a:buFont typeface="Wingdings 3" panose="05040102010807070707" pitchFamily="18" charset="2"/>
              <a:buNone/>
            </a:pPr>
            <a:r>
              <a:rPr lang="en-US" altLang="zh-TW" sz="2000" b="1" dirty="0">
                <a:solidFill>
                  <a:srgbClr val="FF0000"/>
                </a:solidFill>
              </a:rPr>
              <a:t>;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 Follow(&lt;</a:t>
            </a:r>
            <a:r>
              <a:rPr lang="en-US" altLang="zh-TW" sz="2000" dirty="0" err="1">
                <a:sym typeface="Symbol" panose="05050102010706020507" pitchFamily="18" charset="2"/>
              </a:rPr>
              <a:t>stmt</a:t>
            </a:r>
            <a:r>
              <a:rPr lang="en-US" altLang="zh-TW" sz="2000" dirty="0">
                <a:sym typeface="Symbol" panose="05050102010706020507" pitchFamily="18" charset="2"/>
              </a:rPr>
              <a:t>&gt;) and</a:t>
            </a:r>
          </a:p>
          <a:p>
            <a:pPr lvl="1" eaLnBrk="1" hangingPunct="1">
              <a:buFont typeface="Wingdings 3" panose="05040102010807070707" pitchFamily="18" charset="2"/>
              <a:buNone/>
            </a:pPr>
            <a:r>
              <a:rPr lang="en-US" altLang="zh-TW" sz="2000" b="1" dirty="0">
                <a:solidFill>
                  <a:srgbClr val="FF0000"/>
                </a:solidFill>
              </a:rPr>
              <a:t>; </a:t>
            </a:r>
            <a:r>
              <a:rPr lang="en-US" altLang="zh-TW" sz="2000" dirty="0">
                <a:sym typeface="Symbol" panose="05050102010706020507" pitchFamily="18" charset="2"/>
              </a:rPr>
              <a:t> Follow(&lt;var&gt;), since &lt;expr&gt;&lt;var&gt;</a:t>
            </a:r>
          </a:p>
        </p:txBody>
      </p:sp>
      <p:sp>
        <p:nvSpPr>
          <p:cNvPr id="56326" name="Text Box 4">
            <a:extLst>
              <a:ext uri="{FF2B5EF4-FFF2-40B4-BE49-F238E27FC236}">
                <a16:creationId xmlns:a16="http://schemas.microsoft.com/office/drawing/2014/main" id="{F809CDA4-D6BC-4133-9297-10104C523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90" y="3379246"/>
            <a:ext cx="3311525" cy="2289175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5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…..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&lt;prog&gt;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{&lt;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}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ID</a:t>
            </a:r>
            <a:endParaRPr lang="en-US" altLang="zh-TW" sz="1800" b="1" dirty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&gt;&lt;var&gt;:=&lt;expr&gt;</a:t>
            </a:r>
            <a:endParaRPr lang="en-US" altLang="zh-TW" sz="1800" b="1" dirty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  ID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  ID[&lt;expr&gt;]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&lt;expr&gt;&lt;var&gt;</a:t>
            </a:r>
          </a:p>
        </p:txBody>
      </p:sp>
      <p:sp>
        <p:nvSpPr>
          <p:cNvPr id="56327" name="Text Box 6">
            <a:extLst>
              <a:ext uri="{FF2B5EF4-FFF2-40B4-BE49-F238E27FC236}">
                <a16:creationId xmlns:a16="http://schemas.microsoft.com/office/drawing/2014/main" id="{413BB48A-C3A0-4884-93A6-619E5FD7C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722" y="5241324"/>
            <a:ext cx="2592388" cy="338554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i="1">
                <a:solidFill>
                  <a:srgbClr val="FF0000"/>
                </a:solidFill>
                <a:latin typeface="Arial" panose="020B0604020202020204" pitchFamily="34" charset="0"/>
              </a:rPr>
              <a:t>Reduce-reduce conflict</a:t>
            </a:r>
          </a:p>
        </p:txBody>
      </p:sp>
      <p:sp>
        <p:nvSpPr>
          <p:cNvPr id="56328" name="Rectangle 7">
            <a:extLst>
              <a:ext uri="{FF2B5EF4-FFF2-40B4-BE49-F238E27FC236}">
                <a16:creationId xmlns:a16="http://schemas.microsoft.com/office/drawing/2014/main" id="{3229BBE4-56D7-4E0A-B1F3-90AC3E83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8017" y="4249583"/>
            <a:ext cx="1584325" cy="503237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56329" name="Text Box 8">
            <a:extLst>
              <a:ext uri="{FF2B5EF4-FFF2-40B4-BE49-F238E27FC236}">
                <a16:creationId xmlns:a16="http://schemas.microsoft.com/office/drawing/2014/main" id="{03E68C7F-E0DB-4C39-8DED-8C305346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310" y="3385484"/>
            <a:ext cx="3384550" cy="2289175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>
                <a:solidFill>
                  <a:srgbClr val="047016"/>
                </a:solidFill>
              </a:rPr>
              <a:t>state 0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>
                <a:solidFill>
                  <a:srgbClr val="047016"/>
                </a:solidFill>
              </a:rPr>
              <a:t>……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</a:rPr>
              <a:t>&lt;prog&gt;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&lt;stmt&gt;;{&lt;stmt&gt;;}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</a:rPr>
              <a:t>&lt;stmt&gt;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ID</a:t>
            </a:r>
            <a:endParaRPr lang="en-US" altLang="zh-TW" sz="1800" b="1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&lt;stmt&gt;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&lt;var&gt;:=&lt;expr&gt;</a:t>
            </a:r>
            <a:endParaRPr lang="en-US" altLang="zh-TW" sz="1800" b="1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  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  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ID[&lt;expr&gt;]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&lt;expr&gt;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</a:t>
            </a:r>
          </a:p>
        </p:txBody>
      </p:sp>
      <p:sp>
        <p:nvSpPr>
          <p:cNvPr id="56330" name="Line 9">
            <a:extLst>
              <a:ext uri="{FF2B5EF4-FFF2-40B4-BE49-F238E27FC236}">
                <a16:creationId xmlns:a16="http://schemas.microsoft.com/office/drawing/2014/main" id="{93E1BF5F-EDFA-4913-AE64-924786B35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2860" y="4569359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31" name="Text Box 11">
            <a:extLst>
              <a:ext uri="{FF2B5EF4-FFF2-40B4-BE49-F238E27FC236}">
                <a16:creationId xmlns:a16="http://schemas.microsoft.com/office/drawing/2014/main" id="{0FBA5C5B-A02B-473F-B09D-9AE15C440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755" y="4200027"/>
            <a:ext cx="42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DBDE16A4-A001-4D11-90F0-9E9459C29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  <p:bldP spid="56327" grpId="0" animBg="1"/>
      <p:bldP spid="56328" grpId="0" animBg="1"/>
      <p:bldP spid="56329" grpId="0" animBg="1"/>
      <p:bldP spid="56330" grpId="0" animBg="1"/>
      <p:bldP spid="563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5D1D64E0-1F78-4D1A-B41E-A24B26CA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/>
              <a:t>SLR(1) Parsing (1)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4A7E078-0335-4D19-85AD-C4F7BA783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704" y="1125538"/>
            <a:ext cx="10230522" cy="427480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dirty="0">
                <a:solidFill>
                  <a:srgbClr val="C00000"/>
                </a:solidFill>
              </a:rPr>
              <a:t>LR(1) parsers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are the </a:t>
            </a:r>
            <a:r>
              <a:rPr lang="en-US" altLang="zh-TW" sz="2000" b="1" dirty="0">
                <a:solidFill>
                  <a:srgbClr val="0070C0"/>
                </a:solidFill>
              </a:rPr>
              <a:t>most powerful</a:t>
            </a:r>
            <a:r>
              <a:rPr lang="en-US" altLang="zh-TW" sz="2000" dirty="0">
                <a:solidFill>
                  <a:srgbClr val="0070C0"/>
                </a:solidFill>
              </a:rPr>
              <a:t> </a:t>
            </a:r>
            <a:r>
              <a:rPr lang="en-US" altLang="zh-TW" sz="2000" dirty="0"/>
              <a:t>case of shift-reduce parsers, using a single look-ahead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/>
              <a:t>LR(1) grammars exist for virtually all programming languages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/>
              <a:t>LR(1)</a:t>
            </a:r>
            <a:r>
              <a:rPr lang="en-US" altLang="zh-TW" sz="1600" dirty="0">
                <a:latin typeface="Arial" panose="020B0604020202020204" pitchFamily="34" charset="0"/>
              </a:rPr>
              <a:t>’</a:t>
            </a:r>
            <a:r>
              <a:rPr lang="en-US" altLang="zh-TW" sz="1600" dirty="0"/>
              <a:t>s problem is that the LR(1) machine contains so </a:t>
            </a:r>
            <a:r>
              <a:rPr lang="en-US" altLang="zh-TW" sz="1600" b="1" dirty="0">
                <a:solidFill>
                  <a:srgbClr val="0070C0"/>
                </a:solidFill>
              </a:rPr>
              <a:t>many states</a:t>
            </a:r>
            <a:r>
              <a:rPr lang="en-US" altLang="zh-TW" sz="1600" dirty="0">
                <a:solidFill>
                  <a:srgbClr val="0070C0"/>
                </a:solidFill>
              </a:rPr>
              <a:t> </a:t>
            </a:r>
            <a:r>
              <a:rPr lang="en-US" altLang="zh-TW" sz="1600" dirty="0"/>
              <a:t>that the </a:t>
            </a:r>
            <a:r>
              <a:rPr lang="en-US" altLang="zh-TW" sz="1600" b="1" dirty="0" err="1">
                <a:solidFill>
                  <a:srgbClr val="FF0000"/>
                </a:solidFill>
              </a:rPr>
              <a:t>go_to</a:t>
            </a:r>
            <a:r>
              <a:rPr lang="en-US" altLang="zh-TW" sz="1600" b="1" dirty="0">
                <a:solidFill>
                  <a:srgbClr val="FF0000"/>
                </a:solidFill>
              </a:rPr>
              <a:t> and action tables</a:t>
            </a:r>
            <a:r>
              <a:rPr lang="en-US" altLang="zh-TW" sz="1600" dirty="0">
                <a:solidFill>
                  <a:srgbClr val="FF0000"/>
                </a:solidFill>
              </a:rPr>
              <a:t> </a:t>
            </a:r>
            <a:r>
              <a:rPr lang="en-US" altLang="zh-TW" sz="1600" dirty="0"/>
              <a:t>become prohibitively </a:t>
            </a:r>
            <a:r>
              <a:rPr lang="en-US" altLang="zh-TW" sz="1600" b="1" dirty="0"/>
              <a:t>large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21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b="1" dirty="0">
                <a:solidFill>
                  <a:srgbClr val="C00000"/>
                </a:solidFill>
              </a:rPr>
              <a:t>In reaction to the space inefficiency of LR(1) tables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computer scientists have devised parsing techniques that are almost as powerful as LR(1) but that require far smaller tables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/>
              <a:t>One is to start with the CFSM, and then add look-ahead after the CFSM is build</a:t>
            </a:r>
          </a:p>
          <a:p>
            <a:pPr lvl="3" eaLnBrk="1" hangingPunct="1">
              <a:lnSpc>
                <a:spcPct val="90000"/>
              </a:lnSpc>
              <a:buFontTx/>
              <a:buChar char="–"/>
            </a:pPr>
            <a:r>
              <a:rPr lang="en-US" altLang="zh-TW" sz="1600" dirty="0"/>
              <a:t>SLR(1)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/>
              <a:t>The other approach to reducing LR(1)</a:t>
            </a:r>
            <a:r>
              <a:rPr lang="en-US" altLang="zh-TW" sz="1600" dirty="0">
                <a:latin typeface="Arial" panose="020B0604020202020204" pitchFamily="34" charset="0"/>
              </a:rPr>
              <a:t>’</a:t>
            </a:r>
            <a:r>
              <a:rPr lang="en-US" altLang="zh-TW" sz="1600" dirty="0"/>
              <a:t>s space inefficiencies is to </a:t>
            </a:r>
            <a:r>
              <a:rPr lang="en-US" altLang="zh-TW" sz="1600" b="1" dirty="0">
                <a:solidFill>
                  <a:srgbClr val="FF0000"/>
                </a:solidFill>
              </a:rPr>
              <a:t>merger inessential LR(1) states</a:t>
            </a:r>
          </a:p>
          <a:p>
            <a:pPr lvl="3" eaLnBrk="1" hangingPunct="1">
              <a:lnSpc>
                <a:spcPct val="90000"/>
              </a:lnSpc>
              <a:buFontTx/>
              <a:buChar char="–"/>
            </a:pPr>
            <a:r>
              <a:rPr lang="en-US" altLang="zh-TW" sz="1600" dirty="0"/>
              <a:t>LALR(1)</a:t>
            </a:r>
            <a:endParaRPr lang="en-US" altLang="zh-TW" sz="1600" b="1" dirty="0">
              <a:solidFill>
                <a:srgbClr val="FF0000"/>
              </a:solidFill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447120A1-0195-4EF8-A69A-4761935F0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6D5E3E28-A608-4BAC-AAB2-BCE033EA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677" y="129727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LALR(1) - 6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54E8A79-19DE-4496-B32C-95CD14BBA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037" y="1079967"/>
            <a:ext cx="10033299" cy="2351722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However, in LALR(1), </a:t>
            </a:r>
          </a:p>
          <a:p>
            <a:pPr lvl="1" eaLnBrk="1" hangingPunct="1"/>
            <a:r>
              <a:rPr lang="en-US" altLang="zh-TW" sz="2000" dirty="0"/>
              <a:t>I</a:t>
            </a:r>
            <a:r>
              <a:rPr lang="en-US" altLang="zh-TW" sz="2000" dirty="0">
                <a:solidFill>
                  <a:schemeClr val="tx1"/>
                </a:solidFill>
              </a:rPr>
              <a:t>f we use &lt;var&gt; </a:t>
            </a:r>
            <a:r>
              <a:rPr lang="en-US" altLang="zh-TW" sz="2000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zh-TW" sz="2000" dirty="0">
                <a:solidFill>
                  <a:schemeClr val="tx1"/>
                </a:solidFill>
              </a:rPr>
              <a:t> ID, the next symbol must be :=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1800" dirty="0"/>
              <a:t>so  action[ 1, := ] = reduce(&lt;var&gt; </a:t>
            </a:r>
            <a:r>
              <a:rPr lang="en-US" altLang="zh-TW" sz="1800" dirty="0">
                <a:sym typeface="Symbol" panose="05050102010706020507" pitchFamily="18" charset="2"/>
              </a:rPr>
              <a:t></a:t>
            </a:r>
            <a:r>
              <a:rPr lang="en-US" altLang="zh-TW" sz="1800" dirty="0"/>
              <a:t> ID)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1800" dirty="0"/>
              <a:t>action[ 1, ; ]   = reduce(&lt;</a:t>
            </a:r>
            <a:r>
              <a:rPr lang="en-US" altLang="zh-TW" sz="1800" dirty="0" err="1"/>
              <a:t>stmt</a:t>
            </a:r>
            <a:r>
              <a:rPr lang="en-US" altLang="zh-TW" sz="1800" dirty="0"/>
              <a:t>&gt; </a:t>
            </a:r>
            <a:r>
              <a:rPr lang="en-US" altLang="zh-TW" sz="1800" dirty="0">
                <a:sym typeface="Symbol" panose="05050102010706020507" pitchFamily="18" charset="2"/>
              </a:rPr>
              <a:t></a:t>
            </a:r>
            <a:r>
              <a:rPr lang="en-US" altLang="zh-TW" sz="1800" dirty="0"/>
              <a:t> ID)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1800" dirty="0"/>
              <a:t>action[ 1,[ ]    = shift</a:t>
            </a:r>
          </a:p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There is no conflict</a:t>
            </a:r>
            <a:r>
              <a:rPr lang="en-US" altLang="zh-TW" sz="2400" b="1" dirty="0">
                <a:solidFill>
                  <a:srgbClr val="C00000"/>
                </a:solidFill>
              </a:rPr>
              <a:t>		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6C10025-B7A9-480B-BDFC-181FC8614F43}"/>
              </a:ext>
            </a:extLst>
          </p:cNvPr>
          <p:cNvGrpSpPr/>
          <p:nvPr/>
        </p:nvGrpSpPr>
        <p:grpSpPr>
          <a:xfrm>
            <a:off x="1459454" y="3563658"/>
            <a:ext cx="9132869" cy="2289175"/>
            <a:chOff x="1524000" y="1196975"/>
            <a:chExt cx="9132869" cy="2289175"/>
          </a:xfrm>
        </p:grpSpPr>
        <p:sp>
          <p:nvSpPr>
            <p:cNvPr id="58373" name="Text Box 5">
              <a:extLst>
                <a:ext uri="{FF2B5EF4-FFF2-40B4-BE49-F238E27FC236}">
                  <a16:creationId xmlns:a16="http://schemas.microsoft.com/office/drawing/2014/main" id="{2F38644C-060A-4717-B2D0-9EF0092E8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6419" y="1794996"/>
              <a:ext cx="3600450" cy="1412875"/>
            </a:xfrm>
            <a:prstGeom prst="rect">
              <a:avLst/>
            </a:prstGeom>
            <a:solidFill>
              <a:srgbClr val="99CCFF"/>
            </a:solidFill>
            <a:ln w="22225">
              <a:solidFill>
                <a:srgbClr val="0366A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r>
                <a:rPr kumimoji="0" lang="en-US" altLang="zh-TW" sz="2000" dirty="0">
                  <a:solidFill>
                    <a:srgbClr val="047016"/>
                  </a:solidFill>
                </a:rPr>
                <a:t>state 1</a:t>
              </a:r>
            </a:p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&lt;</a:t>
              </a:r>
              <a:r>
                <a:rPr lang="en-US" altLang="zh-TW" sz="1800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stmt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&gt;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 ID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FF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 {$ ;}</a:t>
              </a:r>
            </a:p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&lt;var&gt;   ID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FF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 {$ ; :=}</a:t>
              </a:r>
              <a:r>
                <a:rPr lang="en-US" altLang="zh-TW" sz="1800" dirty="0">
                  <a:latin typeface="Arial" panose="020B0604020202020204" pitchFamily="34" charset="0"/>
                  <a:sym typeface="Symbol" panose="05050102010706020507" pitchFamily="18" charset="2"/>
                </a:rPr>
                <a:t> </a:t>
              </a:r>
            </a:p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&lt;var&gt;   ID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[&lt;expr&gt;] </a:t>
              </a:r>
              <a:r>
                <a:rPr lang="en-US" altLang="zh-TW" sz="1800" b="1" dirty="0">
                  <a:solidFill>
                    <a:srgbClr val="1D9117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,{$ ; := [ }</a:t>
              </a:r>
              <a:endPara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endPara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58374" name="Text Box 6">
              <a:extLst>
                <a:ext uri="{FF2B5EF4-FFF2-40B4-BE49-F238E27FC236}">
                  <a16:creationId xmlns:a16="http://schemas.microsoft.com/office/drawing/2014/main" id="{E95B593B-B6B6-4879-9844-89C19F7D0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1196975"/>
              <a:ext cx="3995738" cy="2289175"/>
            </a:xfrm>
            <a:prstGeom prst="rect">
              <a:avLst/>
            </a:prstGeom>
            <a:solidFill>
              <a:srgbClr val="99CCFF"/>
            </a:solidFill>
            <a:ln w="22225">
              <a:solidFill>
                <a:srgbClr val="0366A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r>
                <a:rPr kumimoji="0" lang="en-US" altLang="zh-TW" sz="2000" dirty="0">
                  <a:solidFill>
                    <a:srgbClr val="047016"/>
                  </a:solidFill>
                </a:rPr>
                <a:t>state 0</a:t>
              </a:r>
            </a:p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r>
                <a:rPr kumimoji="0" lang="en-US" altLang="zh-TW" sz="2000" dirty="0">
                  <a:solidFill>
                    <a:srgbClr val="047016"/>
                  </a:solidFill>
                </a:rPr>
                <a:t>……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&lt;prog&gt;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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</a:t>
              </a:r>
              <a:r>
                <a:rPr lang="en-US" altLang="zh-TW" sz="1800" b="1" dirty="0" err="1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stmt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&gt;;{&lt;</a:t>
              </a:r>
              <a:r>
                <a:rPr lang="en-US" altLang="zh-TW" sz="1800" b="1" dirty="0" err="1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stmt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&gt;;} </a:t>
              </a:r>
              <a:r>
                <a:rPr lang="en-US" altLang="zh-TW" sz="1800" b="1" dirty="0">
                  <a:solidFill>
                    <a:srgbClr val="1D9117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,{$ ;}</a:t>
              </a:r>
            </a:p>
            <a:p>
              <a:pPr>
                <a:lnSpc>
                  <a:spcPct val="80000"/>
                </a:lnSpc>
                <a:spcBef>
                  <a:spcPct val="16000"/>
                </a:spcBef>
                <a:buClr>
                  <a:srgbClr val="BCBCBC"/>
                </a:buClr>
                <a:buFont typeface="Wingdings 3" panose="05040102010807070707" pitchFamily="18" charset="2"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&lt;</a:t>
              </a:r>
              <a:r>
                <a:rPr lang="en-US" altLang="zh-TW" sz="1800" b="1" dirty="0" err="1">
                  <a:solidFill>
                    <a:srgbClr val="0000FF"/>
                  </a:solidFill>
                  <a:latin typeface="Arial" panose="020B0604020202020204" pitchFamily="34" charset="0"/>
                </a:rPr>
                <a:t>stmt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&gt;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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ID</a:t>
              </a:r>
              <a:r>
                <a:rPr lang="en-US" altLang="zh-TW" sz="1800" b="1" dirty="0">
                  <a:solidFill>
                    <a:srgbClr val="FF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 {$ ;}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</a:t>
              </a:r>
              <a:r>
                <a:rPr lang="en-US" altLang="zh-TW" sz="1800" b="1" dirty="0" err="1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stmt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&gt;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&lt;var&gt;:=&lt;expr&gt; </a:t>
              </a:r>
              <a:r>
                <a:rPr lang="en-US" altLang="zh-TW" sz="1800" b="1" dirty="0">
                  <a:solidFill>
                    <a:srgbClr val="1D9117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,{$ ; :=}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&lt;var&gt;  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ID</a:t>
              </a:r>
              <a:r>
                <a:rPr lang="en-US" altLang="zh-TW" sz="1800" b="1" dirty="0">
                  <a:solidFill>
                    <a:srgbClr val="FF00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 {$ ; :=}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&lt;var&gt;  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ID[&lt;expr&gt;] </a:t>
              </a:r>
              <a:r>
                <a:rPr lang="en-US" altLang="zh-TW" sz="1800" b="1" dirty="0">
                  <a:solidFill>
                    <a:srgbClr val="1D9117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,{$ ; := [ }</a:t>
              </a:r>
              <a:endPara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&lt;expr&gt; </a:t>
              </a:r>
              <a:r>
                <a:rPr lang="en-US" altLang="zh-TW" sz="1800" dirty="0">
                  <a:solidFill>
                    <a:srgbClr val="0000FF"/>
                  </a:solidFill>
                  <a:latin typeface="Symbol" panose="05050102010706020507" pitchFamily="18" charset="2"/>
                </a:rPr>
                <a:t>·</a:t>
              </a:r>
              <a:r>
                <a:rPr lang="en-US" altLang="zh-TW" sz="1800" b="1" dirty="0">
                  <a:solidFill>
                    <a:srgbClr val="0000FF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&lt;var&gt;</a:t>
              </a:r>
            </a:p>
          </p:txBody>
        </p:sp>
        <p:sp>
          <p:nvSpPr>
            <p:cNvPr id="58375" name="Line 7">
              <a:extLst>
                <a:ext uri="{FF2B5EF4-FFF2-40B4-BE49-F238E27FC236}">
                  <a16:creationId xmlns:a16="http://schemas.microsoft.com/office/drawing/2014/main" id="{D7C81BB6-AA0F-475D-99BF-790BC989A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1325" y="2452743"/>
              <a:ext cx="1535691" cy="1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76" name="Text Box 8">
              <a:extLst>
                <a:ext uri="{FF2B5EF4-FFF2-40B4-BE49-F238E27FC236}">
                  <a16:creationId xmlns:a16="http://schemas.microsoft.com/office/drawing/2014/main" id="{EE172C6C-CC2C-4307-B149-D5EF670FC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9872" y="2007665"/>
              <a:ext cx="7207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800">
                  <a:latin typeface="Arial" panose="020B0604020202020204" pitchFamily="34" charset="0"/>
                </a:rPr>
                <a:t>id</a:t>
              </a:r>
            </a:p>
          </p:txBody>
        </p:sp>
        <p:sp>
          <p:nvSpPr>
            <p:cNvPr id="58377" name="Rectangle 9">
              <a:extLst>
                <a:ext uri="{FF2B5EF4-FFF2-40B4-BE49-F238E27FC236}">
                  <a16:creationId xmlns:a16="http://schemas.microsoft.com/office/drawing/2014/main" id="{4E1A3304-0D95-48DA-B279-81B2DA11D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19" y="2096459"/>
              <a:ext cx="2520950" cy="503237"/>
            </a:xfrm>
            <a:prstGeom prst="rect">
              <a:avLst/>
            </a:prstGeom>
            <a:noFill/>
            <a:ln w="222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9123DA15-70F8-477E-8CA8-65BA44ED4E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A0FEEA0B-FB97-47A9-93EE-F0D2805C8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121671"/>
            <a:ext cx="10198249" cy="164304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A common technique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Translate an LALR(1) grammar into SLR(1) form is to introduce a new non-terminal whose global (i.e. SLR) look-</a:t>
            </a:r>
            <a:r>
              <a:rPr lang="en-US" altLang="zh-TW" sz="2000" dirty="0" err="1"/>
              <a:t>aheads</a:t>
            </a:r>
            <a:r>
              <a:rPr lang="en-US" altLang="zh-TW" sz="2000" dirty="0"/>
              <a:t> are more nearly corresponding to LALR</a:t>
            </a:r>
            <a:r>
              <a:rPr lang="en-US" altLang="zh-TW" sz="2000" dirty="0">
                <a:latin typeface="Arial" panose="020B0604020202020204" pitchFamily="34" charset="0"/>
              </a:rPr>
              <a:t>’</a:t>
            </a:r>
            <a:r>
              <a:rPr lang="en-US" altLang="zh-TW" sz="2000" dirty="0"/>
              <a:t>s exact look-</a:t>
            </a:r>
            <a:r>
              <a:rPr lang="en-US" altLang="zh-TW" sz="2000" dirty="0" err="1"/>
              <a:t>aheads</a:t>
            </a:r>
            <a:endParaRPr lang="en-US" altLang="zh-TW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Follow</a:t>
            </a:r>
            <a:r>
              <a:rPr lang="en-US" altLang="zh-TW" sz="2000" b="1" dirty="0"/>
              <a:t>(</a:t>
            </a:r>
            <a:r>
              <a:rPr lang="en-US" altLang="zh-TW" sz="2000" b="1" dirty="0">
                <a:solidFill>
                  <a:srgbClr val="0000FF"/>
                </a:solidFill>
              </a:rPr>
              <a:t>&lt;</a:t>
            </a:r>
            <a:r>
              <a:rPr lang="en-US" altLang="zh-TW" sz="2000" b="1" dirty="0" err="1">
                <a:solidFill>
                  <a:srgbClr val="0000FF"/>
                </a:solidFill>
              </a:rPr>
              <a:t>lhs</a:t>
            </a:r>
            <a:r>
              <a:rPr lang="en-US" altLang="zh-TW" sz="2000" b="1" dirty="0">
                <a:solidFill>
                  <a:srgbClr val="0000FF"/>
                </a:solidFill>
              </a:rPr>
              <a:t>&gt;</a:t>
            </a:r>
            <a:r>
              <a:rPr lang="en-US" altLang="zh-TW" sz="2000" b="1" dirty="0"/>
              <a:t>) = {</a:t>
            </a:r>
            <a:r>
              <a:rPr lang="en-US" altLang="zh-TW" sz="2000" b="1" dirty="0">
                <a:solidFill>
                  <a:srgbClr val="0000FF"/>
                </a:solidFill>
              </a:rPr>
              <a:t>:=</a:t>
            </a:r>
            <a:r>
              <a:rPr lang="en-US" altLang="zh-TW" sz="2000" b="1" dirty="0"/>
              <a:t>}</a:t>
            </a:r>
          </a:p>
        </p:txBody>
      </p:sp>
      <p:sp>
        <p:nvSpPr>
          <p:cNvPr id="60420" name="AutoShape 6">
            <a:extLst>
              <a:ext uri="{FF2B5EF4-FFF2-40B4-BE49-F238E27FC236}">
                <a16:creationId xmlns:a16="http://schemas.microsoft.com/office/drawing/2014/main" id="{E08D9C9F-15DE-4637-96EE-4BF632DE9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927" y="4288716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0421" name="Rectangle 8">
            <a:extLst>
              <a:ext uri="{FF2B5EF4-FFF2-40B4-BE49-F238E27FC236}">
                <a16:creationId xmlns:a16="http://schemas.microsoft.com/office/drawing/2014/main" id="{066CEB42-BAA6-4DDE-BAB7-416C44FD86B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z="4000" dirty="0"/>
              <a:t>LALR(1) - 7</a:t>
            </a:r>
          </a:p>
        </p:txBody>
      </p:sp>
      <p:sp>
        <p:nvSpPr>
          <p:cNvPr id="60422" name="Text Box 9">
            <a:extLst>
              <a:ext uri="{FF2B5EF4-FFF2-40B4-BE49-F238E27FC236}">
                <a16:creationId xmlns:a16="http://schemas.microsoft.com/office/drawing/2014/main" id="{63DF6F0F-C319-4782-A47D-5605BE402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384" y="3284539"/>
            <a:ext cx="3384550" cy="2289175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5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……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&lt;prog&gt;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&gt;;{&lt;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&gt;;}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  <a:endParaRPr lang="en-US" altLang="zh-TW" sz="1800" b="1" dirty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zh-TW" sz="1800" b="1" dirty="0" err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&gt; &lt;var&gt;:=&lt;expr&gt;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   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&lt;var&gt;   ID[&lt;expr&gt;]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&lt;expr&gt; &lt;var&gt;</a:t>
            </a:r>
          </a:p>
        </p:txBody>
      </p:sp>
      <p:sp>
        <p:nvSpPr>
          <p:cNvPr id="60423" name="Text Box 10">
            <a:extLst>
              <a:ext uri="{FF2B5EF4-FFF2-40B4-BE49-F238E27FC236}">
                <a16:creationId xmlns:a16="http://schemas.microsoft.com/office/drawing/2014/main" id="{359137DC-6614-499C-8C12-32444963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52" y="3034926"/>
            <a:ext cx="3384550" cy="2838450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5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……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prog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&gt;;{&lt;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&gt;;}</a:t>
            </a:r>
          </a:p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stmt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  <a:endParaRPr lang="en-US" altLang="zh-TW" sz="1800" b="1" dirty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zh-TW" sz="1800" b="1" dirty="0" err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stmt</a:t>
            </a: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&gt; &lt;lhs&gt;:=&lt;expr&gt;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&lt;lhs&gt;   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&lt;lhs&gt;   ID[&lt;expr&gt;]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var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   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var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   ID[&lt;expr&gt;]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&lt;expr&gt; &lt;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var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&gt;</a:t>
            </a:r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09FF5EEE-1E9A-4607-8E8F-C19DF004F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944428" y="4406583"/>
            <a:ext cx="2802540" cy="29429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815982" y="4175858"/>
            <a:ext cx="2831772" cy="80655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>
            <a:extLst>
              <a:ext uri="{FF2B5EF4-FFF2-40B4-BE49-F238E27FC236}">
                <a16:creationId xmlns:a16="http://schemas.microsoft.com/office/drawing/2014/main" id="{269519FE-E987-4F8E-BDB0-33B45BE80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038" y="1136295"/>
            <a:ext cx="10789920" cy="15208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Both SLR(1) and LALR(1) build CFSM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Does the case ever occur in which action table can</a:t>
            </a:r>
            <a:r>
              <a:rPr lang="en-US" altLang="zh-TW" sz="2000" dirty="0">
                <a:latin typeface="Arial" panose="020B0604020202020204" pitchFamily="34" charset="0"/>
              </a:rPr>
              <a:t>’</a:t>
            </a:r>
            <a:r>
              <a:rPr lang="en-US" altLang="zh-TW" sz="2000" dirty="0"/>
              <a:t>t work?</a:t>
            </a:r>
            <a:endParaRPr lang="en-US" altLang="zh-TW" sz="2000" b="1" i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At times, it is the CFSM itself that is at fault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/>
              <a:t>A different expression non-terminal is used to allow error or warning diagnostics</a:t>
            </a:r>
            <a:r>
              <a:rPr lang="en-US" altLang="zh-TW" sz="2400" b="1" dirty="0">
                <a:solidFill>
                  <a:srgbClr val="0000FF"/>
                </a:solidFill>
              </a:rPr>
              <a:t>	</a:t>
            </a:r>
          </a:p>
        </p:txBody>
      </p:sp>
      <p:pic>
        <p:nvPicPr>
          <p:cNvPr id="62468" name="Picture 4" descr="26">
            <a:extLst>
              <a:ext uri="{FF2B5EF4-FFF2-40B4-BE49-F238E27FC236}">
                <a16:creationId xmlns:a16="http://schemas.microsoft.com/office/drawing/2014/main" id="{F259C89C-D8B8-4B15-9E48-0FC53491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89" y="2884484"/>
            <a:ext cx="7273327" cy="325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>
            <a:extLst>
              <a:ext uri="{FF2B5EF4-FFF2-40B4-BE49-F238E27FC236}">
                <a16:creationId xmlns:a16="http://schemas.microsoft.com/office/drawing/2014/main" id="{5159745E-9879-42AE-90F6-55503CE44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80" y="3423958"/>
            <a:ext cx="1822300" cy="2006600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(Exp1)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[Exp1]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(Exp2]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[Exp2)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&lt;Exp1&gt;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&lt;Exp2&gt;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ID</a:t>
            </a:r>
            <a:endParaRPr lang="en-US" altLang="zh-TW" sz="1800" b="1" dirty="0">
              <a:solidFill>
                <a:srgbClr val="FF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2470" name="Rectangle 7">
            <a:extLst>
              <a:ext uri="{FF2B5EF4-FFF2-40B4-BE49-F238E27FC236}">
                <a16:creationId xmlns:a16="http://schemas.microsoft.com/office/drawing/2014/main" id="{C6D51CF4-AE2C-4FB0-A940-215AB6F2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348" y="2749027"/>
            <a:ext cx="2520950" cy="1223963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2471" name="Rectangle 9">
            <a:extLst>
              <a:ext uri="{FF2B5EF4-FFF2-40B4-BE49-F238E27FC236}">
                <a16:creationId xmlns:a16="http://schemas.microsoft.com/office/drawing/2014/main" id="{283CE5BB-CE37-4939-97DB-87BCBA87C53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z="4000" dirty="0"/>
              <a:t>LALR(1) - 8</a:t>
            </a:r>
          </a:p>
        </p:txBody>
      </p:sp>
      <p:sp>
        <p:nvSpPr>
          <p:cNvPr id="62472" name="Text Box 10">
            <a:extLst>
              <a:ext uri="{FF2B5EF4-FFF2-40B4-BE49-F238E27FC236}">
                <a16:creationId xmlns:a16="http://schemas.microsoft.com/office/drawing/2014/main" id="{356D438F-2551-4DB2-91C5-52899A07E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102" y="4054288"/>
            <a:ext cx="2786062" cy="1200150"/>
          </a:xfrm>
          <a:prstGeom prst="rect">
            <a:avLst/>
          </a:prstGeom>
          <a:solidFill>
            <a:srgbClr val="FFFF99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i="1" dirty="0">
                <a:solidFill>
                  <a:srgbClr val="0000FF"/>
                </a:solidFill>
                <a:latin typeface="Arial" panose="020B0604020202020204" pitchFamily="34" charset="0"/>
              </a:rPr>
              <a:t>In state4 , after reduce, we do not know what  state should  be the next state</a:t>
            </a:r>
            <a:r>
              <a:rPr lang="en-US" altLang="zh-TW" sz="1800" dirty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2473" name="Text Box 11">
            <a:extLst>
              <a:ext uri="{FF2B5EF4-FFF2-40B4-BE49-F238E27FC236}">
                <a16:creationId xmlns:a16="http://schemas.microsoft.com/office/drawing/2014/main" id="{0D35E343-B9F6-4CE1-97BE-0FF3DD017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6508" y="5375182"/>
            <a:ext cx="3661392" cy="646331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In LR(1) , state4 is </a:t>
            </a:r>
            <a:r>
              <a:rPr lang="en-US" altLang="zh-TW" sz="1800" b="1" dirty="0">
                <a:solidFill>
                  <a:srgbClr val="FF0000"/>
                </a:solidFill>
                <a:latin typeface="Arial" panose="020B0604020202020204" pitchFamily="34" charset="0"/>
              </a:rPr>
              <a:t>split into two states</a:t>
            </a:r>
            <a:r>
              <a:rPr lang="en-US" altLang="zh-TW" sz="1800" dirty="0">
                <a:latin typeface="Arial" panose="020B0604020202020204" pitchFamily="34" charset="0"/>
              </a:rPr>
              <a:t> and have a solution</a:t>
            </a: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975DAACD-AC6D-4147-A256-BC921DBEB2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/>
      <p:bldP spid="62472" grpId="0" animBg="1"/>
      <p:bldP spid="624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>
            <a:extLst>
              <a:ext uri="{FF2B5EF4-FFF2-40B4-BE49-F238E27FC236}">
                <a16:creationId xmlns:a16="http://schemas.microsoft.com/office/drawing/2014/main" id="{54BD276B-71FC-4B7D-BD43-811D0BD3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2" y="238462"/>
            <a:ext cx="9102762" cy="53975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Build LALR(1) Parser (1)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E2BDF038-9C3C-4489-97C7-93031C491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8038" y="1057909"/>
            <a:ext cx="10079914" cy="3965911"/>
          </a:xfrm>
          <a:noFill/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In the definition of LALR(1)</a:t>
            </a:r>
          </a:p>
          <a:p>
            <a:pPr lvl="1" eaLnBrk="1" hangingPunct="1"/>
            <a:r>
              <a:rPr lang="en-US" altLang="zh-TW" sz="2000" dirty="0"/>
              <a:t>An LR(1) machine is first built, and then its states are merged to form an automaton identical in structure to the CFSM</a:t>
            </a:r>
          </a:p>
          <a:p>
            <a:pPr lvl="2" eaLnBrk="1" hangingPunct="1"/>
            <a:r>
              <a:rPr lang="en-US" altLang="zh-TW" sz="1800" i="1" dirty="0">
                <a:solidFill>
                  <a:srgbClr val="FF0000"/>
                </a:solidFill>
              </a:rPr>
              <a:t>May be quite inefficient</a:t>
            </a:r>
          </a:p>
          <a:p>
            <a:pPr lvl="1" eaLnBrk="1" hangingPunct="1"/>
            <a:r>
              <a:rPr lang="en-US" altLang="zh-TW" sz="2000" dirty="0"/>
              <a:t>An alternative is to build the CFSM first</a:t>
            </a:r>
          </a:p>
          <a:p>
            <a:pPr lvl="2" eaLnBrk="1" hangingPunct="1"/>
            <a:r>
              <a:rPr lang="en-US" altLang="zh-TW" sz="1800" dirty="0"/>
              <a:t>Then LALR(1) look-</a:t>
            </a:r>
            <a:r>
              <a:rPr lang="en-US" altLang="zh-TW" sz="1800" dirty="0" err="1"/>
              <a:t>aheads</a:t>
            </a:r>
            <a:r>
              <a:rPr lang="en-US" altLang="zh-TW" sz="1800" dirty="0"/>
              <a:t> are </a:t>
            </a:r>
            <a:r>
              <a:rPr lang="en-US" altLang="zh-TW" sz="1800" dirty="0">
                <a:latin typeface="Arial" panose="020B0604020202020204" pitchFamily="34" charset="0"/>
              </a:rPr>
              <a:t>“</a:t>
            </a:r>
            <a:r>
              <a:rPr lang="en-US" altLang="zh-TW" sz="1800" i="1" dirty="0">
                <a:solidFill>
                  <a:srgbClr val="0000FF"/>
                </a:solidFill>
              </a:rPr>
              <a:t>propagated</a:t>
            </a:r>
            <a:r>
              <a:rPr lang="en-US" altLang="zh-TW" sz="1800" dirty="0">
                <a:latin typeface="Arial" panose="020B0604020202020204" pitchFamily="34" charset="0"/>
              </a:rPr>
              <a:t>”</a:t>
            </a:r>
            <a:r>
              <a:rPr lang="en-US" altLang="zh-TW" sz="1800" dirty="0"/>
              <a:t> from configuration to configuration</a:t>
            </a:r>
          </a:p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Propagate links</a:t>
            </a:r>
          </a:p>
          <a:p>
            <a:pPr lvl="1" eaLnBrk="1" hangingPunct="1">
              <a:lnSpc>
                <a:spcPct val="70000"/>
              </a:lnSpc>
            </a:pPr>
            <a:r>
              <a:rPr lang="en-US" altLang="zh-TW" sz="2000" dirty="0">
                <a:solidFill>
                  <a:srgbClr val="FF0000"/>
                </a:solidFill>
              </a:rPr>
              <a:t>Case 1</a:t>
            </a:r>
            <a:r>
              <a:rPr lang="en-US" altLang="zh-TW" sz="2000" dirty="0"/>
              <a:t>: One configuration is created from another in a previous state via a shift operation</a:t>
            </a:r>
          </a:p>
          <a:p>
            <a:pPr marL="457176" lvl="1" indent="0" eaLnBrk="1" hangingPunct="1">
              <a:lnSpc>
                <a:spcPct val="70000"/>
              </a:lnSpc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70000"/>
              </a:lnSpc>
              <a:spcBef>
                <a:spcPts val="1800"/>
              </a:spcBef>
            </a:pPr>
            <a:r>
              <a:rPr lang="en-US" altLang="zh-TW" sz="2000" dirty="0">
                <a:solidFill>
                  <a:srgbClr val="FF0000"/>
                </a:solidFill>
              </a:rPr>
              <a:t>Case 2</a:t>
            </a:r>
            <a:r>
              <a:rPr lang="en-US" altLang="zh-TW" sz="2000" dirty="0"/>
              <a:t>: One configuration is created as the result of a closure or prediction operation on another configuration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1E06322-3E87-4A62-9071-36B37AAEE23C}"/>
              </a:ext>
            </a:extLst>
          </p:cNvPr>
          <p:cNvGrpSpPr/>
          <p:nvPr/>
        </p:nvGrpSpPr>
        <p:grpSpPr>
          <a:xfrm>
            <a:off x="3661074" y="4049580"/>
            <a:ext cx="5300047" cy="361054"/>
            <a:chOff x="3704104" y="4684281"/>
            <a:chExt cx="5300047" cy="361054"/>
          </a:xfrm>
        </p:grpSpPr>
        <p:sp>
          <p:nvSpPr>
            <p:cNvPr id="64517" name="Text Box 4">
              <a:extLst>
                <a:ext uri="{FF2B5EF4-FFF2-40B4-BE49-F238E27FC236}">
                  <a16:creationId xmlns:a16="http://schemas.microsoft.com/office/drawing/2014/main" id="{898B94DA-6A1D-409F-91BD-3D217270E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4104" y="4684281"/>
              <a:ext cx="1470324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>
                  <a:solidFill>
                    <a:schemeClr val="folHlink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TW" sz="1600" b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•X , </a:t>
              </a:r>
              <a:r>
                <a:rPr lang="en-US" altLang="zh-TW" sz="1600" b="1" i="1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r>
                <a:rPr lang="en-US" altLang="zh-TW" sz="1600" baseline="-2500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</a:p>
          </p:txBody>
        </p:sp>
        <p:sp>
          <p:nvSpPr>
            <p:cNvPr id="64518" name="Text Box 5">
              <a:extLst>
                <a:ext uri="{FF2B5EF4-FFF2-40B4-BE49-F238E27FC236}">
                  <a16:creationId xmlns:a16="http://schemas.microsoft.com/office/drawing/2014/main" id="{9113D6A7-D048-48F4-96B2-EC6A476BC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6745" y="4695038"/>
              <a:ext cx="1587406" cy="350297"/>
            </a:xfrm>
            <a:prstGeom prst="rect">
              <a:avLst/>
            </a:prstGeom>
            <a:noFill/>
            <a:ln w="222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chemeClr val="folHlink"/>
                  </a:solidFill>
                  <a:latin typeface="Times New Roman" panose="02020603050405020304" pitchFamily="18" charset="0"/>
                </a:rPr>
                <a:t>  A</a:t>
              </a:r>
              <a:r>
                <a:rPr lang="en-US" altLang="zh-TW" sz="16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X•  , </a:t>
              </a:r>
              <a:r>
                <a:rPr lang="en-US" altLang="zh-TW" sz="1600" b="1" i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1600" b="1" baseline="-25000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4519" name="Line 6">
              <a:extLst>
                <a:ext uri="{FF2B5EF4-FFF2-40B4-BE49-F238E27FC236}">
                  <a16:creationId xmlns:a16="http://schemas.microsoft.com/office/drawing/2014/main" id="{1B1595EB-B396-405A-B5DA-FF9030E27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3629" y="4835636"/>
              <a:ext cx="159543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4520" name="Text Box 7">
            <a:extLst>
              <a:ext uri="{FF2B5EF4-FFF2-40B4-BE49-F238E27FC236}">
                <a16:creationId xmlns:a16="http://schemas.microsoft.com/office/drawing/2014/main" id="{66E23104-D9C8-45C6-B778-3B1F90CC3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45" y="5542692"/>
            <a:ext cx="351749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TW" sz="20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TW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{</a:t>
            </a:r>
            <a:r>
              <a:rPr lang="en-US" altLang="zh-TW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x|x</a:t>
            </a:r>
            <a:r>
              <a:rPr lang="en-US" altLang="zh-TW" sz="2000" b="1" dirty="0" err="1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First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2000" b="1" i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 t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 and </a:t>
            </a:r>
            <a:r>
              <a:rPr lang="en-US" altLang="zh-TW" sz="2000" b="1" i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TW" sz="2000" b="1" i="1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zh-TW" sz="2000" b="1" baseline="-25000" dirty="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}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779E359-BAA2-4076-90D8-45341F6BF914}"/>
              </a:ext>
            </a:extLst>
          </p:cNvPr>
          <p:cNvGrpSpPr/>
          <p:nvPr/>
        </p:nvGrpSpPr>
        <p:grpSpPr>
          <a:xfrm>
            <a:off x="3817228" y="5132645"/>
            <a:ext cx="1630575" cy="1015663"/>
            <a:chOff x="2892071" y="5519178"/>
            <a:chExt cx="1630575" cy="1015663"/>
          </a:xfrm>
        </p:grpSpPr>
        <p:sp>
          <p:nvSpPr>
            <p:cNvPr id="64521" name="Text Box 8">
              <a:extLst>
                <a:ext uri="{FF2B5EF4-FFF2-40B4-BE49-F238E27FC236}">
                  <a16:creationId xmlns:a16="http://schemas.microsoft.com/office/drawing/2014/main" id="{D7C87E0A-084D-487F-9491-9B090FC2F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071" y="5519178"/>
              <a:ext cx="1630575" cy="101566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zh-TW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•A , </a:t>
              </a:r>
              <a:r>
                <a:rPr lang="en-US" altLang="zh-TW" sz="2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20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20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TW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• , </a:t>
              </a:r>
              <a:r>
                <a:rPr lang="en-US" altLang="zh-TW" sz="20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altLang="zh-TW" sz="20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</p:txBody>
        </p:sp>
        <p:sp>
          <p:nvSpPr>
            <p:cNvPr id="64522" name="Line 9">
              <a:extLst>
                <a:ext uri="{FF2B5EF4-FFF2-40B4-BE49-F238E27FC236}">
                  <a16:creationId xmlns:a16="http://schemas.microsoft.com/office/drawing/2014/main" id="{CDAFFC34-7310-4D0D-A8DB-9D29CD9DB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513" y="5876925"/>
              <a:ext cx="0" cy="360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44245EC1-213D-4B2B-93CC-312A905FBA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>
            <a:extLst>
              <a:ext uri="{FF2B5EF4-FFF2-40B4-BE49-F238E27FC236}">
                <a16:creationId xmlns:a16="http://schemas.microsoft.com/office/drawing/2014/main" id="{44C08C39-8F31-4A67-B4A6-ABF2E61A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26" y="260350"/>
            <a:ext cx="8529862" cy="53340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Build LALR(1) Parser (2)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7F3D3672-6D60-4282-AB0E-FEF7B0051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629" y="1152450"/>
            <a:ext cx="10878446" cy="3311974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Step 1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>
                <a:solidFill>
                  <a:schemeClr val="tx1"/>
                </a:solidFill>
              </a:rPr>
              <a:t>After the CFSM is built, we can create all the necessary propagate links to transmit look-</a:t>
            </a:r>
            <a:r>
              <a:rPr lang="en-US" altLang="zh-TW" sz="2000" dirty="0" err="1">
                <a:solidFill>
                  <a:schemeClr val="tx1"/>
                </a:solidFill>
              </a:rPr>
              <a:t>aheads</a:t>
            </a:r>
            <a:r>
              <a:rPr lang="en-US" altLang="zh-TW" sz="2000" dirty="0">
                <a:solidFill>
                  <a:schemeClr val="tx1"/>
                </a:solidFill>
              </a:rPr>
              <a:t> from one configuration to another 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Step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S</a:t>
            </a:r>
            <a:r>
              <a:rPr lang="en-US" altLang="zh-TW" sz="2000" dirty="0">
                <a:solidFill>
                  <a:schemeClr val="tx1"/>
                </a:solidFill>
              </a:rPr>
              <a:t>pontaneous look-</a:t>
            </a:r>
            <a:r>
              <a:rPr lang="en-US" altLang="zh-TW" sz="2000" dirty="0" err="1">
                <a:solidFill>
                  <a:schemeClr val="tx1"/>
                </a:solidFill>
              </a:rPr>
              <a:t>aheads</a:t>
            </a:r>
            <a:r>
              <a:rPr lang="en-US" altLang="zh-TW" sz="2000" dirty="0">
                <a:solidFill>
                  <a:schemeClr val="tx1"/>
                </a:solidFill>
              </a:rPr>
              <a:t> are determined 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/>
              <a:t>By including in </a:t>
            </a:r>
            <a:r>
              <a:rPr lang="en-US" altLang="zh-TW" sz="1800" i="1" dirty="0"/>
              <a:t>L</a:t>
            </a:r>
            <a:r>
              <a:rPr lang="en-US" altLang="zh-TW" sz="1800" baseline="-25000" dirty="0"/>
              <a:t>2</a:t>
            </a:r>
            <a:r>
              <a:rPr lang="en-US" altLang="zh-TW" sz="1800" dirty="0"/>
              <a:t>, for configuration A</a:t>
            </a:r>
            <a:r>
              <a:rPr lang="en-US" altLang="zh-TW" sz="1800" dirty="0">
                <a:sym typeface="Symbol" panose="05050102010706020507" pitchFamily="18" charset="2"/>
              </a:rPr>
              <a:t>, </a:t>
            </a:r>
            <a:r>
              <a:rPr lang="en-US" altLang="zh-TW" sz="1800" i="1" dirty="0">
                <a:sym typeface="Symbol" panose="05050102010706020507" pitchFamily="18" charset="2"/>
              </a:rPr>
              <a:t>L</a:t>
            </a:r>
            <a:r>
              <a:rPr lang="en-US" altLang="zh-TW" sz="1800" baseline="-25000" dirty="0">
                <a:sym typeface="Symbol" panose="05050102010706020507" pitchFamily="18" charset="2"/>
              </a:rPr>
              <a:t>2</a:t>
            </a:r>
            <a:r>
              <a:rPr lang="en-US" altLang="zh-TW" sz="1800" dirty="0">
                <a:sym typeface="Symbol" panose="05050102010706020507" pitchFamily="18" charset="2"/>
              </a:rPr>
              <a:t>, all spontaneous look-</a:t>
            </a:r>
            <a:r>
              <a:rPr lang="en-US" altLang="zh-TW" sz="1800" dirty="0" err="1">
                <a:sym typeface="Symbol" panose="05050102010706020507" pitchFamily="18" charset="2"/>
              </a:rPr>
              <a:t>aheads</a:t>
            </a:r>
            <a:r>
              <a:rPr lang="en-US" altLang="zh-TW" sz="1800" dirty="0">
                <a:sym typeface="Symbol" panose="05050102010706020507" pitchFamily="18" charset="2"/>
              </a:rPr>
              <a:t> induced by configurations of the form B    A, </a:t>
            </a:r>
            <a:r>
              <a:rPr lang="en-US" altLang="zh-TW" sz="1800" i="1" dirty="0">
                <a:sym typeface="Symbol" panose="05050102010706020507" pitchFamily="18" charset="2"/>
              </a:rPr>
              <a:t>L</a:t>
            </a:r>
            <a:r>
              <a:rPr lang="en-US" altLang="zh-TW" sz="1800" baseline="-25000" dirty="0">
                <a:sym typeface="Symbol" panose="05050102010706020507" pitchFamily="18" charset="2"/>
              </a:rPr>
              <a:t>1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800" dirty="0"/>
              <a:t>These are simply the non-</a:t>
            </a:r>
            <a:r>
              <a:rPr lang="en-US" altLang="zh-TW" sz="1800" dirty="0">
                <a:sym typeface="Symbol" panose="05050102010706020507" pitchFamily="18" charset="2"/>
              </a:rPr>
              <a:t></a:t>
            </a:r>
            <a:r>
              <a:rPr lang="en-US" altLang="zh-TW" sz="1800" dirty="0"/>
              <a:t> values of First(</a:t>
            </a:r>
            <a:r>
              <a:rPr lang="en-US" altLang="zh-TW" sz="1800" dirty="0">
                <a:sym typeface="Symbol" panose="05050102010706020507" pitchFamily="18" charset="2"/>
              </a:rPr>
              <a:t></a:t>
            </a:r>
            <a:r>
              <a:rPr lang="en-US" altLang="zh-TW" sz="1800" dirty="0"/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Step 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>
                <a:solidFill>
                  <a:schemeClr val="tx1"/>
                </a:solidFill>
              </a:rPr>
              <a:t>Then, propagate look-</a:t>
            </a:r>
            <a:r>
              <a:rPr lang="en-US" altLang="zh-TW" sz="2000" dirty="0" err="1">
                <a:solidFill>
                  <a:schemeClr val="tx1"/>
                </a:solidFill>
              </a:rPr>
              <a:t>aheads</a:t>
            </a:r>
            <a:r>
              <a:rPr lang="en-US" altLang="zh-TW" sz="2000" dirty="0">
                <a:solidFill>
                  <a:schemeClr val="tx1"/>
                </a:solidFill>
              </a:rPr>
              <a:t> via the propagate links</a:t>
            </a:r>
          </a:p>
        </p:txBody>
      </p:sp>
      <p:sp>
        <p:nvSpPr>
          <p:cNvPr id="66565" name="Text Box 4">
            <a:extLst>
              <a:ext uri="{FF2B5EF4-FFF2-40B4-BE49-F238E27FC236}">
                <a16:creationId xmlns:a16="http://schemas.microsoft.com/office/drawing/2014/main" id="{A78892F8-6751-492E-9EE9-876ED7DC1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141" y="3444127"/>
            <a:ext cx="5156332" cy="2688878"/>
          </a:xfrm>
          <a:prstGeom prst="rect">
            <a:avLst/>
          </a:prstGeom>
          <a:solidFill>
            <a:srgbClr val="FFFF99">
              <a:alpha val="30196"/>
            </a:srgbClr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55000"/>
              </a:lnSpc>
              <a:buClrTx/>
              <a:buSzTx/>
              <a:buFontTx/>
              <a:buNone/>
            </a:pPr>
            <a:endParaRPr lang="en-US" altLang="zh-TW" sz="1400" b="1" dirty="0">
              <a:solidFill>
                <a:srgbClr val="0066FF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55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0066FF"/>
                </a:solidFill>
                <a:latin typeface="Arial" panose="020B0604020202020204" pitchFamily="34" charset="0"/>
              </a:rPr>
              <a:t>While (stack is not empty)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 dirty="0">
                <a:latin typeface="Arial" panose="020B0604020202020204" pitchFamily="34" charset="0"/>
              </a:rPr>
              <a:t>{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</a:rPr>
              <a:t>   </a:t>
            </a:r>
            <a:r>
              <a:rPr lang="en-US" altLang="zh-TW" sz="1400" b="1" dirty="0">
                <a:solidFill>
                  <a:schemeClr val="folHlink"/>
                </a:solidFill>
                <a:latin typeface="Arial" panose="020B0604020202020204" pitchFamily="34" charset="0"/>
              </a:rPr>
              <a:t>Pop top item, assign its components to (</a:t>
            </a:r>
            <a:r>
              <a:rPr lang="en-US" altLang="zh-TW" sz="1400" b="1" dirty="0" err="1">
                <a:solidFill>
                  <a:schemeClr val="folHlink"/>
                </a:solidFill>
                <a:latin typeface="Arial" panose="020B0604020202020204" pitchFamily="34" charset="0"/>
              </a:rPr>
              <a:t>s,c,L</a:t>
            </a:r>
            <a:r>
              <a:rPr lang="en-US" altLang="zh-TW" sz="1400" b="1" dirty="0">
                <a:solidFill>
                  <a:schemeClr val="folHlink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1D9117"/>
                </a:solidFill>
                <a:latin typeface="Arial" panose="020B0604020202020204" pitchFamily="34" charset="0"/>
              </a:rPr>
              <a:t>   if ( configuration c in state s has any propagate links)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 dirty="0">
                <a:solidFill>
                  <a:srgbClr val="1D9117"/>
                </a:solidFill>
                <a:latin typeface="Arial" panose="020B0604020202020204" pitchFamily="34" charset="0"/>
              </a:rPr>
              <a:t>   {</a:t>
            </a:r>
          </a:p>
          <a:p>
            <a:pPr marL="355600" indent="-3556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 dirty="0">
                <a:latin typeface="Arial" panose="020B0604020202020204" pitchFamily="34" charset="0"/>
              </a:rPr>
              <a:t>      Try, in turn, to add L to the look-ahead set of each configuration so linked.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</a:rPr>
              <a:t>      </a:t>
            </a:r>
            <a:r>
              <a:rPr lang="en-US" altLang="zh-TW" sz="1400" b="1" dirty="0">
                <a:solidFill>
                  <a:srgbClr val="800080"/>
                </a:solidFill>
                <a:latin typeface="Arial" panose="020B0604020202020204" pitchFamily="34" charset="0"/>
              </a:rPr>
              <a:t>for (each configuration c’ in state s’ to which L is added)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</a:rPr>
              <a:t>         </a:t>
            </a:r>
            <a:r>
              <a:rPr lang="en-US" altLang="zh-TW" sz="1400" b="1" dirty="0">
                <a:solidFill>
                  <a:schemeClr val="tx2"/>
                </a:solidFill>
                <a:latin typeface="Arial" panose="020B0604020202020204" pitchFamily="34" charset="0"/>
              </a:rPr>
              <a:t>Push(</a:t>
            </a:r>
            <a:r>
              <a:rPr lang="en-US" altLang="zh-TW" sz="1400" b="1" dirty="0" err="1">
                <a:solidFill>
                  <a:schemeClr val="tx2"/>
                </a:solidFill>
                <a:latin typeface="Arial" panose="020B0604020202020204" pitchFamily="34" charset="0"/>
              </a:rPr>
              <a:t>s’,c’,L</a:t>
            </a:r>
            <a:r>
              <a:rPr lang="en-US" altLang="zh-TW" sz="1400" b="1" dirty="0">
                <a:solidFill>
                  <a:schemeClr val="tx2"/>
                </a:solidFill>
                <a:latin typeface="Arial" panose="020B0604020202020204" pitchFamily="34" charset="0"/>
              </a:rPr>
              <a:t>) onto the stack</a:t>
            </a:r>
            <a:r>
              <a:rPr lang="en-US" altLang="zh-TW" sz="1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 dirty="0">
                <a:latin typeface="Arial" panose="020B0604020202020204" pitchFamily="34" charset="0"/>
              </a:rPr>
              <a:t>   } 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 dirty="0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7772CAA1-96FD-445B-8FA0-BB75F26921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661F75F-2DD2-4AE7-AAA5-755D0388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655" y="144466"/>
            <a:ext cx="10517721" cy="692151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Build LALR(1) Parser (3)</a:t>
            </a:r>
          </a:p>
        </p:txBody>
      </p:sp>
      <p:sp>
        <p:nvSpPr>
          <p:cNvPr id="68611" name="Text Box 5">
            <a:extLst>
              <a:ext uri="{FF2B5EF4-FFF2-40B4-BE49-F238E27FC236}">
                <a16:creationId xmlns:a16="http://schemas.microsoft.com/office/drawing/2014/main" id="{255D7A03-65BC-45B9-B459-E8C85B58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158" y="1453533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68613" name="Text Box 15">
            <a:extLst>
              <a:ext uri="{FF2B5EF4-FFF2-40B4-BE49-F238E27FC236}">
                <a16:creationId xmlns:a16="http://schemas.microsoft.com/office/drawing/2014/main" id="{07FDE423-C1FB-4F4D-B117-95295A27D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182" y="2453921"/>
            <a:ext cx="2627312" cy="36988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</a:rPr>
              <a:t>Build CFSM</a:t>
            </a:r>
          </a:p>
        </p:txBody>
      </p:sp>
      <p:sp>
        <p:nvSpPr>
          <p:cNvPr id="68633" name="Text Box 8">
            <a:extLst>
              <a:ext uri="{FF2B5EF4-FFF2-40B4-BE49-F238E27FC236}">
                <a16:creationId xmlns:a16="http://schemas.microsoft.com/office/drawing/2014/main" id="{898A1564-09ED-48A8-A3A9-2D480FF0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047" y="3230170"/>
            <a:ext cx="2303462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68634" name="Text Box 4">
            <a:extLst>
              <a:ext uri="{FF2B5EF4-FFF2-40B4-BE49-F238E27FC236}">
                <a16:creationId xmlns:a16="http://schemas.microsoft.com/office/drawing/2014/main" id="{50852070-2BE6-4BB4-9F09-8E64C4E4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797" y="4525570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 </a:t>
            </a:r>
          </a:p>
        </p:txBody>
      </p:sp>
      <p:sp>
        <p:nvSpPr>
          <p:cNvPr id="68635" name="Text Box 4">
            <a:extLst>
              <a:ext uri="{FF2B5EF4-FFF2-40B4-BE49-F238E27FC236}">
                <a16:creationId xmlns:a16="http://schemas.microsoft.com/office/drawing/2014/main" id="{E207A4A6-92FD-4516-8D0B-CE95357A1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797" y="3230170"/>
            <a:ext cx="2339975" cy="9810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Opt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 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68636" name="Line 6">
            <a:extLst>
              <a:ext uri="{FF2B5EF4-FFF2-40B4-BE49-F238E27FC236}">
                <a16:creationId xmlns:a16="http://schemas.microsoft.com/office/drawing/2014/main" id="{0F22BCF6-18D5-4C2E-92DA-E6A160676A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4259" y="380643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37" name="Text Box 7">
            <a:extLst>
              <a:ext uri="{FF2B5EF4-FFF2-40B4-BE49-F238E27FC236}">
                <a16:creationId xmlns:a16="http://schemas.microsoft.com/office/drawing/2014/main" id="{A4E2A01B-A241-4253-9CBD-4B11A7B0A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722" y="3374633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68638" name="Text Box 8">
            <a:extLst>
              <a:ext uri="{FF2B5EF4-FFF2-40B4-BE49-F238E27FC236}">
                <a16:creationId xmlns:a16="http://schemas.microsoft.com/office/drawing/2014/main" id="{38554CBF-9ABB-450F-A41F-BBDB27FB5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909" y="3230170"/>
            <a:ext cx="2303463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  </a:t>
            </a:r>
          </a:p>
        </p:txBody>
      </p:sp>
      <p:sp>
        <p:nvSpPr>
          <p:cNvPr id="68639" name="Text Box 9">
            <a:extLst>
              <a:ext uri="{FF2B5EF4-FFF2-40B4-BE49-F238E27FC236}">
                <a16:creationId xmlns:a16="http://schemas.microsoft.com/office/drawing/2014/main" id="{C78F9D10-4BD1-4D73-93AD-D57E5625D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909" y="4670033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8640" name="Line 10">
            <a:extLst>
              <a:ext uri="{FF2B5EF4-FFF2-40B4-BE49-F238E27FC236}">
                <a16:creationId xmlns:a16="http://schemas.microsoft.com/office/drawing/2014/main" id="{3E35A875-F8CD-4DCC-8C2A-548885521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0534" y="402233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41" name="Text Box 11">
            <a:extLst>
              <a:ext uri="{FF2B5EF4-FFF2-40B4-BE49-F238E27FC236}">
                <a16:creationId xmlns:a16="http://schemas.microsoft.com/office/drawing/2014/main" id="{6DB98D69-7437-482D-85AC-3A77B929E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972" y="416679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68642" name="Line 12">
            <a:extLst>
              <a:ext uri="{FF2B5EF4-FFF2-40B4-BE49-F238E27FC236}">
                <a16:creationId xmlns:a16="http://schemas.microsoft.com/office/drawing/2014/main" id="{11085954-CDA1-4F17-B222-BC7F85D90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2459" y="4238233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43" name="Text Box 13">
            <a:extLst>
              <a:ext uri="{FF2B5EF4-FFF2-40B4-BE49-F238E27FC236}">
                <a16:creationId xmlns:a16="http://schemas.microsoft.com/office/drawing/2014/main" id="{4783CE4F-69FB-49E8-A57C-9A0141A60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697" y="416679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481B0BB3-A8DD-4206-89AC-3E5EC2B7C1CA}"/>
              </a:ext>
            </a:extLst>
          </p:cNvPr>
          <p:cNvCxnSpPr/>
          <p:nvPr/>
        </p:nvCxnSpPr>
        <p:spPr>
          <a:xfrm>
            <a:off x="2978859" y="4166795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645" name="Text Box 4">
            <a:extLst>
              <a:ext uri="{FF2B5EF4-FFF2-40B4-BE49-F238E27FC236}">
                <a16:creationId xmlns:a16="http://schemas.microsoft.com/office/drawing/2014/main" id="{867DD613-4C23-4B4A-BB9B-F50F4D8E2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797" y="5344720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5A3D4BC6-F03E-4945-B736-04ACA5E455E1}"/>
              </a:ext>
            </a:extLst>
          </p:cNvPr>
          <p:cNvCxnSpPr/>
          <p:nvPr/>
        </p:nvCxnSpPr>
        <p:spPr>
          <a:xfrm>
            <a:off x="2978859" y="5030395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647" name="矩形 115">
            <a:extLst>
              <a:ext uri="{FF2B5EF4-FFF2-40B4-BE49-F238E27FC236}">
                <a16:creationId xmlns:a16="http://schemas.microsoft.com/office/drawing/2014/main" id="{CBEFBF3A-334F-48B7-9991-EFC39A3E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859" y="4166795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latin typeface="Arial" panose="020B0604020202020204" pitchFamily="34" charset="0"/>
              </a:rPr>
              <a:t>Opts</a:t>
            </a:r>
            <a:endParaRPr lang="zh-TW" altLang="en-US" sz="1800" dirty="0">
              <a:latin typeface="Arial" panose="020B0604020202020204" pitchFamily="34" charset="0"/>
            </a:endParaRPr>
          </a:p>
        </p:txBody>
      </p:sp>
      <p:sp>
        <p:nvSpPr>
          <p:cNvPr id="68648" name="矩形 116">
            <a:extLst>
              <a:ext uri="{FF2B5EF4-FFF2-40B4-BE49-F238E27FC236}">
                <a16:creationId xmlns:a16="http://schemas.microsoft.com/office/drawing/2014/main" id="{BF883879-552A-4AA9-ABDB-ED769ADAC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297" y="503039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8649" name="Line 6">
            <a:extLst>
              <a:ext uri="{FF2B5EF4-FFF2-40B4-BE49-F238E27FC236}">
                <a16:creationId xmlns:a16="http://schemas.microsoft.com/office/drawing/2014/main" id="{31BF5A2B-C493-451F-B1FC-EF3577AAE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1247" y="366197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50" name="Text Box 7">
            <a:extLst>
              <a:ext uri="{FF2B5EF4-FFF2-40B4-BE49-F238E27FC236}">
                <a16:creationId xmlns:a16="http://schemas.microsoft.com/office/drawing/2014/main" id="{C93938CB-BCCA-40C1-A779-D65B92264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8135" y="3247820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err="1">
                <a:latin typeface="Arial" panose="020B0604020202020204" pitchFamily="34" charset="0"/>
              </a:rPr>
              <a:t>Opt</a:t>
            </a:r>
            <a:endParaRPr lang="en-US" altLang="zh-TW" sz="1800" dirty="0">
              <a:latin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E39E23-1A3D-424B-85C2-2011026C2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45" name="灯片编号占位符 3">
            <a:extLst>
              <a:ext uri="{FF2B5EF4-FFF2-40B4-BE49-F238E27FC236}">
                <a16:creationId xmlns:a16="http://schemas.microsoft.com/office/drawing/2014/main" id="{0C325360-14E0-4835-83E2-419F3A3802F1}"/>
              </a:ext>
            </a:extLst>
          </p:cNvPr>
          <p:cNvSpPr txBox="1">
            <a:spLocks/>
          </p:cNvSpPr>
          <p:nvPr/>
        </p:nvSpPr>
        <p:spPr bwMode="auto">
          <a:xfrm>
            <a:off x="9260417" y="6677028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661F75F-2DD2-4AE7-AAA5-755D0388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/>
              <a:t>Build LALR(1) Parser (4)</a:t>
            </a:r>
          </a:p>
        </p:txBody>
      </p:sp>
      <p:sp>
        <p:nvSpPr>
          <p:cNvPr id="68611" name="Text Box 5">
            <a:extLst>
              <a:ext uri="{FF2B5EF4-FFF2-40B4-BE49-F238E27FC236}">
                <a16:creationId xmlns:a16="http://schemas.microsoft.com/office/drawing/2014/main" id="{255D7A03-65BC-45B9-B459-E8C85B582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00" y="1378229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68614" name="Text Box 25">
            <a:extLst>
              <a:ext uri="{FF2B5EF4-FFF2-40B4-BE49-F238E27FC236}">
                <a16:creationId xmlns:a16="http://schemas.microsoft.com/office/drawing/2014/main" id="{96C365ED-4762-42CA-B32E-B64AE39A2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528" y="2504385"/>
            <a:ext cx="3203575" cy="36988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FF"/>
                </a:solidFill>
                <a:latin typeface="Arial" panose="020B0604020202020204" pitchFamily="34" charset="0"/>
              </a:rPr>
              <a:t>Build initial Lookahead</a:t>
            </a:r>
          </a:p>
        </p:txBody>
      </p:sp>
      <p:sp>
        <p:nvSpPr>
          <p:cNvPr id="68615" name="Text Box 8">
            <a:extLst>
              <a:ext uri="{FF2B5EF4-FFF2-40B4-BE49-F238E27FC236}">
                <a16:creationId xmlns:a16="http://schemas.microsoft.com/office/drawing/2014/main" id="{7B37CD36-F4F8-4A08-AB7D-DB868BB09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775" y="3219954"/>
            <a:ext cx="2303462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68616" name="Text Box 4">
            <a:extLst>
              <a:ext uri="{FF2B5EF4-FFF2-40B4-BE49-F238E27FC236}">
                <a16:creationId xmlns:a16="http://schemas.microsoft.com/office/drawing/2014/main" id="{5AD0C96D-9523-481B-888B-90164108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25" y="4515354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 </a:t>
            </a:r>
          </a:p>
        </p:txBody>
      </p:sp>
      <p:sp>
        <p:nvSpPr>
          <p:cNvPr id="68617" name="Text Box 4">
            <a:extLst>
              <a:ext uri="{FF2B5EF4-FFF2-40B4-BE49-F238E27FC236}">
                <a16:creationId xmlns:a16="http://schemas.microsoft.com/office/drawing/2014/main" id="{A16BDC3B-2AC8-43DF-B165-B97F55BDE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25" y="3219954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Opt,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,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68618" name="Line 6">
            <a:extLst>
              <a:ext uri="{FF2B5EF4-FFF2-40B4-BE49-F238E27FC236}">
                <a16:creationId xmlns:a16="http://schemas.microsoft.com/office/drawing/2014/main" id="{69E53164-69B4-4F80-8B34-E76F101ADF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9325" y="3796216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19" name="Text Box 7">
            <a:extLst>
              <a:ext uri="{FF2B5EF4-FFF2-40B4-BE49-F238E27FC236}">
                <a16:creationId xmlns:a16="http://schemas.microsoft.com/office/drawing/2014/main" id="{36AD12D8-743F-4088-AFD3-6164E3D04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325" y="3364416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68620" name="Text Box 8">
            <a:extLst>
              <a:ext uri="{FF2B5EF4-FFF2-40B4-BE49-F238E27FC236}">
                <a16:creationId xmlns:a16="http://schemas.microsoft.com/office/drawing/2014/main" id="{37B44907-ED24-4DD0-80B6-A502CCB1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637" y="3219954"/>
            <a:ext cx="2303463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  </a:t>
            </a:r>
          </a:p>
        </p:txBody>
      </p:sp>
      <p:sp>
        <p:nvSpPr>
          <p:cNvPr id="68621" name="Text Box 9">
            <a:extLst>
              <a:ext uri="{FF2B5EF4-FFF2-40B4-BE49-F238E27FC236}">
                <a16:creationId xmlns:a16="http://schemas.microsoft.com/office/drawing/2014/main" id="{FC6C0477-9B0F-4A3C-A1F1-9A5624EA5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637" y="4659816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8622" name="Line 10">
            <a:extLst>
              <a:ext uri="{FF2B5EF4-FFF2-40B4-BE49-F238E27FC236}">
                <a16:creationId xmlns:a16="http://schemas.microsoft.com/office/drawing/2014/main" id="{553D145A-8276-4B3F-B587-BAAAE9940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8262" y="4012116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23" name="Text Box 11">
            <a:extLst>
              <a:ext uri="{FF2B5EF4-FFF2-40B4-BE49-F238E27FC236}">
                <a16:creationId xmlns:a16="http://schemas.microsoft.com/office/drawing/2014/main" id="{B943D735-1386-421E-B084-C2DB16988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700" y="415657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68624" name="Line 12">
            <a:extLst>
              <a:ext uri="{FF2B5EF4-FFF2-40B4-BE49-F238E27FC236}">
                <a16:creationId xmlns:a16="http://schemas.microsoft.com/office/drawing/2014/main" id="{573BC1BF-962E-437F-A3C6-08E83029EB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187" y="4228016"/>
            <a:ext cx="13684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25" name="Text Box 13">
            <a:extLst>
              <a:ext uri="{FF2B5EF4-FFF2-40B4-BE49-F238E27FC236}">
                <a16:creationId xmlns:a16="http://schemas.microsoft.com/office/drawing/2014/main" id="{3B2CEB57-F322-4FA7-90CA-15F3EB509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425" y="415657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9F969080-1D52-494B-AC3F-1AA358BD4184}"/>
              </a:ext>
            </a:extLst>
          </p:cNvPr>
          <p:cNvCxnSpPr/>
          <p:nvPr/>
        </p:nvCxnSpPr>
        <p:spPr>
          <a:xfrm>
            <a:off x="2946587" y="4154991"/>
            <a:ext cx="0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627" name="Text Box 4">
            <a:extLst>
              <a:ext uri="{FF2B5EF4-FFF2-40B4-BE49-F238E27FC236}">
                <a16:creationId xmlns:a16="http://schemas.microsoft.com/office/drawing/2014/main" id="{34970872-C983-44D6-A8B6-AFC305921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25" y="5334504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95961C73-42B7-4F2F-B004-8A0A57543472}"/>
              </a:ext>
            </a:extLst>
          </p:cNvPr>
          <p:cNvCxnSpPr/>
          <p:nvPr/>
        </p:nvCxnSpPr>
        <p:spPr>
          <a:xfrm>
            <a:off x="2946587" y="5020179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8629" name="矩形 74">
            <a:extLst>
              <a:ext uri="{FF2B5EF4-FFF2-40B4-BE49-F238E27FC236}">
                <a16:creationId xmlns:a16="http://schemas.microsoft.com/office/drawing/2014/main" id="{7359B906-DEB2-417E-A999-D92C42758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587" y="4154991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8630" name="矩形 75">
            <a:extLst>
              <a:ext uri="{FF2B5EF4-FFF2-40B4-BE49-F238E27FC236}">
                <a16:creationId xmlns:a16="http://schemas.microsoft.com/office/drawing/2014/main" id="{F7739B71-7556-40B8-B879-14FDE784A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025" y="5020179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8631" name="Line 6">
            <a:extLst>
              <a:ext uri="{FF2B5EF4-FFF2-40B4-BE49-F238E27FC236}">
                <a16:creationId xmlns:a16="http://schemas.microsoft.com/office/drawing/2014/main" id="{1E9296AA-40F9-4FF1-B03C-01A9918B1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637" y="3651754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32" name="Text Box 7">
            <a:extLst>
              <a:ext uri="{FF2B5EF4-FFF2-40B4-BE49-F238E27FC236}">
                <a16:creationId xmlns:a16="http://schemas.microsoft.com/office/drawing/2014/main" id="{274E89F3-7E01-492E-9AAC-682D7C306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075" y="3291391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68651" name="Text Box 27">
            <a:extLst>
              <a:ext uri="{FF2B5EF4-FFF2-40B4-BE49-F238E27FC236}">
                <a16:creationId xmlns:a16="http://schemas.microsoft.com/office/drawing/2014/main" id="{560628E7-7081-4890-BEA6-6E8EA9046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3875" y="4012116"/>
            <a:ext cx="2592387" cy="7842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(s1,c1,{ })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E39E23-1A3D-424B-85C2-2011026C2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45" name="灯片编号占位符 3">
            <a:extLst>
              <a:ext uri="{FF2B5EF4-FFF2-40B4-BE49-F238E27FC236}">
                <a16:creationId xmlns:a16="http://schemas.microsoft.com/office/drawing/2014/main" id="{0C325360-14E0-4835-83E2-419F3A3802F1}"/>
              </a:ext>
            </a:extLst>
          </p:cNvPr>
          <p:cNvSpPr txBox="1">
            <a:spLocks/>
          </p:cNvSpPr>
          <p:nvPr/>
        </p:nvSpPr>
        <p:spPr bwMode="auto">
          <a:xfrm>
            <a:off x="9260417" y="6677028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846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>
            <a:extLst>
              <a:ext uri="{FF2B5EF4-FFF2-40B4-BE49-F238E27FC236}">
                <a16:creationId xmlns:a16="http://schemas.microsoft.com/office/drawing/2014/main" id="{9F97A7FA-3E6E-4812-A9A7-3B3791E6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Build LALR(1) Parser (5)</a:t>
            </a:r>
            <a:endParaRPr lang="zh-TW" altLang="en-US" sz="4000" dirty="0"/>
          </a:p>
        </p:txBody>
      </p:sp>
      <p:sp>
        <p:nvSpPr>
          <p:cNvPr id="70660" name="Text Box 25">
            <a:extLst>
              <a:ext uri="{FF2B5EF4-FFF2-40B4-BE49-F238E27FC236}">
                <a16:creationId xmlns:a16="http://schemas.microsoft.com/office/drawing/2014/main" id="{31ADAB78-639A-475D-B410-DB399A516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681" y="3207684"/>
            <a:ext cx="2771775" cy="21844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(s1, c1, {})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$ to c1 in s2 </a:t>
            </a:r>
            <a:r>
              <a:rPr lang="en-US" altLang="zh-TW" sz="1600" b="1" dirty="0">
                <a:latin typeface="Arial" panose="020B0604020202020204" pitchFamily="34" charset="0"/>
              </a:rPr>
              <a:t>(case1)</a:t>
            </a:r>
            <a:endParaRPr lang="en-US" altLang="zh-TW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push(s2,c1,$)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$ to c2 in s1 </a:t>
            </a:r>
            <a:r>
              <a:rPr lang="en-US" altLang="zh-TW" sz="1600" b="1" dirty="0">
                <a:latin typeface="Arial" panose="020B0604020202020204" pitchFamily="34" charset="0"/>
              </a:rPr>
              <a:t>(case2)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push(s1, c2, $)</a:t>
            </a:r>
          </a:p>
        </p:txBody>
      </p:sp>
      <p:sp>
        <p:nvSpPr>
          <p:cNvPr id="70661" name="Text Box 8">
            <a:extLst>
              <a:ext uri="{FF2B5EF4-FFF2-40B4-BE49-F238E27FC236}">
                <a16:creationId xmlns:a16="http://schemas.microsoft.com/office/drawing/2014/main" id="{A08F3630-0150-470D-9635-372306A8B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481" y="1478897"/>
            <a:ext cx="2303462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endParaRPr lang="en-US" altLang="zh-TW" sz="1800" dirty="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72461E8-B359-492C-98EB-A784BDA5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231" y="2774297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$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1799434-1F2C-44FF-B55A-AD54BFBC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231" y="1478897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endParaRPr lang="en-US" altLang="zh-TW" sz="1800" dirty="0">
              <a:solidFill>
                <a:srgbClr val="047016"/>
              </a:solidFill>
              <a:latin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endParaRPr lang="en-US" altLang="zh-TW" sz="1800" dirty="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0664" name="Line 6">
            <a:extLst>
              <a:ext uri="{FF2B5EF4-FFF2-40B4-BE49-F238E27FC236}">
                <a16:creationId xmlns:a16="http://schemas.microsoft.com/office/drawing/2014/main" id="{041C10DF-8C4B-47F2-893C-5F012DA1F0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4031" y="2055159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5" name="Text Box 7">
            <a:extLst>
              <a:ext uri="{FF2B5EF4-FFF2-40B4-BE49-F238E27FC236}">
                <a16:creationId xmlns:a16="http://schemas.microsoft.com/office/drawing/2014/main" id="{C31C284D-856B-4621-BE41-303469E30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056" y="1694797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0666" name="Text Box 8">
            <a:extLst>
              <a:ext uri="{FF2B5EF4-FFF2-40B4-BE49-F238E27FC236}">
                <a16:creationId xmlns:a16="http://schemas.microsoft.com/office/drawing/2014/main" id="{92F6EA1C-E527-4921-93A6-B159ADFCA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343" y="1478897"/>
            <a:ext cx="2303463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  </a:t>
            </a:r>
          </a:p>
        </p:txBody>
      </p:sp>
      <p:sp>
        <p:nvSpPr>
          <p:cNvPr id="70667" name="Text Box 9">
            <a:extLst>
              <a:ext uri="{FF2B5EF4-FFF2-40B4-BE49-F238E27FC236}">
                <a16:creationId xmlns:a16="http://schemas.microsoft.com/office/drawing/2014/main" id="{931EC149-46B8-48B0-AAEB-1D3B347C7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343" y="2918759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0668" name="Line 10">
            <a:extLst>
              <a:ext uri="{FF2B5EF4-FFF2-40B4-BE49-F238E27FC236}">
                <a16:creationId xmlns:a16="http://schemas.microsoft.com/office/drawing/2014/main" id="{87BC476D-0921-4A4A-89EA-B2012A512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2968" y="2271059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9" name="Text Box 11">
            <a:extLst>
              <a:ext uri="{FF2B5EF4-FFF2-40B4-BE49-F238E27FC236}">
                <a16:creationId xmlns:a16="http://schemas.microsoft.com/office/drawing/2014/main" id="{308F3886-F507-463A-8A48-80D0DDE2D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406" y="2415522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0670" name="Line 12">
            <a:extLst>
              <a:ext uri="{FF2B5EF4-FFF2-40B4-BE49-F238E27FC236}">
                <a16:creationId xmlns:a16="http://schemas.microsoft.com/office/drawing/2014/main" id="{905BBBF6-2ECA-4595-8DAC-226E51F54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4893" y="2486959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71" name="Text Box 13">
            <a:extLst>
              <a:ext uri="{FF2B5EF4-FFF2-40B4-BE49-F238E27FC236}">
                <a16:creationId xmlns:a16="http://schemas.microsoft.com/office/drawing/2014/main" id="{4189A5E4-B22C-4979-AD49-D2E5C9A8F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131" y="2415522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A5143A2-CBAE-4C05-8DD3-76F019C52310}"/>
              </a:ext>
            </a:extLst>
          </p:cNvPr>
          <p:cNvCxnSpPr/>
          <p:nvPr/>
        </p:nvCxnSpPr>
        <p:spPr>
          <a:xfrm>
            <a:off x="4291293" y="2415522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673" name="Text Box 4">
            <a:extLst>
              <a:ext uri="{FF2B5EF4-FFF2-40B4-BE49-F238E27FC236}">
                <a16:creationId xmlns:a16="http://schemas.microsoft.com/office/drawing/2014/main" id="{3E4E286B-FF53-4A64-9F3F-E175712BF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231" y="3593447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FEB33D6B-8F28-42C7-9026-6A65B01B8EB0}"/>
              </a:ext>
            </a:extLst>
          </p:cNvPr>
          <p:cNvCxnSpPr/>
          <p:nvPr/>
        </p:nvCxnSpPr>
        <p:spPr>
          <a:xfrm>
            <a:off x="4291293" y="3279122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0675" name="矩形 19">
            <a:extLst>
              <a:ext uri="{FF2B5EF4-FFF2-40B4-BE49-F238E27FC236}">
                <a16:creationId xmlns:a16="http://schemas.microsoft.com/office/drawing/2014/main" id="{D078EC63-3D70-45F4-8EF2-0BA29F79D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918" y="2415522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0676" name="矩形 20">
            <a:extLst>
              <a:ext uri="{FF2B5EF4-FFF2-40B4-BE49-F238E27FC236}">
                <a16:creationId xmlns:a16="http://schemas.microsoft.com/office/drawing/2014/main" id="{7E68F030-10A5-4207-A5E2-9E218B434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731" y="3279122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0677" name="Line 6">
            <a:extLst>
              <a:ext uri="{FF2B5EF4-FFF2-40B4-BE49-F238E27FC236}">
                <a16:creationId xmlns:a16="http://schemas.microsoft.com/office/drawing/2014/main" id="{3AFDB7C4-B4D2-488D-8B3B-8D2CD107B8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7967" y="1889761"/>
            <a:ext cx="573025" cy="121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78" name="Text Box 7">
            <a:extLst>
              <a:ext uri="{FF2B5EF4-FFF2-40B4-BE49-F238E27FC236}">
                <a16:creationId xmlns:a16="http://schemas.microsoft.com/office/drawing/2014/main" id="{77FCDA37-6C6B-4582-BD48-E49DE9162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5549" y="1478770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dirty="0" err="1">
                <a:latin typeface="Arial" panose="020B0604020202020204" pitchFamily="34" charset="0"/>
              </a:rPr>
              <a:t>Opt</a:t>
            </a:r>
            <a:endParaRPr lang="en-US" altLang="zh-TW" sz="1800" dirty="0">
              <a:latin typeface="Arial" panose="020B0604020202020204" pitchFamily="34" charset="0"/>
            </a:endParaRPr>
          </a:p>
        </p:txBody>
      </p:sp>
      <p:sp>
        <p:nvSpPr>
          <p:cNvPr id="70679" name="Text Box 27">
            <a:extLst>
              <a:ext uri="{FF2B5EF4-FFF2-40B4-BE49-F238E27FC236}">
                <a16:creationId xmlns:a16="http://schemas.microsoft.com/office/drawing/2014/main" id="{319958FF-544F-4714-A3EC-2D8FD62CF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323" y="4608401"/>
            <a:ext cx="2592388" cy="120015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(s1,c2,$)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  <p:sp>
        <p:nvSpPr>
          <p:cNvPr id="70680" name="文字方塊 26">
            <a:extLst>
              <a:ext uri="{FF2B5EF4-FFF2-40B4-BE49-F238E27FC236}">
                <a16:creationId xmlns:a16="http://schemas.microsoft.com/office/drawing/2014/main" id="{9CBCC7F3-04FF-44EF-A1D5-D111B0CA3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148" y="4463938"/>
            <a:ext cx="93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70681" name="文字方塊 27">
            <a:extLst>
              <a:ext uri="{FF2B5EF4-FFF2-40B4-BE49-F238E27FC236}">
                <a16:creationId xmlns:a16="http://schemas.microsoft.com/office/drawing/2014/main" id="{5198D4C9-9646-4953-B5FE-1D8D2986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148" y="5398976"/>
            <a:ext cx="93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A161F2AF-21F5-4A91-B556-8743514E4A74}"/>
              </a:ext>
            </a:extLst>
          </p:cNvPr>
          <p:cNvCxnSpPr/>
          <p:nvPr/>
        </p:nvCxnSpPr>
        <p:spPr>
          <a:xfrm flipH="1">
            <a:off x="5960148" y="4751276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6799DB64-6E33-44B7-ABD1-BD06330EAAC1}"/>
              </a:ext>
            </a:extLst>
          </p:cNvPr>
          <p:cNvCxnSpPr/>
          <p:nvPr/>
        </p:nvCxnSpPr>
        <p:spPr>
          <a:xfrm flipH="1">
            <a:off x="5960148" y="5759338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84" name="文字方塊 40">
            <a:extLst>
              <a:ext uri="{FF2B5EF4-FFF2-40B4-BE49-F238E27FC236}">
                <a16:creationId xmlns:a16="http://schemas.microsoft.com/office/drawing/2014/main" id="{9942B6E4-6B05-44D1-8FF4-88DB284D7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768" y="2439334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0DD03795-12AE-4DD9-A592-236A5DB25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CC4F71CB-8E25-445B-BB08-4F35DFB01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34" y="1475048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ADF2FB1-5F41-47E8-8DE3-7010DB4ADCCE}"/>
              </a:ext>
            </a:extLst>
          </p:cNvPr>
          <p:cNvSpPr txBox="1"/>
          <p:nvPr/>
        </p:nvSpPr>
        <p:spPr>
          <a:xfrm>
            <a:off x="3304032" y="5003030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(s1,c1,{ })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F7E66DD-2F04-4B3A-9827-4E4399E3E3D2}"/>
              </a:ext>
            </a:extLst>
          </p:cNvPr>
          <p:cNvSpPr txBox="1"/>
          <p:nvPr/>
        </p:nvSpPr>
        <p:spPr>
          <a:xfrm>
            <a:off x="5291328" y="1869686"/>
            <a:ext cx="85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,{$} 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C9F634F-2183-4F87-9F71-03CA0DCAF92B}"/>
              </a:ext>
            </a:extLst>
          </p:cNvPr>
          <p:cNvSpPr txBox="1"/>
          <p:nvPr/>
        </p:nvSpPr>
        <p:spPr>
          <a:xfrm>
            <a:off x="4858512" y="2936486"/>
            <a:ext cx="85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,{$}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0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>
            <a:extLst>
              <a:ext uri="{FF2B5EF4-FFF2-40B4-BE49-F238E27FC236}">
                <a16:creationId xmlns:a16="http://schemas.microsoft.com/office/drawing/2014/main" id="{CA5790F8-1524-4F6F-8B23-4F37F298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Build LALR(1) Parser (6)</a:t>
            </a:r>
            <a:endParaRPr lang="zh-TW" altLang="en-US" sz="4000" dirty="0"/>
          </a:p>
        </p:txBody>
      </p:sp>
      <p:sp>
        <p:nvSpPr>
          <p:cNvPr id="71685" name="Text Box 25">
            <a:extLst>
              <a:ext uri="{FF2B5EF4-FFF2-40B4-BE49-F238E27FC236}">
                <a16:creationId xmlns:a16="http://schemas.microsoft.com/office/drawing/2014/main" id="{1AA220E3-D859-4EFE-BFD8-46F64BE5F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1689" y="3196926"/>
            <a:ext cx="2627313" cy="21844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(s1,c2,$)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ID to c1 in s4 </a:t>
            </a:r>
            <a:r>
              <a:rPr lang="en-US" altLang="zh-TW" sz="1600" b="1" dirty="0">
                <a:latin typeface="Arial" panose="020B0604020202020204" pitchFamily="34" charset="0"/>
              </a:rPr>
              <a:t>(case1)</a:t>
            </a: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 (s4,c1,ID)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ID to c3 in s1 </a:t>
            </a:r>
            <a:r>
              <a:rPr lang="en-US" altLang="zh-TW" sz="1600" b="1" dirty="0">
                <a:latin typeface="Arial" panose="020B0604020202020204" pitchFamily="34" charset="0"/>
              </a:rPr>
              <a:t>(case2)</a:t>
            </a:r>
            <a:endParaRPr lang="en-US" altLang="zh-TW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 (s1,c3,ID)</a:t>
            </a:r>
          </a:p>
        </p:txBody>
      </p:sp>
      <p:sp>
        <p:nvSpPr>
          <p:cNvPr id="71686" name="Text Box 8">
            <a:extLst>
              <a:ext uri="{FF2B5EF4-FFF2-40B4-BE49-F238E27FC236}">
                <a16:creationId xmlns:a16="http://schemas.microsoft.com/office/drawing/2014/main" id="{88D5D235-C951-4BC5-83E6-83F92D51C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89" y="3816238"/>
            <a:ext cx="2592388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71687" name="Text Box 4">
            <a:extLst>
              <a:ext uri="{FF2B5EF4-FFF2-40B4-BE49-F238E27FC236}">
                <a16:creationId xmlns:a16="http://schemas.microsoft.com/office/drawing/2014/main" id="{FE0B7313-2F27-4AFE-8D52-BE1559DF1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777" y="2763539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2554EF0-0FFC-4EA0-8F2C-4D4941A7C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777" y="1468139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endParaRPr lang="en-US" altLang="zh-TW" sz="1800" dirty="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1689" name="Line 6">
            <a:extLst>
              <a:ext uri="{FF2B5EF4-FFF2-40B4-BE49-F238E27FC236}">
                <a16:creationId xmlns:a16="http://schemas.microsoft.com/office/drawing/2014/main" id="{1314D4E2-505A-4DB4-8E42-8229B4A84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8577" y="2044401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90" name="Text Box 7">
            <a:extLst>
              <a:ext uri="{FF2B5EF4-FFF2-40B4-BE49-F238E27FC236}">
                <a16:creationId xmlns:a16="http://schemas.microsoft.com/office/drawing/2014/main" id="{90C12C12-66F2-47A2-8218-BC505ADCB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602" y="168403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6C95DDB-EF2B-480A-AE2B-A7B662CD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889" y="1468139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endParaRPr lang="en-US" altLang="zh-TW" sz="1800" dirty="0">
              <a:solidFill>
                <a:srgbClr val="047016"/>
              </a:solidFill>
              <a:latin typeface="Arial" panose="020B0604020202020204" pitchFamily="34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  </a:t>
            </a:r>
          </a:p>
        </p:txBody>
      </p:sp>
      <p:sp>
        <p:nvSpPr>
          <p:cNvPr id="71692" name="Text Box 9">
            <a:extLst>
              <a:ext uri="{FF2B5EF4-FFF2-40B4-BE49-F238E27FC236}">
                <a16:creationId xmlns:a16="http://schemas.microsoft.com/office/drawing/2014/main" id="{3F678587-C602-46A6-948A-28C94083C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889" y="2908001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1693" name="Line 10">
            <a:extLst>
              <a:ext uri="{FF2B5EF4-FFF2-40B4-BE49-F238E27FC236}">
                <a16:creationId xmlns:a16="http://schemas.microsoft.com/office/drawing/2014/main" id="{AA8FC2F4-8A31-4B45-87C3-72EAACAD2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7514" y="226030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94" name="Text Box 11">
            <a:extLst>
              <a:ext uri="{FF2B5EF4-FFF2-40B4-BE49-F238E27FC236}">
                <a16:creationId xmlns:a16="http://schemas.microsoft.com/office/drawing/2014/main" id="{C22E5D4E-BC11-4E1E-BC48-11A4178E5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8952" y="240476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1695" name="Line 12">
            <a:extLst>
              <a:ext uri="{FF2B5EF4-FFF2-40B4-BE49-F238E27FC236}">
                <a16:creationId xmlns:a16="http://schemas.microsoft.com/office/drawing/2014/main" id="{131E0A87-BE33-4EB9-B552-B4CDD926F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439" y="2476201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96" name="Text Box 13">
            <a:extLst>
              <a:ext uri="{FF2B5EF4-FFF2-40B4-BE49-F238E27FC236}">
                <a16:creationId xmlns:a16="http://schemas.microsoft.com/office/drawing/2014/main" id="{5D057AD5-8E6B-4E03-860B-AD07ABA52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677" y="240476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D30B730-6AA7-43CB-8CE2-B1FE473BEC29}"/>
              </a:ext>
            </a:extLst>
          </p:cNvPr>
          <p:cNvCxnSpPr/>
          <p:nvPr/>
        </p:nvCxnSpPr>
        <p:spPr>
          <a:xfrm>
            <a:off x="4355839" y="2404764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698" name="Text Box 4">
            <a:extLst>
              <a:ext uri="{FF2B5EF4-FFF2-40B4-BE49-F238E27FC236}">
                <a16:creationId xmlns:a16="http://schemas.microsoft.com/office/drawing/2014/main" id="{3EAE91BF-1E9A-410A-985D-D6B7AA4A5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777" y="3582689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6A3DB0E6-A08F-44EE-A656-665BF0FEDF64}"/>
              </a:ext>
            </a:extLst>
          </p:cNvPr>
          <p:cNvCxnSpPr/>
          <p:nvPr/>
        </p:nvCxnSpPr>
        <p:spPr>
          <a:xfrm>
            <a:off x="4355839" y="3268364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700" name="矩形 19">
            <a:extLst>
              <a:ext uri="{FF2B5EF4-FFF2-40B4-BE49-F238E27FC236}">
                <a16:creationId xmlns:a16="http://schemas.microsoft.com/office/drawing/2014/main" id="{7202FBDF-DE7F-484F-B7D0-B9A13273D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839" y="2404764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1701" name="矩形 20">
            <a:extLst>
              <a:ext uri="{FF2B5EF4-FFF2-40B4-BE49-F238E27FC236}">
                <a16:creationId xmlns:a16="http://schemas.microsoft.com/office/drawing/2014/main" id="{D3E320A8-A24B-40DE-9454-3C0485FC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277" y="3268364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1702" name="Line 6">
            <a:extLst>
              <a:ext uri="{FF2B5EF4-FFF2-40B4-BE49-F238E27FC236}">
                <a16:creationId xmlns:a16="http://schemas.microsoft.com/office/drawing/2014/main" id="{E785CF51-A472-46C1-AA83-F0BB9673F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9889" y="2357139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03" name="Text Box 7">
            <a:extLst>
              <a:ext uri="{FF2B5EF4-FFF2-40B4-BE49-F238E27FC236}">
                <a16:creationId xmlns:a16="http://schemas.microsoft.com/office/drawing/2014/main" id="{2000C85B-CF72-4EE6-9D72-9E0D10235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327" y="2428576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1704" name="Text Box 27">
            <a:extLst>
              <a:ext uri="{FF2B5EF4-FFF2-40B4-BE49-F238E27FC236}">
                <a16:creationId xmlns:a16="http://schemas.microsoft.com/office/drawing/2014/main" id="{5E87C9AF-A660-4B6B-BBF9-AA13FF9F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261" y="4456299"/>
            <a:ext cx="2592387" cy="16160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(s1,c3,ID)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(s4,c1,ID)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  <p:sp>
        <p:nvSpPr>
          <p:cNvPr id="71705" name="文字方塊 25">
            <a:extLst>
              <a:ext uri="{FF2B5EF4-FFF2-40B4-BE49-F238E27FC236}">
                <a16:creationId xmlns:a16="http://schemas.microsoft.com/office/drawing/2014/main" id="{B30D8E06-4FBB-4786-BD32-D5A4B60B2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086" y="4527736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71706" name="文字方塊 26">
            <a:extLst>
              <a:ext uri="{FF2B5EF4-FFF2-40B4-BE49-F238E27FC236}">
                <a16:creationId xmlns:a16="http://schemas.microsoft.com/office/drawing/2014/main" id="{B3073072-E433-4FFD-B7DC-C0F429F51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602" y="5514676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8A5E763B-6402-49FD-8BFB-B548A9E31D65}"/>
              </a:ext>
            </a:extLst>
          </p:cNvPr>
          <p:cNvCxnSpPr/>
          <p:nvPr/>
        </p:nvCxnSpPr>
        <p:spPr>
          <a:xfrm flipH="1">
            <a:off x="5990086" y="4815074"/>
            <a:ext cx="5762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286535BC-EB93-4FF0-A99D-AC09FC1C861E}"/>
              </a:ext>
            </a:extLst>
          </p:cNvPr>
          <p:cNvCxnSpPr/>
          <p:nvPr/>
        </p:nvCxnSpPr>
        <p:spPr>
          <a:xfrm flipH="1">
            <a:off x="5990086" y="6029511"/>
            <a:ext cx="5762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灯片编号占位符 3">
            <a:extLst>
              <a:ext uri="{FF2B5EF4-FFF2-40B4-BE49-F238E27FC236}">
                <a16:creationId xmlns:a16="http://schemas.microsoft.com/office/drawing/2014/main" id="{F5B79A31-DCB8-4076-ADA2-8BA6D93D27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C7EE7672-6AA7-470B-941C-6331FF64D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75" y="1464290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31579AD-8E8F-4589-A5FE-99A3C4781588}"/>
              </a:ext>
            </a:extLst>
          </p:cNvPr>
          <p:cNvSpPr txBox="1"/>
          <p:nvPr/>
        </p:nvSpPr>
        <p:spPr>
          <a:xfrm>
            <a:off x="3340608" y="5295638"/>
            <a:ext cx="3145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(s1,c2,$)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F0D21C4-0227-4EF6-8A78-209DC4181D01}"/>
              </a:ext>
            </a:extLst>
          </p:cNvPr>
          <p:cNvSpPr txBox="1"/>
          <p:nvPr/>
        </p:nvSpPr>
        <p:spPr>
          <a:xfrm>
            <a:off x="8668512" y="1650230"/>
            <a:ext cx="65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B39531D-8D93-43D8-9E26-30E6F248AD72}"/>
              </a:ext>
            </a:extLst>
          </p:cNvPr>
          <p:cNvSpPr txBox="1"/>
          <p:nvPr/>
        </p:nvSpPr>
        <p:spPr>
          <a:xfrm>
            <a:off x="4651248" y="2058662"/>
            <a:ext cx="65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4"/>
      <p:bldP spid="33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1">
            <a:extLst>
              <a:ext uri="{FF2B5EF4-FFF2-40B4-BE49-F238E27FC236}">
                <a16:creationId xmlns:a16="http://schemas.microsoft.com/office/drawing/2014/main" id="{793A537C-E6E8-41B2-99AC-AB7DB93A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Build LALR(1) Parser (7)</a:t>
            </a:r>
            <a:endParaRPr lang="zh-TW" altLang="en-US" sz="4000" dirty="0"/>
          </a:p>
        </p:txBody>
      </p:sp>
      <p:sp>
        <p:nvSpPr>
          <p:cNvPr id="72709" name="Text Box 25">
            <a:extLst>
              <a:ext uri="{FF2B5EF4-FFF2-40B4-BE49-F238E27FC236}">
                <a16:creationId xmlns:a16="http://schemas.microsoft.com/office/drawing/2014/main" id="{DF8F09D1-3AFB-4ACB-BDAE-57300CC43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4870" y="2971016"/>
            <a:ext cx="2627313" cy="14462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Step3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(s1, c3, 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ID to c1 in s5 </a:t>
            </a:r>
            <a:r>
              <a:rPr lang="en-US" altLang="zh-TW" sz="1600" b="1" dirty="0">
                <a:latin typeface="Arial" panose="020B0604020202020204" pitchFamily="34" charset="0"/>
              </a:rPr>
              <a:t>(case1)</a:t>
            </a: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 (s5, c1, ID)</a:t>
            </a:r>
          </a:p>
        </p:txBody>
      </p:sp>
      <p:sp>
        <p:nvSpPr>
          <p:cNvPr id="72710" name="Text Box 8">
            <a:extLst>
              <a:ext uri="{FF2B5EF4-FFF2-40B4-BE49-F238E27FC236}">
                <a16:creationId xmlns:a16="http://schemas.microsoft.com/office/drawing/2014/main" id="{95BA606F-50E6-47F8-BCEE-193659120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120" y="3644116"/>
            <a:ext cx="2592388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72711" name="Text Box 4">
            <a:extLst>
              <a:ext uri="{FF2B5EF4-FFF2-40B4-BE49-F238E27FC236}">
                <a16:creationId xmlns:a16="http://schemas.microsoft.com/office/drawing/2014/main" id="{A42741E8-CAE5-441B-8E11-6B2087D1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958" y="2537629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2712" name="Text Box 4">
            <a:extLst>
              <a:ext uri="{FF2B5EF4-FFF2-40B4-BE49-F238E27FC236}">
                <a16:creationId xmlns:a16="http://schemas.microsoft.com/office/drawing/2014/main" id="{D2D7ED3C-FFD7-4768-A83F-08CB7AAB6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958" y="1242229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ID, {ID} </a:t>
            </a:r>
          </a:p>
        </p:txBody>
      </p:sp>
      <p:sp>
        <p:nvSpPr>
          <p:cNvPr id="72713" name="Line 6">
            <a:extLst>
              <a:ext uri="{FF2B5EF4-FFF2-40B4-BE49-F238E27FC236}">
                <a16:creationId xmlns:a16="http://schemas.microsoft.com/office/drawing/2014/main" id="{DDC8D9EB-3076-4F31-9902-8986536400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1758" y="1818491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714" name="Text Box 7">
            <a:extLst>
              <a:ext uri="{FF2B5EF4-FFF2-40B4-BE49-F238E27FC236}">
                <a16:creationId xmlns:a16="http://schemas.microsoft.com/office/drawing/2014/main" id="{7025B5F8-755A-4D23-AA06-321D4E95D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783" y="145812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2715" name="Text Box 8">
            <a:extLst>
              <a:ext uri="{FF2B5EF4-FFF2-40B4-BE49-F238E27FC236}">
                <a16:creationId xmlns:a16="http://schemas.microsoft.com/office/drawing/2014/main" id="{3BEB597E-F4B1-4A38-B4B2-97E619708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070" y="1242229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 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E62C8FBA-4A1E-46F7-8EBD-F3BE5B28F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070" y="2682091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2717" name="Line 10">
            <a:extLst>
              <a:ext uri="{FF2B5EF4-FFF2-40B4-BE49-F238E27FC236}">
                <a16:creationId xmlns:a16="http://schemas.microsoft.com/office/drawing/2014/main" id="{990BBC98-7CD1-4F8E-B6B7-E1860A4C91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695" y="203439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718" name="Text Box 11">
            <a:extLst>
              <a:ext uri="{FF2B5EF4-FFF2-40B4-BE49-F238E27FC236}">
                <a16:creationId xmlns:a16="http://schemas.microsoft.com/office/drawing/2014/main" id="{B85467DA-0866-417C-BF2D-8D3D72948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133" y="217885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2719" name="Line 12">
            <a:extLst>
              <a:ext uri="{FF2B5EF4-FFF2-40B4-BE49-F238E27FC236}">
                <a16:creationId xmlns:a16="http://schemas.microsoft.com/office/drawing/2014/main" id="{EA63316E-2592-4FD1-BEA6-33740D102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620" y="2250291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720" name="Text Box 13">
            <a:extLst>
              <a:ext uri="{FF2B5EF4-FFF2-40B4-BE49-F238E27FC236}">
                <a16:creationId xmlns:a16="http://schemas.microsoft.com/office/drawing/2014/main" id="{DA290AD5-A6D0-4D70-B413-F41ED8E9C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858" y="217885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C868D47-2974-496C-A247-7FCF4BAD4396}"/>
              </a:ext>
            </a:extLst>
          </p:cNvPr>
          <p:cNvCxnSpPr/>
          <p:nvPr/>
        </p:nvCxnSpPr>
        <p:spPr>
          <a:xfrm>
            <a:off x="4259020" y="2178854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2722" name="Text Box 4">
            <a:extLst>
              <a:ext uri="{FF2B5EF4-FFF2-40B4-BE49-F238E27FC236}">
                <a16:creationId xmlns:a16="http://schemas.microsoft.com/office/drawing/2014/main" id="{E82F6EEC-164A-469C-AC5F-8FCC27F1C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958" y="3356779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80E3B04A-1ABA-461A-855B-C0537D39B7D3}"/>
              </a:ext>
            </a:extLst>
          </p:cNvPr>
          <p:cNvCxnSpPr/>
          <p:nvPr/>
        </p:nvCxnSpPr>
        <p:spPr>
          <a:xfrm>
            <a:off x="4259020" y="3042454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2724" name="矩形 19">
            <a:extLst>
              <a:ext uri="{FF2B5EF4-FFF2-40B4-BE49-F238E27FC236}">
                <a16:creationId xmlns:a16="http://schemas.microsoft.com/office/drawing/2014/main" id="{6BD2E082-F7E9-4EA1-85D9-EBEA0B023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020" y="2178854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2725" name="矩形 20">
            <a:extLst>
              <a:ext uri="{FF2B5EF4-FFF2-40B4-BE49-F238E27FC236}">
                <a16:creationId xmlns:a16="http://schemas.microsoft.com/office/drawing/2014/main" id="{D7585B3D-829B-457D-A7EE-BBB6C4B8C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458" y="3042454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2726" name="Line 6">
            <a:extLst>
              <a:ext uri="{FF2B5EF4-FFF2-40B4-BE49-F238E27FC236}">
                <a16:creationId xmlns:a16="http://schemas.microsoft.com/office/drawing/2014/main" id="{BD0FD837-644C-4532-9AD4-1CBF86047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3070" y="2131229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727" name="Text Box 7">
            <a:extLst>
              <a:ext uri="{FF2B5EF4-FFF2-40B4-BE49-F238E27FC236}">
                <a16:creationId xmlns:a16="http://schemas.microsoft.com/office/drawing/2014/main" id="{1FB98680-C54F-4769-B005-0549989BB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508" y="2202666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2728" name="Text Box 27">
            <a:extLst>
              <a:ext uri="{FF2B5EF4-FFF2-40B4-BE49-F238E27FC236}">
                <a16:creationId xmlns:a16="http://schemas.microsoft.com/office/drawing/2014/main" id="{37CBE460-2B54-48B9-B38A-5100F233D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958" y="4436279"/>
            <a:ext cx="2592387" cy="161448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(s5,c1,ID)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(s4,c1,ID)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  <p:sp>
        <p:nvSpPr>
          <p:cNvPr id="72729" name="文字方塊 24">
            <a:extLst>
              <a:ext uri="{FF2B5EF4-FFF2-40B4-BE49-F238E27FC236}">
                <a16:creationId xmlns:a16="http://schemas.microsoft.com/office/drawing/2014/main" id="{9FAB892D-5008-428E-ABA0-BDCA8114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195" y="4291816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72730" name="文字方塊 25">
            <a:extLst>
              <a:ext uri="{FF2B5EF4-FFF2-40B4-BE49-F238E27FC236}">
                <a16:creationId xmlns:a16="http://schemas.microsoft.com/office/drawing/2014/main" id="{8809A6CF-F596-4C62-AF19-025B3E242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579" y="5702342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latin typeface="Arial" panose="020B0604020202020204" pitchFamily="34" charset="0"/>
              </a:rPr>
              <a:t>buttom</a:t>
            </a:r>
            <a:r>
              <a:rPr lang="en-US" altLang="zh-TW" sz="1800" dirty="0"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BEE05C16-DA4B-44C3-A334-16141085229C}"/>
              </a:ext>
            </a:extLst>
          </p:cNvPr>
          <p:cNvCxnSpPr/>
          <p:nvPr/>
        </p:nvCxnSpPr>
        <p:spPr>
          <a:xfrm flipH="1">
            <a:off x="5913195" y="4579154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CC7FD61A-F9C8-4DFD-B436-3B0209F621FB}"/>
              </a:ext>
            </a:extLst>
          </p:cNvPr>
          <p:cNvCxnSpPr/>
          <p:nvPr/>
        </p:nvCxnSpPr>
        <p:spPr>
          <a:xfrm flipH="1">
            <a:off x="5937579" y="6062704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F2A1863A-8852-41C8-AB2B-2DA537E43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80B8E824-3DF7-459C-8BB1-0CD223C21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72" y="1270652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60FFA6E-B0CD-4FA4-B3C8-AC4E50B77D8B}"/>
              </a:ext>
            </a:extLst>
          </p:cNvPr>
          <p:cNvSpPr txBox="1"/>
          <p:nvPr/>
        </p:nvSpPr>
        <p:spPr>
          <a:xfrm>
            <a:off x="3255264" y="4856726"/>
            <a:ext cx="6120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(s1,c3,ID)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C5AAB82-76F3-45BB-ABC1-236E8E458996}"/>
              </a:ext>
            </a:extLst>
          </p:cNvPr>
          <p:cNvSpPr txBox="1"/>
          <p:nvPr/>
        </p:nvSpPr>
        <p:spPr>
          <a:xfrm>
            <a:off x="7729728" y="2845046"/>
            <a:ext cx="65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38773F71-FAE9-4888-AEB5-FA8F4E22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144466"/>
            <a:ext cx="10438035" cy="692151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SLR(1) Parsing (2)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7855389-6F1E-4988-9711-CE2040507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3342" y="1140311"/>
            <a:ext cx="9542032" cy="499978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dirty="0">
                <a:solidFill>
                  <a:srgbClr val="C00000"/>
                </a:solidFill>
              </a:rPr>
              <a:t>SLR(1) stands for </a:t>
            </a:r>
            <a:r>
              <a:rPr lang="en-US" altLang="zh-TW" sz="2400" b="1" dirty="0">
                <a:solidFill>
                  <a:srgbClr val="0000FF"/>
                </a:solidFill>
              </a:rPr>
              <a:t>Simple LR(1)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One-symbol look-ahead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Look-</a:t>
            </a:r>
            <a:r>
              <a:rPr lang="en-US" altLang="zh-TW" sz="2000" dirty="0" err="1"/>
              <a:t>aheads</a:t>
            </a:r>
            <a:r>
              <a:rPr lang="en-US" altLang="zh-TW" sz="2000" dirty="0"/>
              <a:t> are not built directly into configurations but rather are added after the LR(0) configuration sets are built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An SLR(1) parser will perform a reduce action for configuration </a:t>
            </a:r>
            <a:r>
              <a:rPr lang="en-US" altLang="zh-TW" sz="2000" b="1" dirty="0">
                <a:solidFill>
                  <a:srgbClr val="0000FF"/>
                </a:solidFill>
                <a:sym typeface="Symbol" panose="05050102010706020507" pitchFamily="18" charset="2"/>
              </a:rPr>
              <a:t>B  </a:t>
            </a:r>
            <a:r>
              <a:rPr lang="en-US" altLang="zh-TW" sz="20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•</a:t>
            </a:r>
            <a:r>
              <a:rPr lang="en-US" altLang="zh-TW" sz="2000" dirty="0">
                <a:cs typeface="Times New Roman" panose="02020603050405020304" pitchFamily="18" charset="0"/>
                <a:sym typeface="Symbol" panose="05050102010706020507" pitchFamily="18" charset="2"/>
              </a:rPr>
              <a:t> if the look-ahead symbol is in the set </a:t>
            </a:r>
            <a:r>
              <a:rPr lang="en-US" altLang="zh-TW" sz="2000" b="1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Follow(B)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/>
          </a:p>
          <a:p>
            <a:pPr eaLnBrk="1" hangingPunct="1">
              <a:lnSpc>
                <a:spcPct val="90000"/>
              </a:lnSpc>
            </a:pPr>
            <a:r>
              <a:rPr lang="en-US" altLang="zh-TW" sz="2400" b="1" dirty="0">
                <a:solidFill>
                  <a:srgbClr val="C00000"/>
                </a:solidFill>
              </a:rPr>
              <a:t>The SLR(1) projection function, from CFSM states,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P : S</a:t>
            </a:r>
            <a:r>
              <a:rPr lang="en-US" altLang="zh-TW" sz="2000" baseline="-25000" dirty="0"/>
              <a:t>0</a:t>
            </a:r>
            <a:r>
              <a:rPr lang="en-US" altLang="zh-TW" sz="2000" dirty="0">
                <a:sym typeface="Symbol" panose="05050102010706020507" pitchFamily="18" charset="2"/>
              </a:rPr>
              <a:t></a:t>
            </a:r>
            <a:r>
              <a:rPr lang="en-US" altLang="zh-TW" sz="2000" dirty="0"/>
              <a:t>V</a:t>
            </a:r>
            <a:r>
              <a:rPr lang="en-US" altLang="zh-TW" sz="2000" baseline="-25000" dirty="0"/>
              <a:t>t</a:t>
            </a:r>
            <a:r>
              <a:rPr lang="en-US" altLang="zh-TW" sz="2000" dirty="0">
                <a:sym typeface="Symbol" panose="05050102010706020507" pitchFamily="18" charset="2"/>
              </a:rPr>
              <a:t>2</a:t>
            </a:r>
            <a:r>
              <a:rPr lang="en-US" altLang="zh-TW" sz="2000" baseline="30000" dirty="0">
                <a:sym typeface="Symbol" panose="05050102010706020507" pitchFamily="18" charset="2"/>
              </a:rPr>
              <a:t>Q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dirty="0"/>
              <a:t>P(</a:t>
            </a:r>
            <a:r>
              <a:rPr lang="en-US" altLang="zh-TW" sz="2000" dirty="0" err="1"/>
              <a:t>s,a</a:t>
            </a:r>
            <a:r>
              <a:rPr lang="en-US" altLang="zh-TW" sz="2000" dirty="0"/>
              <a:t>)={</a:t>
            </a:r>
            <a:r>
              <a:rPr lang="en-US" altLang="zh-TW" sz="2000" dirty="0" err="1"/>
              <a:t>Reduce</a:t>
            </a:r>
            <a:r>
              <a:rPr lang="en-US" altLang="zh-TW" sz="2000" baseline="-25000" dirty="0" err="1"/>
              <a:t>i</a:t>
            </a:r>
            <a:r>
              <a:rPr lang="en-US" altLang="zh-TW" sz="2000" dirty="0"/>
              <a:t> | </a:t>
            </a:r>
            <a:r>
              <a:rPr lang="en-US" altLang="zh-TW" sz="2000" dirty="0">
                <a:solidFill>
                  <a:srgbClr val="0000FF"/>
                </a:solidFill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 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•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, a</a:t>
            </a:r>
            <a:r>
              <a:rPr lang="en-US" altLang="zh-TW" sz="2000" dirty="0">
                <a:sym typeface="Symbol" panose="05050102010706020507" pitchFamily="18" charset="2"/>
              </a:rPr>
              <a:t> Follow(B) and production </a:t>
            </a:r>
            <a:r>
              <a:rPr lang="en-US" altLang="zh-TW" sz="2000" dirty="0" err="1">
                <a:sym typeface="Symbol" panose="05050102010706020507" pitchFamily="18" charset="2"/>
              </a:rPr>
              <a:t>i</a:t>
            </a:r>
            <a:r>
              <a:rPr lang="en-US" altLang="zh-TW" sz="2000" dirty="0">
                <a:sym typeface="Symbol" panose="05050102010706020507" pitchFamily="18" charset="2"/>
              </a:rPr>
              <a:t> is </a:t>
            </a:r>
            <a:r>
              <a:rPr lang="en-US" altLang="zh-TW" sz="2000" dirty="0">
                <a:solidFill>
                  <a:srgbClr val="0000FF"/>
                </a:solidFill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 </a:t>
            </a:r>
            <a:r>
              <a:rPr lang="en-US" altLang="zh-TW" sz="2000" dirty="0"/>
              <a:t>} </a:t>
            </a:r>
            <a:r>
              <a:rPr lang="en-US" altLang="zh-TW" sz="2000" dirty="0">
                <a:sym typeface="Symbol" panose="05050102010706020507" pitchFamily="18" charset="2"/>
              </a:rPr>
              <a:t> </a:t>
            </a:r>
          </a:p>
          <a:p>
            <a:pPr marL="457176" lvl="1" indent="0" eaLnBrk="1" hangingPunct="1">
              <a:lnSpc>
                <a:spcPct val="90000"/>
              </a:lnSpc>
              <a:buNone/>
            </a:pPr>
            <a:r>
              <a:rPr lang="en-US" altLang="zh-TW" sz="2000" dirty="0">
                <a:sym typeface="Symbol" panose="05050102010706020507" pitchFamily="18" charset="2"/>
              </a:rPr>
              <a:t>	(if </a:t>
            </a:r>
            <a:r>
              <a:rPr lang="en-US" altLang="zh-TW" sz="2000" dirty="0">
                <a:solidFill>
                  <a:srgbClr val="0000FF"/>
                </a:solidFill>
              </a:rPr>
              <a:t>A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 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•</a:t>
            </a:r>
            <a:r>
              <a:rPr lang="en-US" altLang="zh-TW" sz="2000" dirty="0">
                <a:solidFill>
                  <a:srgbClr val="0000FF"/>
                </a:solidFill>
                <a:sym typeface="Symbol" panose="05050102010706020507" pitchFamily="18" charset="2"/>
              </a:rPr>
              <a:t> a </a:t>
            </a:r>
            <a:r>
              <a:rPr lang="en-US" altLang="zh-TW" sz="2000" dirty="0">
                <a:sym typeface="Symbol" panose="05050102010706020507" pitchFamily="18" charset="2"/>
              </a:rPr>
              <a:t> s</a:t>
            </a:r>
            <a:r>
              <a:rPr lang="en-US" altLang="zh-TW" sz="2000" dirty="0"/>
              <a:t> for a</a:t>
            </a:r>
            <a:r>
              <a:rPr lang="en-US" altLang="zh-TW" sz="2000" dirty="0">
                <a:sym typeface="Symbol" panose="05050102010706020507" pitchFamily="18" charset="2"/>
              </a:rPr>
              <a:t> </a:t>
            </a:r>
            <a:r>
              <a:rPr lang="en-US" altLang="zh-TW" sz="2000" dirty="0"/>
              <a:t>V</a:t>
            </a:r>
            <a:r>
              <a:rPr lang="en-US" altLang="zh-TW" sz="2000" baseline="-25000" dirty="0"/>
              <a:t>t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Then {Shift} Else )</a:t>
            </a:r>
            <a:endParaRPr lang="en-US" altLang="zh-TW" sz="2000" b="1" i="1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2000" b="1" i="1" dirty="0">
              <a:solidFill>
                <a:srgbClr val="FF0000"/>
              </a:solidFill>
            </a:endParaRP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75C097C3-44C7-4762-AC30-E70CDAE442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投影片編號版面配置區 3">
            <a:extLst>
              <a:ext uri="{FF2B5EF4-FFF2-40B4-BE49-F238E27FC236}">
                <a16:creationId xmlns:a16="http://schemas.microsoft.com/office/drawing/2014/main" id="{A7789DB1-97BA-4A9B-A565-EE50795E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659839F-D905-4BF4-97CB-42B83A188B20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40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4" name="Text Box 25">
            <a:extLst>
              <a:ext uri="{FF2B5EF4-FFF2-40B4-BE49-F238E27FC236}">
                <a16:creationId xmlns:a16="http://schemas.microsoft.com/office/drawing/2014/main" id="{C4068F64-31CB-40D8-AF3C-95E1B37C6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6235" y="3164653"/>
            <a:ext cx="2627313" cy="7080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Step4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(s5,c1,ID)</a:t>
            </a:r>
          </a:p>
        </p:txBody>
      </p:sp>
      <p:sp>
        <p:nvSpPr>
          <p:cNvPr id="73735" name="Text Box 8">
            <a:extLst>
              <a:ext uri="{FF2B5EF4-FFF2-40B4-BE49-F238E27FC236}">
                <a16:creationId xmlns:a16="http://schemas.microsoft.com/office/drawing/2014/main" id="{5C655291-7F30-49F4-BCA3-7475953E8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485" y="3837753"/>
            <a:ext cx="2592388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endParaRPr lang="en-US" altLang="zh-TW" sz="180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73736" name="Text Box 4">
            <a:extLst>
              <a:ext uri="{FF2B5EF4-FFF2-40B4-BE49-F238E27FC236}">
                <a16:creationId xmlns:a16="http://schemas.microsoft.com/office/drawing/2014/main" id="{9D3B612C-FB3A-4D9D-A818-DC49B54EC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323" y="2731266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3737" name="Text Box 4">
            <a:extLst>
              <a:ext uri="{FF2B5EF4-FFF2-40B4-BE49-F238E27FC236}">
                <a16:creationId xmlns:a16="http://schemas.microsoft.com/office/drawing/2014/main" id="{F52F8D49-3A61-4831-96D7-2E8316929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323" y="1435866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ID, {ID}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3738" name="Line 6">
            <a:extLst>
              <a:ext uri="{FF2B5EF4-FFF2-40B4-BE49-F238E27FC236}">
                <a16:creationId xmlns:a16="http://schemas.microsoft.com/office/drawing/2014/main" id="{8ACD60E7-3489-471E-85F0-BE63A42E64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3123" y="201212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39" name="Text Box 7">
            <a:extLst>
              <a:ext uri="{FF2B5EF4-FFF2-40B4-BE49-F238E27FC236}">
                <a16:creationId xmlns:a16="http://schemas.microsoft.com/office/drawing/2014/main" id="{2877D6C8-3CE8-4FF2-9649-A6A8A6EF2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148" y="1651766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3740" name="Text Box 8">
            <a:extLst>
              <a:ext uri="{FF2B5EF4-FFF2-40B4-BE49-F238E27FC236}">
                <a16:creationId xmlns:a16="http://schemas.microsoft.com/office/drawing/2014/main" id="{D16289E6-BDB2-4082-8004-9257D50F0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435" y="1435866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  </a:t>
            </a:r>
          </a:p>
        </p:txBody>
      </p:sp>
      <p:sp>
        <p:nvSpPr>
          <p:cNvPr id="73741" name="Text Box 9">
            <a:extLst>
              <a:ext uri="{FF2B5EF4-FFF2-40B4-BE49-F238E27FC236}">
                <a16:creationId xmlns:a16="http://schemas.microsoft.com/office/drawing/2014/main" id="{0F7BB839-9EF8-4EDB-B62F-13CEB960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435" y="2875728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· 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, {ID} </a:t>
            </a:r>
          </a:p>
        </p:txBody>
      </p:sp>
      <p:sp>
        <p:nvSpPr>
          <p:cNvPr id="73742" name="Line 10">
            <a:extLst>
              <a:ext uri="{FF2B5EF4-FFF2-40B4-BE49-F238E27FC236}">
                <a16:creationId xmlns:a16="http://schemas.microsoft.com/office/drawing/2014/main" id="{1A295AA9-F97E-488D-A5ED-BC4E850DE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2060" y="222802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43" name="Text Box 11">
            <a:extLst>
              <a:ext uri="{FF2B5EF4-FFF2-40B4-BE49-F238E27FC236}">
                <a16:creationId xmlns:a16="http://schemas.microsoft.com/office/drawing/2014/main" id="{1F3C6682-F599-4BD8-9973-D1502764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498" y="2372491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3744" name="Line 12">
            <a:extLst>
              <a:ext uri="{FF2B5EF4-FFF2-40B4-BE49-F238E27FC236}">
                <a16:creationId xmlns:a16="http://schemas.microsoft.com/office/drawing/2014/main" id="{566871BF-A732-4EC0-9652-45362DA57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3985" y="2443928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45" name="Text Box 13">
            <a:extLst>
              <a:ext uri="{FF2B5EF4-FFF2-40B4-BE49-F238E27FC236}">
                <a16:creationId xmlns:a16="http://schemas.microsoft.com/office/drawing/2014/main" id="{F32FBAE8-04C3-41C3-903C-1A851EB8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223" y="2372491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2D228CA-EA9A-4FBF-B3AE-5F6CBC987315}"/>
              </a:ext>
            </a:extLst>
          </p:cNvPr>
          <p:cNvCxnSpPr/>
          <p:nvPr/>
        </p:nvCxnSpPr>
        <p:spPr>
          <a:xfrm>
            <a:off x="4420385" y="2372491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747" name="Text Box 4">
            <a:extLst>
              <a:ext uri="{FF2B5EF4-FFF2-40B4-BE49-F238E27FC236}">
                <a16:creationId xmlns:a16="http://schemas.microsoft.com/office/drawing/2014/main" id="{B248C51D-B4F0-4D7E-8674-4D301E27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323" y="3550416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137C7950-73F9-44F4-BCCC-BD4B3D732B98}"/>
              </a:ext>
            </a:extLst>
          </p:cNvPr>
          <p:cNvCxnSpPr/>
          <p:nvPr/>
        </p:nvCxnSpPr>
        <p:spPr>
          <a:xfrm>
            <a:off x="4420385" y="3236091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749" name="矩形 20">
            <a:extLst>
              <a:ext uri="{FF2B5EF4-FFF2-40B4-BE49-F238E27FC236}">
                <a16:creationId xmlns:a16="http://schemas.microsoft.com/office/drawing/2014/main" id="{2FAE69E2-F7ED-4C1F-A11B-F048B2367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0385" y="2372491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3750" name="矩形 21">
            <a:extLst>
              <a:ext uri="{FF2B5EF4-FFF2-40B4-BE49-F238E27FC236}">
                <a16:creationId xmlns:a16="http://schemas.microsoft.com/office/drawing/2014/main" id="{52B86AB8-8625-48AF-905F-2BCC0BABB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823" y="3236091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3751" name="Line 6">
            <a:extLst>
              <a:ext uri="{FF2B5EF4-FFF2-40B4-BE49-F238E27FC236}">
                <a16:creationId xmlns:a16="http://schemas.microsoft.com/office/drawing/2014/main" id="{83D095F4-C0A4-4E36-9C58-7BF6AD69B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4435" y="2324866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52" name="Text Box 7">
            <a:extLst>
              <a:ext uri="{FF2B5EF4-FFF2-40B4-BE49-F238E27FC236}">
                <a16:creationId xmlns:a16="http://schemas.microsoft.com/office/drawing/2014/main" id="{6D22840F-8ED3-4255-B91C-75D9E2B89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73" y="2396303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30" name="灯片编号占位符 3">
            <a:extLst>
              <a:ext uri="{FF2B5EF4-FFF2-40B4-BE49-F238E27FC236}">
                <a16:creationId xmlns:a16="http://schemas.microsoft.com/office/drawing/2014/main" id="{858AD4E2-A323-4200-9627-401B303146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31" name="標題 1">
            <a:extLst>
              <a:ext uri="{FF2B5EF4-FFF2-40B4-BE49-F238E27FC236}">
                <a16:creationId xmlns:a16="http://schemas.microsoft.com/office/drawing/2014/main" id="{E2767104-73BE-4CBA-854E-1E75D65A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38" y="144463"/>
            <a:ext cx="10518775" cy="692150"/>
          </a:xfrm>
        </p:spPr>
        <p:txBody>
          <a:bodyPr/>
          <a:lstStyle/>
          <a:p>
            <a:r>
              <a:rPr lang="en-US" altLang="zh-TW" sz="4000" dirty="0"/>
              <a:t>Build LALR(1) Parser (8)</a:t>
            </a:r>
            <a:endParaRPr lang="zh-TW" altLang="en-US" sz="4000" dirty="0"/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BAD33EB7-ECA4-48A7-BC69-3F30158B2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45" y="1421259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3" name="Text Box 27">
            <a:extLst>
              <a:ext uri="{FF2B5EF4-FFF2-40B4-BE49-F238E27FC236}">
                <a16:creationId xmlns:a16="http://schemas.microsoft.com/office/drawing/2014/main" id="{20B4479C-08A5-4A11-860B-155B467F9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958" y="4436279"/>
            <a:ext cx="2592387" cy="161448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(s5,c1,ID)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(s4,c1,ID)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  <p:sp>
        <p:nvSpPr>
          <p:cNvPr id="34" name="文字方塊 24">
            <a:extLst>
              <a:ext uri="{FF2B5EF4-FFF2-40B4-BE49-F238E27FC236}">
                <a16:creationId xmlns:a16="http://schemas.microsoft.com/office/drawing/2014/main" id="{20801D78-A466-443F-9753-28B5EE960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195" y="4291816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35" name="文字方塊 25">
            <a:extLst>
              <a:ext uri="{FF2B5EF4-FFF2-40B4-BE49-F238E27FC236}">
                <a16:creationId xmlns:a16="http://schemas.microsoft.com/office/drawing/2014/main" id="{2041FEA4-DEA4-4E1B-9214-48903F63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579" y="5702342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latin typeface="Arial" panose="020B0604020202020204" pitchFamily="34" charset="0"/>
              </a:rPr>
              <a:t>buttom</a:t>
            </a:r>
            <a:r>
              <a:rPr lang="en-US" altLang="zh-TW" sz="1800" dirty="0"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36" name="直線單箭頭接點 26">
            <a:extLst>
              <a:ext uri="{FF2B5EF4-FFF2-40B4-BE49-F238E27FC236}">
                <a16:creationId xmlns:a16="http://schemas.microsoft.com/office/drawing/2014/main" id="{8E9925BE-C0F8-4795-9E5A-5411FE5A32DE}"/>
              </a:ext>
            </a:extLst>
          </p:cNvPr>
          <p:cNvCxnSpPr/>
          <p:nvPr/>
        </p:nvCxnSpPr>
        <p:spPr>
          <a:xfrm flipH="1">
            <a:off x="5913195" y="4579154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27">
            <a:extLst>
              <a:ext uri="{FF2B5EF4-FFF2-40B4-BE49-F238E27FC236}">
                <a16:creationId xmlns:a16="http://schemas.microsoft.com/office/drawing/2014/main" id="{415907D3-12DC-479D-B2CB-50417ACB1792}"/>
              </a:ext>
            </a:extLst>
          </p:cNvPr>
          <p:cNvCxnSpPr/>
          <p:nvPr/>
        </p:nvCxnSpPr>
        <p:spPr>
          <a:xfrm flipH="1">
            <a:off x="5937579" y="6062704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25">
            <a:extLst>
              <a:ext uri="{FF2B5EF4-FFF2-40B4-BE49-F238E27FC236}">
                <a16:creationId xmlns:a16="http://schemas.microsoft.com/office/drawing/2014/main" id="{7173C3D0-3AAB-4608-83DB-B719566A2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8508" y="2874197"/>
            <a:ext cx="2627313" cy="218598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Step5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(s4,c1,ID)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ID to c1 in s6 </a:t>
            </a:r>
            <a:r>
              <a:rPr lang="en-US" altLang="zh-TW" sz="1600" b="1" dirty="0">
                <a:latin typeface="Arial" panose="020B0604020202020204" pitchFamily="34" charset="0"/>
              </a:rPr>
              <a:t>(case1)</a:t>
            </a:r>
            <a:endParaRPr lang="en-US" altLang="zh-TW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push(s6, c1, 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ID to c2 in s4 </a:t>
            </a:r>
            <a:r>
              <a:rPr lang="en-US" altLang="zh-TW" sz="1600" b="1" dirty="0">
                <a:latin typeface="Arial" panose="020B0604020202020204" pitchFamily="34" charset="0"/>
              </a:rPr>
              <a:t>(case2)</a:t>
            </a:r>
            <a:endParaRPr lang="en-US" altLang="zh-TW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push(s4,  c2, ID)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DEB501F-7C5A-4D3D-BB7C-5E3E67F5B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758" y="3547297"/>
            <a:ext cx="2808288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zh-TW" sz="1800" dirty="0">
              <a:solidFill>
                <a:srgbClr val="047016"/>
              </a:solidFill>
              <a:latin typeface="Arial" panose="020B0604020202020204" pitchFamily="34" charset="0"/>
            </a:endParaRPr>
          </a:p>
        </p:txBody>
      </p:sp>
      <p:sp>
        <p:nvSpPr>
          <p:cNvPr id="74759" name="Text Box 4">
            <a:extLst>
              <a:ext uri="{FF2B5EF4-FFF2-40B4-BE49-F238E27FC236}">
                <a16:creationId xmlns:a16="http://schemas.microsoft.com/office/drawing/2014/main" id="{0194FE0D-069D-46A4-A796-66B4042AA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596" y="2440810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4760" name="Text Box 4">
            <a:extLst>
              <a:ext uri="{FF2B5EF4-FFF2-40B4-BE49-F238E27FC236}">
                <a16:creationId xmlns:a16="http://schemas.microsoft.com/office/drawing/2014/main" id="{64C60B68-9A5F-4107-BFB0-4A5577F9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596" y="1145410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ID, {ID}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4761" name="Line 6">
            <a:extLst>
              <a:ext uri="{FF2B5EF4-FFF2-40B4-BE49-F238E27FC236}">
                <a16:creationId xmlns:a16="http://schemas.microsoft.com/office/drawing/2014/main" id="{B69D0A81-E704-479E-A5CD-F249AFEF15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5396" y="1721672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2" name="Text Box 7">
            <a:extLst>
              <a:ext uri="{FF2B5EF4-FFF2-40B4-BE49-F238E27FC236}">
                <a16:creationId xmlns:a16="http://schemas.microsoft.com/office/drawing/2014/main" id="{E4EC6854-A12F-4B40-B6E4-8C51670FC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421" y="1361310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4A02D270-C332-4C03-A91F-AA1F4E05B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708" y="1145410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 </a:t>
            </a:r>
          </a:p>
        </p:txBody>
      </p:sp>
      <p:sp>
        <p:nvSpPr>
          <p:cNvPr id="74764" name="Text Box 9">
            <a:extLst>
              <a:ext uri="{FF2B5EF4-FFF2-40B4-BE49-F238E27FC236}">
                <a16:creationId xmlns:a16="http://schemas.microsoft.com/office/drawing/2014/main" id="{43B263DF-F7CF-4409-A28E-B1FDF96A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708" y="2585272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· 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{ID}</a:t>
            </a:r>
            <a:endParaRPr lang="en-US" altLang="zh-TW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65" name="Line 10">
            <a:extLst>
              <a:ext uri="{FF2B5EF4-FFF2-40B4-BE49-F238E27FC236}">
                <a16:creationId xmlns:a16="http://schemas.microsoft.com/office/drawing/2014/main" id="{7D263BA3-A510-4E2F-B030-F39E6128C5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4333" y="1937572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6" name="Text Box 11">
            <a:extLst>
              <a:ext uri="{FF2B5EF4-FFF2-40B4-BE49-F238E27FC236}">
                <a16:creationId xmlns:a16="http://schemas.microsoft.com/office/drawing/2014/main" id="{14771FC5-E77A-40CE-83E4-9B5D293D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771" y="2082035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4767" name="Line 12">
            <a:extLst>
              <a:ext uri="{FF2B5EF4-FFF2-40B4-BE49-F238E27FC236}">
                <a16:creationId xmlns:a16="http://schemas.microsoft.com/office/drawing/2014/main" id="{9C27F1DA-A83F-4F19-A5DE-3C77931B6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6258" y="2153472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8" name="Text Box 13">
            <a:extLst>
              <a:ext uri="{FF2B5EF4-FFF2-40B4-BE49-F238E27FC236}">
                <a16:creationId xmlns:a16="http://schemas.microsoft.com/office/drawing/2014/main" id="{B8549FEB-7CDD-4610-911E-75B9836C0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496" y="2082035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01DC90C-9DCB-4EEF-8BC7-A07E20E3D89E}"/>
              </a:ext>
            </a:extLst>
          </p:cNvPr>
          <p:cNvCxnSpPr/>
          <p:nvPr/>
        </p:nvCxnSpPr>
        <p:spPr>
          <a:xfrm>
            <a:off x="4452658" y="2082035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4770" name="Text Box 4">
            <a:extLst>
              <a:ext uri="{FF2B5EF4-FFF2-40B4-BE49-F238E27FC236}">
                <a16:creationId xmlns:a16="http://schemas.microsoft.com/office/drawing/2014/main" id="{FDE8A213-DEC2-4C10-A8BC-724E47515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596" y="3259960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6EED537-12CA-421E-8630-6A11D7371DA2}"/>
              </a:ext>
            </a:extLst>
          </p:cNvPr>
          <p:cNvCxnSpPr/>
          <p:nvPr/>
        </p:nvCxnSpPr>
        <p:spPr>
          <a:xfrm>
            <a:off x="4452658" y="2945635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4772" name="矩形 20">
            <a:extLst>
              <a:ext uri="{FF2B5EF4-FFF2-40B4-BE49-F238E27FC236}">
                <a16:creationId xmlns:a16="http://schemas.microsoft.com/office/drawing/2014/main" id="{650C26F3-4B01-43F2-95E1-11E2F6124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658" y="2082035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4773" name="矩形 21">
            <a:extLst>
              <a:ext uri="{FF2B5EF4-FFF2-40B4-BE49-F238E27FC236}">
                <a16:creationId xmlns:a16="http://schemas.microsoft.com/office/drawing/2014/main" id="{79662A11-9A2A-4304-985D-4104B9C6E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096" y="2945635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4774" name="Line 6">
            <a:extLst>
              <a:ext uri="{FF2B5EF4-FFF2-40B4-BE49-F238E27FC236}">
                <a16:creationId xmlns:a16="http://schemas.microsoft.com/office/drawing/2014/main" id="{08B1B36B-E80E-414B-A3DF-E9EA4E990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6708" y="203441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75" name="Text Box 7">
            <a:extLst>
              <a:ext uri="{FF2B5EF4-FFF2-40B4-BE49-F238E27FC236}">
                <a16:creationId xmlns:a16="http://schemas.microsoft.com/office/drawing/2014/main" id="{29F25EB0-592E-4701-B0DD-209AF8C48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146" y="2105847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4776" name="文字方塊 25">
            <a:extLst>
              <a:ext uri="{FF2B5EF4-FFF2-40B4-BE49-F238E27FC236}">
                <a16:creationId xmlns:a16="http://schemas.microsoft.com/office/drawing/2014/main" id="{E2A48BAF-6AB4-4199-9F8E-CB66B38E0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833" y="4194997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74777" name="文字方塊 26">
            <a:extLst>
              <a:ext uri="{FF2B5EF4-FFF2-40B4-BE49-F238E27FC236}">
                <a16:creationId xmlns:a16="http://schemas.microsoft.com/office/drawing/2014/main" id="{09DDF6CA-1D87-4858-85C7-CD31BEBD3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833" y="5626922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F80B5B94-6F5A-40A5-BAD3-8DCB7A825C16}"/>
              </a:ext>
            </a:extLst>
          </p:cNvPr>
          <p:cNvCxnSpPr/>
          <p:nvPr/>
        </p:nvCxnSpPr>
        <p:spPr>
          <a:xfrm flipH="1">
            <a:off x="6106833" y="4482335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7ECC8441-F6E8-47AD-BCFD-91B1454B7040}"/>
              </a:ext>
            </a:extLst>
          </p:cNvPr>
          <p:cNvCxnSpPr/>
          <p:nvPr/>
        </p:nvCxnSpPr>
        <p:spPr>
          <a:xfrm flipH="1">
            <a:off x="6106833" y="5914260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80" name="Text Box 27">
            <a:extLst>
              <a:ext uri="{FF2B5EF4-FFF2-40B4-BE49-F238E27FC236}">
                <a16:creationId xmlns:a16="http://schemas.microsoft.com/office/drawing/2014/main" id="{9108CC94-ACB0-411E-B999-A89A36D5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008" y="4339460"/>
            <a:ext cx="2592388" cy="161582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(s4,c2,ID)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(s6,c1,ID)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EABBF6BE-D52B-4900-A9E3-56DF6FA67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A91133E5-0EA0-46FE-9B59-BB8B2C7F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44466"/>
            <a:ext cx="10517721" cy="692151"/>
          </a:xfrm>
        </p:spPr>
        <p:txBody>
          <a:bodyPr/>
          <a:lstStyle/>
          <a:p>
            <a:r>
              <a:rPr lang="en-US" altLang="zh-TW" sz="4000" dirty="0"/>
              <a:t>Build LALR(1) Parser (9)</a:t>
            </a:r>
            <a:endParaRPr lang="zh-TW" altLang="en-US" sz="4000" dirty="0"/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CC3B38E2-C217-41EA-8FF6-47547C188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51" y="1313683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043C063-6B8E-46E0-8EFA-8D503C5C6190}"/>
              </a:ext>
            </a:extLst>
          </p:cNvPr>
          <p:cNvSpPr txBox="1"/>
          <p:nvPr/>
        </p:nvSpPr>
        <p:spPr>
          <a:xfrm>
            <a:off x="3438144" y="5185910"/>
            <a:ext cx="2633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(s4,c1,ID)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28EA456-7BBB-46A3-89D4-9C0A12E85051}"/>
              </a:ext>
            </a:extLst>
          </p:cNvPr>
          <p:cNvSpPr txBox="1"/>
          <p:nvPr/>
        </p:nvSpPr>
        <p:spPr>
          <a:xfrm>
            <a:off x="8412480" y="3735062"/>
            <a:ext cx="65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F24B219-8296-46D9-803A-2622C63557B6}"/>
              </a:ext>
            </a:extLst>
          </p:cNvPr>
          <p:cNvSpPr txBox="1"/>
          <p:nvPr/>
        </p:nvSpPr>
        <p:spPr>
          <a:xfrm>
            <a:off x="8077200" y="1534406"/>
            <a:ext cx="65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25">
            <a:extLst>
              <a:ext uri="{FF2B5EF4-FFF2-40B4-BE49-F238E27FC236}">
                <a16:creationId xmlns:a16="http://schemas.microsoft.com/office/drawing/2014/main" id="{FC2736A1-3BBE-41CA-9276-969FA33AC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113" y="3218441"/>
            <a:ext cx="2627313" cy="14462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 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(s4,c2,ID)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ID to c1 in s5 </a:t>
            </a:r>
            <a:r>
              <a:rPr lang="en-US" altLang="zh-TW" sz="1600" b="1" dirty="0">
                <a:latin typeface="Arial" panose="020B0604020202020204" pitchFamily="34" charset="0"/>
              </a:rPr>
              <a:t>(case1)</a:t>
            </a:r>
            <a:endParaRPr lang="en-US" altLang="zh-TW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push(s5,c1,ID)</a:t>
            </a:r>
          </a:p>
        </p:txBody>
      </p:sp>
      <p:sp>
        <p:nvSpPr>
          <p:cNvPr id="76806" name="Text Box 8">
            <a:extLst>
              <a:ext uri="{FF2B5EF4-FFF2-40B4-BE49-F238E27FC236}">
                <a16:creationId xmlns:a16="http://schemas.microsoft.com/office/drawing/2014/main" id="{24D46FBE-F453-4B02-90B9-76663D0F1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63" y="3891541"/>
            <a:ext cx="2881313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, {ID} </a:t>
            </a:r>
          </a:p>
        </p:txBody>
      </p:sp>
      <p:sp>
        <p:nvSpPr>
          <p:cNvPr id="76807" name="Text Box 4">
            <a:extLst>
              <a:ext uri="{FF2B5EF4-FFF2-40B4-BE49-F238E27FC236}">
                <a16:creationId xmlns:a16="http://schemas.microsoft.com/office/drawing/2014/main" id="{F14E1C09-80E5-4088-B0E8-60A105917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201" y="2785054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6808" name="Text Box 4">
            <a:extLst>
              <a:ext uri="{FF2B5EF4-FFF2-40B4-BE49-F238E27FC236}">
                <a16:creationId xmlns:a16="http://schemas.microsoft.com/office/drawing/2014/main" id="{1579368A-0D9A-4A3E-9304-FE2521F52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201" y="1489654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ID, {ID}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6809" name="Line 6">
            <a:extLst>
              <a:ext uri="{FF2B5EF4-FFF2-40B4-BE49-F238E27FC236}">
                <a16:creationId xmlns:a16="http://schemas.microsoft.com/office/drawing/2014/main" id="{F7AF6820-4FDB-44BB-B54E-57206CA80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1001" y="2065916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10" name="Text Box 7">
            <a:extLst>
              <a:ext uri="{FF2B5EF4-FFF2-40B4-BE49-F238E27FC236}">
                <a16:creationId xmlns:a16="http://schemas.microsoft.com/office/drawing/2014/main" id="{AE03C929-D6D2-4BB4-B59F-F4D153C41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026" y="170555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6811" name="Text Box 8">
            <a:extLst>
              <a:ext uri="{FF2B5EF4-FFF2-40B4-BE49-F238E27FC236}">
                <a16:creationId xmlns:a16="http://schemas.microsoft.com/office/drawing/2014/main" id="{D7CF8E0D-FA4E-4E87-A2DC-6731107FA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313" y="1489654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FF0000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ID , {ID}  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8850AF73-111D-4632-972C-8133094BC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313" y="2929516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6813" name="Line 10">
            <a:extLst>
              <a:ext uri="{FF2B5EF4-FFF2-40B4-BE49-F238E27FC236}">
                <a16:creationId xmlns:a16="http://schemas.microsoft.com/office/drawing/2014/main" id="{5C26AF32-3ED3-4240-8E2D-ED5F27C3D9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938" y="2281816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14" name="Text Box 11">
            <a:extLst>
              <a:ext uri="{FF2B5EF4-FFF2-40B4-BE49-F238E27FC236}">
                <a16:creationId xmlns:a16="http://schemas.microsoft.com/office/drawing/2014/main" id="{C67D5CFE-7848-42E4-B492-F838152DD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76" y="242627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6815" name="Line 12">
            <a:extLst>
              <a:ext uri="{FF2B5EF4-FFF2-40B4-BE49-F238E27FC236}">
                <a16:creationId xmlns:a16="http://schemas.microsoft.com/office/drawing/2014/main" id="{90797EE4-0A7C-40FC-A084-4266A95A2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1863" y="2497716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16" name="Text Box 13">
            <a:extLst>
              <a:ext uri="{FF2B5EF4-FFF2-40B4-BE49-F238E27FC236}">
                <a16:creationId xmlns:a16="http://schemas.microsoft.com/office/drawing/2014/main" id="{32F03AD4-F3B2-479D-BDEF-71D8419B3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101" y="242627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C6F31518-07E9-4D51-AAF3-59EF64047C23}"/>
              </a:ext>
            </a:extLst>
          </p:cNvPr>
          <p:cNvCxnSpPr/>
          <p:nvPr/>
        </p:nvCxnSpPr>
        <p:spPr>
          <a:xfrm>
            <a:off x="4248263" y="2426279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818" name="Text Box 4">
            <a:extLst>
              <a:ext uri="{FF2B5EF4-FFF2-40B4-BE49-F238E27FC236}">
                <a16:creationId xmlns:a16="http://schemas.microsoft.com/office/drawing/2014/main" id="{8B253DAB-E84F-4005-B371-7AF96247C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201" y="3604204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E276709C-20F5-4CF1-A5E0-E044594693D5}"/>
              </a:ext>
            </a:extLst>
          </p:cNvPr>
          <p:cNvCxnSpPr/>
          <p:nvPr/>
        </p:nvCxnSpPr>
        <p:spPr>
          <a:xfrm>
            <a:off x="4248263" y="3289879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6820" name="矩形 20">
            <a:extLst>
              <a:ext uri="{FF2B5EF4-FFF2-40B4-BE49-F238E27FC236}">
                <a16:creationId xmlns:a16="http://schemas.microsoft.com/office/drawing/2014/main" id="{48A117D2-B2F4-409D-93EB-675BBF5D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263" y="2426279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6821" name="矩形 21">
            <a:extLst>
              <a:ext uri="{FF2B5EF4-FFF2-40B4-BE49-F238E27FC236}">
                <a16:creationId xmlns:a16="http://schemas.microsoft.com/office/drawing/2014/main" id="{3B824B62-1E9F-4E74-8573-A61EC16D5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701" y="3289879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6822" name="Line 6">
            <a:extLst>
              <a:ext uri="{FF2B5EF4-FFF2-40B4-BE49-F238E27FC236}">
                <a16:creationId xmlns:a16="http://schemas.microsoft.com/office/drawing/2014/main" id="{7A22A93B-9FEB-44D3-8059-E9ACFCE22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2313" y="2378654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23" name="Text Box 7">
            <a:extLst>
              <a:ext uri="{FF2B5EF4-FFF2-40B4-BE49-F238E27FC236}">
                <a16:creationId xmlns:a16="http://schemas.microsoft.com/office/drawing/2014/main" id="{6A4AAA6D-EA4E-4CEF-8469-2D88046DA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751" y="2450091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6824" name="文字方塊 25">
            <a:extLst>
              <a:ext uri="{FF2B5EF4-FFF2-40B4-BE49-F238E27FC236}">
                <a16:creationId xmlns:a16="http://schemas.microsoft.com/office/drawing/2014/main" id="{6666CD78-6017-4358-B50C-95C4F9B1D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8" y="4539241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76825" name="文字方塊 26">
            <a:extLst>
              <a:ext uri="{FF2B5EF4-FFF2-40B4-BE49-F238E27FC236}">
                <a16:creationId xmlns:a16="http://schemas.microsoft.com/office/drawing/2014/main" id="{2DE32EB2-D594-45B9-9E92-A43DF70C5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8" y="5547304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6046DFBD-89E1-4A11-AE5C-2404CD99D06E}"/>
              </a:ext>
            </a:extLst>
          </p:cNvPr>
          <p:cNvCxnSpPr/>
          <p:nvPr/>
        </p:nvCxnSpPr>
        <p:spPr>
          <a:xfrm flipH="1">
            <a:off x="5902438" y="4826579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F4850E89-7624-45CD-B9C6-EE88E36F37A2}"/>
              </a:ext>
            </a:extLst>
          </p:cNvPr>
          <p:cNvCxnSpPr/>
          <p:nvPr/>
        </p:nvCxnSpPr>
        <p:spPr>
          <a:xfrm flipH="1">
            <a:off x="5902438" y="5834641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28" name="Text Box 27">
            <a:extLst>
              <a:ext uri="{FF2B5EF4-FFF2-40B4-BE49-F238E27FC236}">
                <a16:creationId xmlns:a16="http://schemas.microsoft.com/office/drawing/2014/main" id="{9DA35DDA-6938-40A4-8F20-F00637CB0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856" y="4404005"/>
            <a:ext cx="2592388" cy="161582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(s5,c1,ID)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(s6,c1,ID)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4DD3C2A6-AFFF-4903-B0B3-D60AE1708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646E61A5-98EF-437F-B653-C91B86BD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44466"/>
            <a:ext cx="10517721" cy="692151"/>
          </a:xfrm>
        </p:spPr>
        <p:txBody>
          <a:bodyPr/>
          <a:lstStyle/>
          <a:p>
            <a:r>
              <a:rPr lang="en-US" altLang="zh-TW" sz="4000" dirty="0"/>
              <a:t>Build LALR(1) Parser (10)</a:t>
            </a:r>
            <a:endParaRPr lang="zh-TW" altLang="en-US" sz="4000" dirty="0"/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70958FCA-8F93-4A61-AD4C-698251336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" y="1485806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DC0A992-FCC2-41AB-8C96-788AE7F2FC10}"/>
              </a:ext>
            </a:extLst>
          </p:cNvPr>
          <p:cNvSpPr txBox="1"/>
          <p:nvPr/>
        </p:nvSpPr>
        <p:spPr>
          <a:xfrm>
            <a:off x="3230880" y="4820150"/>
            <a:ext cx="2060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(s4,c2,ID)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FCFBAD3-6935-4D73-869C-60CD532B40F1}"/>
              </a:ext>
            </a:extLst>
          </p:cNvPr>
          <p:cNvSpPr txBox="1"/>
          <p:nvPr/>
        </p:nvSpPr>
        <p:spPr>
          <a:xfrm>
            <a:off x="7699248" y="3107174"/>
            <a:ext cx="65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6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25">
            <a:extLst>
              <a:ext uri="{FF2B5EF4-FFF2-40B4-BE49-F238E27FC236}">
                <a16:creationId xmlns:a16="http://schemas.microsoft.com/office/drawing/2014/main" id="{E1EC9C79-6F3E-429C-8DCD-36C82B3BB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5935" y="3476624"/>
            <a:ext cx="1688838" cy="7080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 7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(s5,c1,ID)</a:t>
            </a:r>
          </a:p>
        </p:txBody>
      </p:sp>
      <p:sp>
        <p:nvSpPr>
          <p:cNvPr id="77830" name="Text Box 8">
            <a:extLst>
              <a:ext uri="{FF2B5EF4-FFF2-40B4-BE49-F238E27FC236}">
                <a16:creationId xmlns:a16="http://schemas.microsoft.com/office/drawing/2014/main" id="{ECC894AC-193D-4483-8D7A-DB222B62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454" y="4063663"/>
            <a:ext cx="2881313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, {ID} </a:t>
            </a:r>
          </a:p>
        </p:txBody>
      </p:sp>
      <p:sp>
        <p:nvSpPr>
          <p:cNvPr id="77831" name="Text Box 4">
            <a:extLst>
              <a:ext uri="{FF2B5EF4-FFF2-40B4-BE49-F238E27FC236}">
                <a16:creationId xmlns:a16="http://schemas.microsoft.com/office/drawing/2014/main" id="{9C4DC4A1-52D5-4D82-9F59-21321BD8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292" y="2957176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7832" name="Text Box 4">
            <a:extLst>
              <a:ext uri="{FF2B5EF4-FFF2-40B4-BE49-F238E27FC236}">
                <a16:creationId xmlns:a16="http://schemas.microsoft.com/office/drawing/2014/main" id="{C29B975E-4B1A-4802-98DB-C22DBD8D0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292" y="1661776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ID, {ID}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7833" name="Line 6">
            <a:extLst>
              <a:ext uri="{FF2B5EF4-FFF2-40B4-BE49-F238E27FC236}">
                <a16:creationId xmlns:a16="http://schemas.microsoft.com/office/drawing/2014/main" id="{0B0351CC-28DD-47A0-A7CF-FEE744A579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0092" y="223803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34" name="Text Box 7">
            <a:extLst>
              <a:ext uri="{FF2B5EF4-FFF2-40B4-BE49-F238E27FC236}">
                <a16:creationId xmlns:a16="http://schemas.microsoft.com/office/drawing/2014/main" id="{74D5DBAE-5F48-4D3D-9B42-75B22E0EE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117" y="1877676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7835" name="Text Box 8">
            <a:extLst>
              <a:ext uri="{FF2B5EF4-FFF2-40B4-BE49-F238E27FC236}">
                <a16:creationId xmlns:a16="http://schemas.microsoft.com/office/drawing/2014/main" id="{CA164064-68C7-412F-A79F-FE8EB3A57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404" y="1661776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, {ID}   </a:t>
            </a:r>
          </a:p>
        </p:txBody>
      </p:sp>
      <p:sp>
        <p:nvSpPr>
          <p:cNvPr id="77836" name="Text Box 9">
            <a:extLst>
              <a:ext uri="{FF2B5EF4-FFF2-40B4-BE49-F238E27FC236}">
                <a16:creationId xmlns:a16="http://schemas.microsoft.com/office/drawing/2014/main" id="{EE36FA27-D892-47E8-BD4E-793FF76B1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404" y="3101638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, {ID} </a:t>
            </a:r>
          </a:p>
        </p:txBody>
      </p:sp>
      <p:sp>
        <p:nvSpPr>
          <p:cNvPr id="77837" name="Line 10">
            <a:extLst>
              <a:ext uri="{FF2B5EF4-FFF2-40B4-BE49-F238E27FC236}">
                <a16:creationId xmlns:a16="http://schemas.microsoft.com/office/drawing/2014/main" id="{26931AD6-0748-4E01-8135-471502521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9029" y="24539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38" name="Text Box 11">
            <a:extLst>
              <a:ext uri="{FF2B5EF4-FFF2-40B4-BE49-F238E27FC236}">
                <a16:creationId xmlns:a16="http://schemas.microsoft.com/office/drawing/2014/main" id="{7DD525F5-EC36-4BC1-BA60-F24AB3A14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467" y="2598401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7839" name="Line 12">
            <a:extLst>
              <a:ext uri="{FF2B5EF4-FFF2-40B4-BE49-F238E27FC236}">
                <a16:creationId xmlns:a16="http://schemas.microsoft.com/office/drawing/2014/main" id="{2461BAB6-2F8E-4CC6-9CCC-FAA3AC1F3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0954" y="2669838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40" name="Text Box 13">
            <a:extLst>
              <a:ext uri="{FF2B5EF4-FFF2-40B4-BE49-F238E27FC236}">
                <a16:creationId xmlns:a16="http://schemas.microsoft.com/office/drawing/2014/main" id="{2D694D4B-A62D-4EF1-951F-0B3327898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192" y="2598401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0EBD44A9-346F-47C8-B8B0-6E9F2FAA45D0}"/>
              </a:ext>
            </a:extLst>
          </p:cNvPr>
          <p:cNvCxnSpPr/>
          <p:nvPr/>
        </p:nvCxnSpPr>
        <p:spPr>
          <a:xfrm>
            <a:off x="4377354" y="2598401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7842" name="Text Box 4">
            <a:extLst>
              <a:ext uri="{FF2B5EF4-FFF2-40B4-BE49-F238E27FC236}">
                <a16:creationId xmlns:a16="http://schemas.microsoft.com/office/drawing/2014/main" id="{C2CE4617-6376-4C4B-A855-1764B2A1B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292" y="3776326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3D16D391-047B-4E86-9688-72E3760F7469}"/>
              </a:ext>
            </a:extLst>
          </p:cNvPr>
          <p:cNvCxnSpPr/>
          <p:nvPr/>
        </p:nvCxnSpPr>
        <p:spPr>
          <a:xfrm>
            <a:off x="4377354" y="3462001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7844" name="矩形 20">
            <a:extLst>
              <a:ext uri="{FF2B5EF4-FFF2-40B4-BE49-F238E27FC236}">
                <a16:creationId xmlns:a16="http://schemas.microsoft.com/office/drawing/2014/main" id="{1874FFB1-06B2-44A9-B810-D2C18572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354" y="2598401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7845" name="矩形 21">
            <a:extLst>
              <a:ext uri="{FF2B5EF4-FFF2-40B4-BE49-F238E27FC236}">
                <a16:creationId xmlns:a16="http://schemas.microsoft.com/office/drawing/2014/main" id="{6F77179D-6C8A-4308-A02F-FF96CBDDD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792" y="3462001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7846" name="Line 6">
            <a:extLst>
              <a:ext uri="{FF2B5EF4-FFF2-40B4-BE49-F238E27FC236}">
                <a16:creationId xmlns:a16="http://schemas.microsoft.com/office/drawing/2014/main" id="{FE23F369-D85D-4445-B856-53425E82F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1404" y="2550776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47" name="Text Box 7">
            <a:extLst>
              <a:ext uri="{FF2B5EF4-FFF2-40B4-BE49-F238E27FC236}">
                <a16:creationId xmlns:a16="http://schemas.microsoft.com/office/drawing/2014/main" id="{BD856F52-E765-4C6B-B524-C6E084997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2842" y="2622213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9CB22016-7E21-4704-B1BA-3033A15F0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F877FCFC-BF8D-44D8-8D57-C060EA65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44466"/>
            <a:ext cx="10517721" cy="692151"/>
          </a:xfrm>
        </p:spPr>
        <p:txBody>
          <a:bodyPr/>
          <a:lstStyle/>
          <a:p>
            <a:r>
              <a:rPr lang="en-US" altLang="zh-TW" sz="4000" dirty="0"/>
              <a:t>Build LALR(1) Parser (11)</a:t>
            </a:r>
            <a:endParaRPr lang="zh-TW" altLang="en-US" sz="4000" dirty="0"/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BDED859B-100C-4B7F-82EB-E10F01B2F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76" y="1690201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2" name="文字方塊 25">
            <a:extLst>
              <a:ext uri="{FF2B5EF4-FFF2-40B4-BE49-F238E27FC236}">
                <a16:creationId xmlns:a16="http://schemas.microsoft.com/office/drawing/2014/main" id="{B3A737D8-E86E-428D-AE37-5D68CEB1D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8" y="4539241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33" name="文字方塊 26">
            <a:extLst>
              <a:ext uri="{FF2B5EF4-FFF2-40B4-BE49-F238E27FC236}">
                <a16:creationId xmlns:a16="http://schemas.microsoft.com/office/drawing/2014/main" id="{6D76ADB7-4FA2-4B43-B79E-C07907CA3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8" y="5547304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34" name="直線單箭頭接點 25">
            <a:extLst>
              <a:ext uri="{FF2B5EF4-FFF2-40B4-BE49-F238E27FC236}">
                <a16:creationId xmlns:a16="http://schemas.microsoft.com/office/drawing/2014/main" id="{32DADDB0-1712-4DED-8150-619CCA201755}"/>
              </a:ext>
            </a:extLst>
          </p:cNvPr>
          <p:cNvCxnSpPr/>
          <p:nvPr/>
        </p:nvCxnSpPr>
        <p:spPr>
          <a:xfrm flipH="1">
            <a:off x="5902438" y="4826579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26">
            <a:extLst>
              <a:ext uri="{FF2B5EF4-FFF2-40B4-BE49-F238E27FC236}">
                <a16:creationId xmlns:a16="http://schemas.microsoft.com/office/drawing/2014/main" id="{B73825E1-4929-4B69-8BC3-B808D6AF8A03}"/>
              </a:ext>
            </a:extLst>
          </p:cNvPr>
          <p:cNvCxnSpPr/>
          <p:nvPr/>
        </p:nvCxnSpPr>
        <p:spPr>
          <a:xfrm flipH="1">
            <a:off x="5902438" y="5834641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27">
            <a:extLst>
              <a:ext uri="{FF2B5EF4-FFF2-40B4-BE49-F238E27FC236}">
                <a16:creationId xmlns:a16="http://schemas.microsoft.com/office/drawing/2014/main" id="{6454C8D6-56DD-4300-81DC-D2240BBD5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856" y="4404005"/>
            <a:ext cx="2592388" cy="161582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(s5,c1,ID)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(s6,c1,ID)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投影片編號版面配置區 3">
            <a:extLst>
              <a:ext uri="{FF2B5EF4-FFF2-40B4-BE49-F238E27FC236}">
                <a16:creationId xmlns:a16="http://schemas.microsoft.com/office/drawing/2014/main" id="{8708AD4F-659E-4BDB-9363-D594CD13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659839F-D905-4BF4-97CB-42B83A188B20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44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1" name="Text Box 25">
            <a:extLst>
              <a:ext uri="{FF2B5EF4-FFF2-40B4-BE49-F238E27FC236}">
                <a16:creationId xmlns:a16="http://schemas.microsoft.com/office/drawing/2014/main" id="{90A996C0-B74A-4B83-BE34-C15870B62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0479" y="3186168"/>
            <a:ext cx="1667323" cy="7080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 8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(s6,c1,ID)</a:t>
            </a:r>
          </a:p>
        </p:txBody>
      </p:sp>
      <p:sp>
        <p:nvSpPr>
          <p:cNvPr id="75782" name="Text Box 8">
            <a:extLst>
              <a:ext uri="{FF2B5EF4-FFF2-40B4-BE49-F238E27FC236}">
                <a16:creationId xmlns:a16="http://schemas.microsoft.com/office/drawing/2014/main" id="{6BF4DF0F-C2E7-4DC0-B1CC-DB951A89D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334" y="3826996"/>
            <a:ext cx="2881313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, {ID} </a:t>
            </a:r>
          </a:p>
        </p:txBody>
      </p:sp>
      <p:sp>
        <p:nvSpPr>
          <p:cNvPr id="75783" name="Text Box 4">
            <a:extLst>
              <a:ext uri="{FF2B5EF4-FFF2-40B4-BE49-F238E27FC236}">
                <a16:creationId xmlns:a16="http://schemas.microsoft.com/office/drawing/2014/main" id="{53BBDF3F-B9D3-40B9-AA64-162D1859C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172" y="2720509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5784" name="Text Box 4">
            <a:extLst>
              <a:ext uri="{FF2B5EF4-FFF2-40B4-BE49-F238E27FC236}">
                <a16:creationId xmlns:a16="http://schemas.microsoft.com/office/drawing/2014/main" id="{02A45B27-C992-4ADE-88FB-2429B220D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172" y="1425109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ID, {ID}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5785" name="Line 6">
            <a:extLst>
              <a:ext uri="{FF2B5EF4-FFF2-40B4-BE49-F238E27FC236}">
                <a16:creationId xmlns:a16="http://schemas.microsoft.com/office/drawing/2014/main" id="{B88F178B-8353-4864-BA1E-F7E7BBF22C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2972" y="2001371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86" name="Text Box 7">
            <a:extLst>
              <a:ext uri="{FF2B5EF4-FFF2-40B4-BE49-F238E27FC236}">
                <a16:creationId xmlns:a16="http://schemas.microsoft.com/office/drawing/2014/main" id="{7F968F48-5F38-45EA-9CC1-BD2E6B79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997" y="164100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5787" name="Text Box 8">
            <a:extLst>
              <a:ext uri="{FF2B5EF4-FFF2-40B4-BE49-F238E27FC236}">
                <a16:creationId xmlns:a16="http://schemas.microsoft.com/office/drawing/2014/main" id="{90A75789-9153-441E-A996-E63ECD72F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284" y="1425109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ID , {ID}  </a:t>
            </a:r>
          </a:p>
        </p:txBody>
      </p:sp>
      <p:sp>
        <p:nvSpPr>
          <p:cNvPr id="75788" name="Text Box 9">
            <a:extLst>
              <a:ext uri="{FF2B5EF4-FFF2-40B4-BE49-F238E27FC236}">
                <a16:creationId xmlns:a16="http://schemas.microsoft.com/office/drawing/2014/main" id="{48A9EF82-3935-4E42-92BC-6ED4775DF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284" y="2864971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err="1">
                <a:solidFill>
                  <a:srgbClr val="1D9117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 dirty="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 dirty="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5789" name="Line 10">
            <a:extLst>
              <a:ext uri="{FF2B5EF4-FFF2-40B4-BE49-F238E27FC236}">
                <a16:creationId xmlns:a16="http://schemas.microsoft.com/office/drawing/2014/main" id="{E8363A19-59B4-4B19-88E7-FA03DC9D6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1909" y="221727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0" name="Text Box 11">
            <a:extLst>
              <a:ext uri="{FF2B5EF4-FFF2-40B4-BE49-F238E27FC236}">
                <a16:creationId xmlns:a16="http://schemas.microsoft.com/office/drawing/2014/main" id="{5D13C74F-452D-48C5-9847-9A08AD4A6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3347" y="236173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5791" name="Line 12">
            <a:extLst>
              <a:ext uri="{FF2B5EF4-FFF2-40B4-BE49-F238E27FC236}">
                <a16:creationId xmlns:a16="http://schemas.microsoft.com/office/drawing/2014/main" id="{23F9DED3-AC3C-443C-BDCB-960437D25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3834" y="2433171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2" name="Text Box 13">
            <a:extLst>
              <a:ext uri="{FF2B5EF4-FFF2-40B4-BE49-F238E27FC236}">
                <a16:creationId xmlns:a16="http://schemas.microsoft.com/office/drawing/2014/main" id="{34B55D2B-31B7-4FA8-8553-2156F0CCA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072" y="236173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BE3B49B-01D1-4D5A-9943-B0B3A5B39FFA}"/>
              </a:ext>
            </a:extLst>
          </p:cNvPr>
          <p:cNvCxnSpPr/>
          <p:nvPr/>
        </p:nvCxnSpPr>
        <p:spPr>
          <a:xfrm>
            <a:off x="4560234" y="2361734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5794" name="Text Box 4">
            <a:extLst>
              <a:ext uri="{FF2B5EF4-FFF2-40B4-BE49-F238E27FC236}">
                <a16:creationId xmlns:a16="http://schemas.microsoft.com/office/drawing/2014/main" id="{3978650E-F34A-47D8-8E47-79BF2B8B3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172" y="3539659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7323C27-801B-47E8-B38E-CCDAE23E8D7A}"/>
              </a:ext>
            </a:extLst>
          </p:cNvPr>
          <p:cNvCxnSpPr/>
          <p:nvPr/>
        </p:nvCxnSpPr>
        <p:spPr>
          <a:xfrm>
            <a:off x="4560234" y="3225334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5796" name="矩形 20">
            <a:extLst>
              <a:ext uri="{FF2B5EF4-FFF2-40B4-BE49-F238E27FC236}">
                <a16:creationId xmlns:a16="http://schemas.microsoft.com/office/drawing/2014/main" id="{D1DECA9A-DB08-4C0E-ACF9-F06F39A1B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234" y="2361734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5797" name="矩形 21">
            <a:extLst>
              <a:ext uri="{FF2B5EF4-FFF2-40B4-BE49-F238E27FC236}">
                <a16:creationId xmlns:a16="http://schemas.microsoft.com/office/drawing/2014/main" id="{ED1496E4-DCC8-4896-8EC1-75C786B6E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672" y="3225334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5798" name="Line 6">
            <a:extLst>
              <a:ext uri="{FF2B5EF4-FFF2-40B4-BE49-F238E27FC236}">
                <a16:creationId xmlns:a16="http://schemas.microsoft.com/office/drawing/2014/main" id="{F77B4DBF-D96C-4E89-B98E-AD6A10B28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24284" y="2314109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799" name="Text Box 7">
            <a:extLst>
              <a:ext uri="{FF2B5EF4-FFF2-40B4-BE49-F238E27FC236}">
                <a16:creationId xmlns:a16="http://schemas.microsoft.com/office/drawing/2014/main" id="{12E5E5BB-BEC7-4D32-BD2B-3DF12D626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5722" y="2385546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5800" name="文字方塊 25">
            <a:extLst>
              <a:ext uri="{FF2B5EF4-FFF2-40B4-BE49-F238E27FC236}">
                <a16:creationId xmlns:a16="http://schemas.microsoft.com/office/drawing/2014/main" id="{B38C865C-98BD-4D37-B4D5-96EBD5A78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409" y="4474696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75801" name="文字方塊 26">
            <a:extLst>
              <a:ext uri="{FF2B5EF4-FFF2-40B4-BE49-F238E27FC236}">
                <a16:creationId xmlns:a16="http://schemas.microsoft.com/office/drawing/2014/main" id="{168CF8EB-D423-4ECA-A2E2-06F8E87CC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925" y="5310637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CEFF6AE1-3A73-43A1-86AC-FDE06997EE4B}"/>
              </a:ext>
            </a:extLst>
          </p:cNvPr>
          <p:cNvCxnSpPr/>
          <p:nvPr/>
        </p:nvCxnSpPr>
        <p:spPr>
          <a:xfrm flipH="1">
            <a:off x="6214409" y="4762034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6CD6727E-D401-4E62-9F5B-0D66F7EEC539}"/>
              </a:ext>
            </a:extLst>
          </p:cNvPr>
          <p:cNvCxnSpPr/>
          <p:nvPr/>
        </p:nvCxnSpPr>
        <p:spPr>
          <a:xfrm flipH="1">
            <a:off x="6235925" y="5597974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E03BB506-FBFB-4708-BD66-8E1F30AB41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1045EE77-428B-47FF-BEF1-EFC7EE79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44466"/>
            <a:ext cx="10517721" cy="692151"/>
          </a:xfrm>
        </p:spPr>
        <p:txBody>
          <a:bodyPr/>
          <a:lstStyle/>
          <a:p>
            <a:r>
              <a:rPr lang="en-US" altLang="zh-TW" sz="4000" dirty="0"/>
              <a:t>Build LALR(1) Parser (12)</a:t>
            </a:r>
            <a:endParaRPr lang="zh-TW" altLang="en-US" sz="4000" dirty="0"/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800A208F-A31C-407E-B85B-B8340DA01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6" y="1442775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644472EF-DF9C-423E-A0F3-F898ADB5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464" y="4513733"/>
            <a:ext cx="2592388" cy="1200329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(s6,c1,ID)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25">
            <a:extLst>
              <a:ext uri="{FF2B5EF4-FFF2-40B4-BE49-F238E27FC236}">
                <a16:creationId xmlns:a16="http://schemas.microsoft.com/office/drawing/2014/main" id="{1C1F790E-335B-45DC-B106-C3066B53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112" y="3282987"/>
            <a:ext cx="2627313" cy="14462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Step9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(s2,c1,$)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add $ in c1 of s3 </a:t>
            </a:r>
            <a:r>
              <a:rPr lang="en-US" altLang="zh-TW" sz="1600" b="1" dirty="0">
                <a:latin typeface="Arial" panose="020B0604020202020204" pitchFamily="34" charset="0"/>
              </a:rPr>
              <a:t>(case1)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push (s3, c1, $)</a:t>
            </a:r>
          </a:p>
        </p:txBody>
      </p:sp>
      <p:sp>
        <p:nvSpPr>
          <p:cNvPr id="78854" name="Text Box 8">
            <a:extLst>
              <a:ext uri="{FF2B5EF4-FFF2-40B4-BE49-F238E27FC236}">
                <a16:creationId xmlns:a16="http://schemas.microsoft.com/office/drawing/2014/main" id="{DE0422ED-3393-4478-B6E6-ED6D4FC81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62" y="3956087"/>
            <a:ext cx="2881313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, {ID} </a:t>
            </a:r>
          </a:p>
        </p:txBody>
      </p:sp>
      <p:sp>
        <p:nvSpPr>
          <p:cNvPr id="78855" name="Text Box 4">
            <a:extLst>
              <a:ext uri="{FF2B5EF4-FFF2-40B4-BE49-F238E27FC236}">
                <a16:creationId xmlns:a16="http://schemas.microsoft.com/office/drawing/2014/main" id="{AC0377F1-07FD-4985-A5A0-AA670C14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200" y="2849600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 dirty="0">
                <a:solidFill>
                  <a:srgbClr val="FF0000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</a:rPr>
              <a:t>, {$}</a:t>
            </a:r>
          </a:p>
        </p:txBody>
      </p:sp>
      <p:sp>
        <p:nvSpPr>
          <p:cNvPr id="78856" name="Text Box 4">
            <a:extLst>
              <a:ext uri="{FF2B5EF4-FFF2-40B4-BE49-F238E27FC236}">
                <a16:creationId xmlns:a16="http://schemas.microsoft.com/office/drawing/2014/main" id="{E6D60590-FAC2-4C58-AB19-715F7B590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200" y="1554200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ID, {ID}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8857" name="Line 6">
            <a:extLst>
              <a:ext uri="{FF2B5EF4-FFF2-40B4-BE49-F238E27FC236}">
                <a16:creationId xmlns:a16="http://schemas.microsoft.com/office/drawing/2014/main" id="{3FA60E97-FF4C-45FA-92DF-70ADB81C39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1000" y="2130462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58" name="Text Box 7">
            <a:extLst>
              <a:ext uri="{FF2B5EF4-FFF2-40B4-BE49-F238E27FC236}">
                <a16:creationId xmlns:a16="http://schemas.microsoft.com/office/drawing/2014/main" id="{773C548E-1B55-43CA-88C4-180FCAD54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025" y="1770100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8859" name="Text Box 8">
            <a:extLst>
              <a:ext uri="{FF2B5EF4-FFF2-40B4-BE49-F238E27FC236}">
                <a16:creationId xmlns:a16="http://schemas.microsoft.com/office/drawing/2014/main" id="{0422B289-CB5B-40D3-BCA5-564072CA6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312" y="1554200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, {ID}   </a:t>
            </a:r>
          </a:p>
        </p:txBody>
      </p:sp>
      <p:sp>
        <p:nvSpPr>
          <p:cNvPr id="78860" name="Text Box 9">
            <a:extLst>
              <a:ext uri="{FF2B5EF4-FFF2-40B4-BE49-F238E27FC236}">
                <a16:creationId xmlns:a16="http://schemas.microsoft.com/office/drawing/2014/main" id="{47F1E2F1-38E6-4950-A73C-7BE33F604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312" y="2994062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8861" name="Line 10">
            <a:extLst>
              <a:ext uri="{FF2B5EF4-FFF2-40B4-BE49-F238E27FC236}">
                <a16:creationId xmlns:a16="http://schemas.microsoft.com/office/drawing/2014/main" id="{BE0E9047-6536-44F3-B3FE-3657B08092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937" y="2346362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2" name="Text Box 11">
            <a:extLst>
              <a:ext uri="{FF2B5EF4-FFF2-40B4-BE49-F238E27FC236}">
                <a16:creationId xmlns:a16="http://schemas.microsoft.com/office/drawing/2014/main" id="{9A7DCBD7-0025-42CD-A519-37849F8C5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375" y="2490825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8863" name="Line 12">
            <a:extLst>
              <a:ext uri="{FF2B5EF4-FFF2-40B4-BE49-F238E27FC236}">
                <a16:creationId xmlns:a16="http://schemas.microsoft.com/office/drawing/2014/main" id="{91810A56-65AC-41DB-B112-CD8C74360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1862" y="2562262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64" name="Text Box 13">
            <a:extLst>
              <a:ext uri="{FF2B5EF4-FFF2-40B4-BE49-F238E27FC236}">
                <a16:creationId xmlns:a16="http://schemas.microsoft.com/office/drawing/2014/main" id="{83649B67-1631-4889-8183-191AF0351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100" y="2490825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8D650AAD-E55A-4180-944D-DF20DCC8880B}"/>
              </a:ext>
            </a:extLst>
          </p:cNvPr>
          <p:cNvCxnSpPr/>
          <p:nvPr/>
        </p:nvCxnSpPr>
        <p:spPr>
          <a:xfrm>
            <a:off x="4248262" y="2490825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 Box 4">
            <a:extLst>
              <a:ext uri="{FF2B5EF4-FFF2-40B4-BE49-F238E27FC236}">
                <a16:creationId xmlns:a16="http://schemas.microsoft.com/office/drawing/2014/main" id="{F66DBA52-2842-4CEA-96D4-B4F8E034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200" y="3668750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 dirty="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47016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 dirty="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A64C6BDA-1F5C-42D2-87EF-43EC056BD282}"/>
              </a:ext>
            </a:extLst>
          </p:cNvPr>
          <p:cNvCxnSpPr/>
          <p:nvPr/>
        </p:nvCxnSpPr>
        <p:spPr>
          <a:xfrm>
            <a:off x="4248262" y="3354425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8868" name="矩形 20">
            <a:extLst>
              <a:ext uri="{FF2B5EF4-FFF2-40B4-BE49-F238E27FC236}">
                <a16:creationId xmlns:a16="http://schemas.microsoft.com/office/drawing/2014/main" id="{00E22634-2D4F-4882-A052-3D17BABDD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262" y="2490825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8869" name="矩形 21">
            <a:extLst>
              <a:ext uri="{FF2B5EF4-FFF2-40B4-BE49-F238E27FC236}">
                <a16:creationId xmlns:a16="http://schemas.microsoft.com/office/drawing/2014/main" id="{189CDFBD-5F59-42F9-91FD-7E272F30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700" y="3354425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8870" name="Line 6">
            <a:extLst>
              <a:ext uri="{FF2B5EF4-FFF2-40B4-BE49-F238E27FC236}">
                <a16:creationId xmlns:a16="http://schemas.microsoft.com/office/drawing/2014/main" id="{5B642019-F0EF-4D7D-AEC4-D69B680DFE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2312" y="24432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871" name="Text Box 7">
            <a:extLst>
              <a:ext uri="{FF2B5EF4-FFF2-40B4-BE49-F238E27FC236}">
                <a16:creationId xmlns:a16="http://schemas.microsoft.com/office/drawing/2014/main" id="{364F55F5-452C-4D18-99D7-254B2237D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750" y="2514637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8872" name="文字方塊 25">
            <a:extLst>
              <a:ext uri="{FF2B5EF4-FFF2-40B4-BE49-F238E27FC236}">
                <a16:creationId xmlns:a16="http://schemas.microsoft.com/office/drawing/2014/main" id="{833E7AC8-A34F-49B3-AFC6-70983A5A7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7" y="4603787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78873" name="文字方塊 26">
            <a:extLst>
              <a:ext uri="{FF2B5EF4-FFF2-40B4-BE49-F238E27FC236}">
                <a16:creationId xmlns:a16="http://schemas.microsoft.com/office/drawing/2014/main" id="{80F99CF2-E50B-48BF-B22E-A7669A0C0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7" y="5180050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B93AD655-F875-455F-89C7-00361B12370C}"/>
              </a:ext>
            </a:extLst>
          </p:cNvPr>
          <p:cNvCxnSpPr/>
          <p:nvPr/>
        </p:nvCxnSpPr>
        <p:spPr>
          <a:xfrm flipH="1">
            <a:off x="5902437" y="4891125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9CDF2F0A-9418-43B8-8DD6-EEDF3CE51C36}"/>
              </a:ext>
            </a:extLst>
          </p:cNvPr>
          <p:cNvCxnSpPr/>
          <p:nvPr/>
        </p:nvCxnSpPr>
        <p:spPr>
          <a:xfrm flipH="1">
            <a:off x="5902437" y="5467387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76" name="Text Box 27">
            <a:extLst>
              <a:ext uri="{FF2B5EF4-FFF2-40B4-BE49-F238E27FC236}">
                <a16:creationId xmlns:a16="http://schemas.microsoft.com/office/drawing/2014/main" id="{03989EAB-FD3B-4E3C-ACB9-E2698DD3A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612" y="4748250"/>
            <a:ext cx="2592388" cy="78483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TW" sz="1800" b="1" dirty="0">
              <a:latin typeface="Arial" panose="020B0604020202020204" pitchFamily="34" charset="0"/>
            </a:endParaRPr>
          </a:p>
        </p:txBody>
      </p: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7CF1FD16-24DE-4078-912D-FDFAEF20E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2F7A8528-E5DF-43A0-9045-A7E91143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44466"/>
            <a:ext cx="10517721" cy="692151"/>
          </a:xfrm>
        </p:spPr>
        <p:txBody>
          <a:bodyPr/>
          <a:lstStyle/>
          <a:p>
            <a:r>
              <a:rPr lang="en-US" altLang="zh-TW" sz="4000" dirty="0"/>
              <a:t>Build LALR(1) Parser (13)</a:t>
            </a:r>
            <a:endParaRPr lang="zh-TW" altLang="en-US" sz="4000" dirty="0"/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A8EFA1C7-CD63-4A9A-B5FE-0FEB7D2B9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42" y="1550352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575691A-18BD-4430-BB33-3E209B87A964}"/>
              </a:ext>
            </a:extLst>
          </p:cNvPr>
          <p:cNvSpPr txBox="1"/>
          <p:nvPr/>
        </p:nvSpPr>
        <p:spPr>
          <a:xfrm>
            <a:off x="3279648" y="5149334"/>
            <a:ext cx="165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(s2,c1,$)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36E7F8B-AB13-4D5C-8919-FEF20B01D04A}"/>
              </a:ext>
            </a:extLst>
          </p:cNvPr>
          <p:cNvSpPr txBox="1"/>
          <p:nvPr/>
        </p:nvSpPr>
        <p:spPr>
          <a:xfrm>
            <a:off x="4805329" y="3839745"/>
            <a:ext cx="658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solidFill>
                  <a:srgbClr val="047016"/>
                </a:solidFill>
                <a:latin typeface="Arial" panose="020B0604020202020204" pitchFamily="34" charset="0"/>
              </a:rPr>
              <a:t>, </a:t>
            </a:r>
            <a:r>
              <a:rPr lang="en-US" altLang="zh-TW" sz="1800" dirty="0">
                <a:solidFill>
                  <a:srgbClr val="0470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TW" dirty="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 dirty="0">
                <a:solidFill>
                  <a:srgbClr val="0470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27A5956-7BF2-4F8D-89DF-7FD32D643BE7}"/>
              </a:ext>
            </a:extLst>
          </p:cNvPr>
          <p:cNvSpPr txBox="1"/>
          <p:nvPr/>
        </p:nvSpPr>
        <p:spPr>
          <a:xfrm>
            <a:off x="3267456" y="5149334"/>
            <a:ext cx="1170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(s3,c1,$)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25">
            <a:extLst>
              <a:ext uri="{FF2B5EF4-FFF2-40B4-BE49-F238E27FC236}">
                <a16:creationId xmlns:a16="http://schemas.microsoft.com/office/drawing/2014/main" id="{06200547-F76D-42A5-9265-6087CDD5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478" y="3623646"/>
            <a:ext cx="1592020" cy="7080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Step10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600" b="1" dirty="0">
                <a:solidFill>
                  <a:srgbClr val="0000FF"/>
                </a:solidFill>
                <a:latin typeface="Arial" panose="020B0604020202020204" pitchFamily="34" charset="0"/>
              </a:rPr>
              <a:t>pop (s3,c1,$)</a:t>
            </a:r>
          </a:p>
        </p:txBody>
      </p:sp>
      <p:sp>
        <p:nvSpPr>
          <p:cNvPr id="79878" name="Text Box 8">
            <a:extLst>
              <a:ext uri="{FF2B5EF4-FFF2-40B4-BE49-F238E27FC236}">
                <a16:creationId xmlns:a16="http://schemas.microsoft.com/office/drawing/2014/main" id="{35E19BB9-9F87-4D93-BE17-BE8B0023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242" y="4052906"/>
            <a:ext cx="2881313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6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, {ID} </a:t>
            </a:r>
          </a:p>
        </p:txBody>
      </p:sp>
      <p:sp>
        <p:nvSpPr>
          <p:cNvPr id="79879" name="Text Box 4">
            <a:extLst>
              <a:ext uri="{FF2B5EF4-FFF2-40B4-BE49-F238E27FC236}">
                <a16:creationId xmlns:a16="http://schemas.microsoft.com/office/drawing/2014/main" id="{A2F87F87-C498-4A4C-99A7-4374A0046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080" y="2946419"/>
            <a:ext cx="2339975" cy="550862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·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{$}</a:t>
            </a:r>
            <a:endParaRPr lang="en-US" altLang="zh-TW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9880" name="Text Box 4">
            <a:extLst>
              <a:ext uri="{FF2B5EF4-FFF2-40B4-BE49-F238E27FC236}">
                <a16:creationId xmlns:a16="http://schemas.microsoft.com/office/drawing/2014/main" id="{6962EFC2-902B-4728-8A57-329C215FF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080" y="1651019"/>
            <a:ext cx="2590800" cy="965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Opts$ ,{}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Opts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Opt Opt ,{$}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ID, {ID} </a:t>
            </a:r>
            <a:endParaRPr lang="en-US" altLang="zh-TW" sz="1800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79881" name="Line 6">
            <a:extLst>
              <a:ext uri="{FF2B5EF4-FFF2-40B4-BE49-F238E27FC236}">
                <a16:creationId xmlns:a16="http://schemas.microsoft.com/office/drawing/2014/main" id="{36015D07-486F-49CF-ACC0-D23774F85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3880" y="2227281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2" name="Text Box 7">
            <a:extLst>
              <a:ext uri="{FF2B5EF4-FFF2-40B4-BE49-F238E27FC236}">
                <a16:creationId xmlns:a16="http://schemas.microsoft.com/office/drawing/2014/main" id="{7B78E610-E025-46C7-93C5-914F6583A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905" y="1866919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79883" name="Text Box 8">
            <a:extLst>
              <a:ext uri="{FF2B5EF4-FFF2-40B4-BE49-F238E27FC236}">
                <a16:creationId xmlns:a16="http://schemas.microsoft.com/office/drawing/2014/main" id="{ED15CBC9-EFFE-4F97-995E-290B17798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192" y="1651019"/>
            <a:ext cx="2806700" cy="757237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4 </a:t>
            </a:r>
            <a:endParaRPr kumimoji="0" lang="en-US" altLang="zh-TW" sz="1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Opts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Opt, {ID}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ID , {ID}   </a:t>
            </a:r>
          </a:p>
        </p:txBody>
      </p:sp>
      <p:sp>
        <p:nvSpPr>
          <p:cNvPr id="79884" name="Text Box 9">
            <a:extLst>
              <a:ext uri="{FF2B5EF4-FFF2-40B4-BE49-F238E27FC236}">
                <a16:creationId xmlns:a16="http://schemas.microsoft.com/office/drawing/2014/main" id="{836BC597-0529-43A6-A5BE-CDE0EB21E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192" y="3090881"/>
            <a:ext cx="1943100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5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Opt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ID </a:t>
            </a:r>
            <a:r>
              <a:rPr lang="en-US" altLang="zh-TW" sz="1800">
                <a:solidFill>
                  <a:srgbClr val="1D911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1D911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, {ID}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9885" name="Line 10">
            <a:extLst>
              <a:ext uri="{FF2B5EF4-FFF2-40B4-BE49-F238E27FC236}">
                <a16:creationId xmlns:a16="http://schemas.microsoft.com/office/drawing/2014/main" id="{E4978B39-A2EA-448D-83C1-C62D488B2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2817" y="244318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6" name="Text Box 11">
            <a:extLst>
              <a:ext uri="{FF2B5EF4-FFF2-40B4-BE49-F238E27FC236}">
                <a16:creationId xmlns:a16="http://schemas.microsoft.com/office/drawing/2014/main" id="{936ECD99-66D3-4C54-9AE3-B8470D37D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255" y="258764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sp>
        <p:nvSpPr>
          <p:cNvPr id="79887" name="Line 12">
            <a:extLst>
              <a:ext uri="{FF2B5EF4-FFF2-40B4-BE49-F238E27FC236}">
                <a16:creationId xmlns:a16="http://schemas.microsoft.com/office/drawing/2014/main" id="{4C35E9C7-CD7A-46A7-B488-27BFB8628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4742" y="2659081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88" name="Text Box 13">
            <a:extLst>
              <a:ext uri="{FF2B5EF4-FFF2-40B4-BE49-F238E27FC236}">
                <a16:creationId xmlns:a16="http://schemas.microsoft.com/office/drawing/2014/main" id="{27DE7CAB-18BC-41D6-8344-F74A2859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980" y="258764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ID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74927569-6409-456D-937A-B22AAE6A172B}"/>
              </a:ext>
            </a:extLst>
          </p:cNvPr>
          <p:cNvCxnSpPr/>
          <p:nvPr/>
        </p:nvCxnSpPr>
        <p:spPr>
          <a:xfrm>
            <a:off x="4431142" y="2587644"/>
            <a:ext cx="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9890" name="Text Box 4">
            <a:extLst>
              <a:ext uri="{FF2B5EF4-FFF2-40B4-BE49-F238E27FC236}">
                <a16:creationId xmlns:a16="http://schemas.microsoft.com/office/drawing/2014/main" id="{136C1CED-28CC-4F4C-A92F-1E6F85B9B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080" y="3765569"/>
            <a:ext cx="2339975" cy="5492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3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FF0000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Opts</a:t>
            </a:r>
            <a:r>
              <a:rPr lang="en-US" altLang="zh-TW" sz="18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$</a:t>
            </a:r>
            <a:r>
              <a:rPr lang="en-US" altLang="zh-TW" sz="1800">
                <a:solidFill>
                  <a:srgbClr val="FF0000"/>
                </a:solidFill>
                <a:latin typeface="Symbol" panose="05050102010706020507" pitchFamily="18" charset="2"/>
              </a:rPr>
              <a:t> ·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, {$}</a:t>
            </a:r>
            <a:r>
              <a:rPr lang="en-US" altLang="zh-TW" sz="180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52F8EBD-1817-444D-AD16-4EF43571C6BC}"/>
              </a:ext>
            </a:extLst>
          </p:cNvPr>
          <p:cNvCxnSpPr/>
          <p:nvPr/>
        </p:nvCxnSpPr>
        <p:spPr>
          <a:xfrm>
            <a:off x="4431142" y="3451244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9892" name="矩形 20">
            <a:extLst>
              <a:ext uri="{FF2B5EF4-FFF2-40B4-BE49-F238E27FC236}">
                <a16:creationId xmlns:a16="http://schemas.microsoft.com/office/drawing/2014/main" id="{3D610600-F8DC-4E66-A5B4-6E847459F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1142" y="2587644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Opts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9893" name="矩形 21">
            <a:extLst>
              <a:ext uri="{FF2B5EF4-FFF2-40B4-BE49-F238E27FC236}">
                <a16:creationId xmlns:a16="http://schemas.microsoft.com/office/drawing/2014/main" id="{F71121AE-BDD5-4B18-84E7-34BDA970A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580" y="3451244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$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9894" name="Line 6">
            <a:extLst>
              <a:ext uri="{FF2B5EF4-FFF2-40B4-BE49-F238E27FC236}">
                <a16:creationId xmlns:a16="http://schemas.microsoft.com/office/drawing/2014/main" id="{47F1B42C-CA16-49D0-B52B-83A3F748C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5192" y="2540019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895" name="Text Box 7">
            <a:extLst>
              <a:ext uri="{FF2B5EF4-FFF2-40B4-BE49-F238E27FC236}">
                <a16:creationId xmlns:a16="http://schemas.microsoft.com/office/drawing/2014/main" id="{D22279A9-04A3-4821-8F4D-749B7E21C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6630" y="2611456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Opt</a:t>
            </a:r>
          </a:p>
        </p:txBody>
      </p:sp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2CC0851C-468A-4522-8E81-15FFF9708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8348B619-9072-4219-9774-B28A6F7C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44466"/>
            <a:ext cx="10517721" cy="692151"/>
          </a:xfrm>
        </p:spPr>
        <p:txBody>
          <a:bodyPr/>
          <a:lstStyle/>
          <a:p>
            <a:r>
              <a:rPr lang="en-US" altLang="zh-TW" sz="4000" dirty="0"/>
              <a:t>Build LALR(1) Parser (14)</a:t>
            </a:r>
            <a:endParaRPr lang="zh-TW" altLang="en-US" sz="4000" dirty="0"/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E4823571-7444-4244-A891-8DBA56840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633" y="1657928"/>
            <a:ext cx="2434236" cy="1169551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6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$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Opts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Opt</a:t>
            </a:r>
            <a:endParaRPr lang="en-US" altLang="zh-TW" sz="1800" b="1" dirty="0">
              <a:solidFill>
                <a:srgbClr val="00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Opt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ID</a:t>
            </a:r>
          </a:p>
        </p:txBody>
      </p:sp>
      <p:sp>
        <p:nvSpPr>
          <p:cNvPr id="31" name="文字方塊 25">
            <a:extLst>
              <a:ext uri="{FF2B5EF4-FFF2-40B4-BE49-F238E27FC236}">
                <a16:creationId xmlns:a16="http://schemas.microsoft.com/office/drawing/2014/main" id="{40AFF949-34FC-4ADD-B083-A9B5F0B37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7" y="4872011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Top </a:t>
            </a:r>
          </a:p>
        </p:txBody>
      </p:sp>
      <p:sp>
        <p:nvSpPr>
          <p:cNvPr id="32" name="文字方塊 26">
            <a:extLst>
              <a:ext uri="{FF2B5EF4-FFF2-40B4-BE49-F238E27FC236}">
                <a16:creationId xmlns:a16="http://schemas.microsoft.com/office/drawing/2014/main" id="{73B08FC0-4F03-4419-B705-870CCC162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437" y="5448274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buttom </a:t>
            </a:r>
          </a:p>
        </p:txBody>
      </p:sp>
      <p:cxnSp>
        <p:nvCxnSpPr>
          <p:cNvPr id="33" name="直線單箭頭接點 25">
            <a:extLst>
              <a:ext uri="{FF2B5EF4-FFF2-40B4-BE49-F238E27FC236}">
                <a16:creationId xmlns:a16="http://schemas.microsoft.com/office/drawing/2014/main" id="{1835F9E2-4C34-46A4-97FE-DF19995CDCC6}"/>
              </a:ext>
            </a:extLst>
          </p:cNvPr>
          <p:cNvCxnSpPr/>
          <p:nvPr/>
        </p:nvCxnSpPr>
        <p:spPr>
          <a:xfrm flipH="1">
            <a:off x="5902437" y="5159349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26">
            <a:extLst>
              <a:ext uri="{FF2B5EF4-FFF2-40B4-BE49-F238E27FC236}">
                <a16:creationId xmlns:a16="http://schemas.microsoft.com/office/drawing/2014/main" id="{3136DD28-5143-4D3C-BE57-DF72321DA753}"/>
              </a:ext>
            </a:extLst>
          </p:cNvPr>
          <p:cNvCxnSpPr/>
          <p:nvPr/>
        </p:nvCxnSpPr>
        <p:spPr>
          <a:xfrm flipH="1">
            <a:off x="5902437" y="5735611"/>
            <a:ext cx="576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7">
            <a:extLst>
              <a:ext uri="{FF2B5EF4-FFF2-40B4-BE49-F238E27FC236}">
                <a16:creationId xmlns:a16="http://schemas.microsoft.com/office/drawing/2014/main" id="{541D7137-E603-4245-A917-97DECCEB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612" y="5016474"/>
            <a:ext cx="2592388" cy="78483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Stack: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zh-TW" sz="1800" b="1" dirty="0">
              <a:latin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2CC35EA-06B7-4CD2-A87D-B576D258FEEA}"/>
              </a:ext>
            </a:extLst>
          </p:cNvPr>
          <p:cNvSpPr txBox="1"/>
          <p:nvPr/>
        </p:nvSpPr>
        <p:spPr>
          <a:xfrm>
            <a:off x="3328416" y="5356598"/>
            <a:ext cx="1170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(s3,c1,$)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>
            <a:extLst>
              <a:ext uri="{FF2B5EF4-FFF2-40B4-BE49-F238E27FC236}">
                <a16:creationId xmlns:a16="http://schemas.microsoft.com/office/drawing/2014/main" id="{9294D12C-CEED-4A01-BDEC-1AE521C3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974" y="142762"/>
            <a:ext cx="8229600" cy="66040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Build LALR(1) Parser (15)</a:t>
            </a: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59BD38C3-820C-4118-A459-70DDC713F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7129" y="1125538"/>
            <a:ext cx="9573746" cy="1811300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FF0000"/>
                </a:solidFill>
              </a:rPr>
              <a:t>A number of LALR(1) parsers</a:t>
            </a:r>
          </a:p>
          <a:p>
            <a:pPr lvl="1" eaLnBrk="1" hangingPunct="1"/>
            <a:r>
              <a:rPr lang="en-US" altLang="zh-TW" sz="2000" dirty="0">
                <a:solidFill>
                  <a:srgbClr val="0066FF"/>
                </a:solidFill>
              </a:rPr>
              <a:t>Generators use look-ahead propagation to compute the parser action table</a:t>
            </a:r>
          </a:p>
          <a:p>
            <a:pPr lvl="2" eaLnBrk="1" hangingPunct="1"/>
            <a:r>
              <a:rPr lang="en-US" altLang="zh-TW" sz="1800" dirty="0"/>
              <a:t>LALR-Gen uses the propagation algorithm</a:t>
            </a:r>
          </a:p>
          <a:p>
            <a:pPr lvl="2" eaLnBrk="1" hangingPunct="1"/>
            <a:r>
              <a:rPr lang="en-US" altLang="zh-TW" sz="1800" dirty="0"/>
              <a:t>YACC examines each state repeatedly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9E39EC50-C406-440A-9CDF-339F3D8FE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>
            <a:extLst>
              <a:ext uri="{FF2B5EF4-FFF2-40B4-BE49-F238E27FC236}">
                <a16:creationId xmlns:a16="http://schemas.microsoft.com/office/drawing/2014/main" id="{1FCC585A-D60E-46C1-B724-AE018D58D5D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82949" name="Rectangle 3">
            <a:extLst>
              <a:ext uri="{FF2B5EF4-FFF2-40B4-BE49-F238E27FC236}">
                <a16:creationId xmlns:a16="http://schemas.microsoft.com/office/drawing/2014/main" id="{916CCC14-F0AD-46EA-91B0-E84964ADF08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97280" y="1125537"/>
            <a:ext cx="10485120" cy="489585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6.0   Introduction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  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6.2   LR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6.3   LR(1)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6.4   S</a:t>
            </a:r>
            <a:r>
              <a:rPr lang="fr-FR" altLang="zh-TW" sz="2400" dirty="0"/>
              <a:t>LR(1)Parsing</a:t>
            </a:r>
            <a:endParaRPr lang="en-US" altLang="zh-TW" sz="24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6.5   LALR(1)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solidFill>
                  <a:srgbClr val="FF0000"/>
                </a:solidFill>
              </a:rPr>
              <a:t>6.6   Calling Semantic Routines in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solidFill>
                  <a:srgbClr val="0366A9"/>
                </a:solidFill>
              </a:rPr>
              <a:t>6.7   Using a Parser Generator  (TA course)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6.8   Optimizing Parse Tables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6.9   Practical LR(1)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6.10 Properties of LR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6.11 LL(1) or </a:t>
            </a:r>
            <a:r>
              <a:rPr lang="en-US" altLang="zh-TW" sz="2400" dirty="0" err="1"/>
              <a:t>LAlR</a:t>
            </a:r>
            <a:r>
              <a:rPr lang="en-US" altLang="zh-TW" sz="2400" dirty="0"/>
              <a:t>(1) , That is the question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6.12 Other Shift-Reduce Technique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7C433F53-0DB7-4482-B556-2C43C1079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>
            <a:extLst>
              <a:ext uri="{FF2B5EF4-FFF2-40B4-BE49-F238E27FC236}">
                <a16:creationId xmlns:a16="http://schemas.microsoft.com/office/drawing/2014/main" id="{49C8F5A4-D8AF-4DE3-9902-321FF1EC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24" y="204396"/>
            <a:ext cx="10434916" cy="666974"/>
          </a:xfrm>
        </p:spPr>
        <p:txBody>
          <a:bodyPr/>
          <a:lstStyle/>
          <a:p>
            <a:pPr eaLnBrk="1" hangingPunct="1"/>
            <a:r>
              <a:rPr lang="en-US" altLang="zh-TW" sz="3600" dirty="0"/>
              <a:t>Calling Semantic Routines in Shift-Reduce Parsers (1)</a:t>
            </a: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85ECED31-5621-40FB-A2B9-18A9FBD6F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6373" y="1118795"/>
            <a:ext cx="9703396" cy="48028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solidFill>
                  <a:srgbClr val="FF0000"/>
                </a:solidFill>
              </a:rPr>
              <a:t>Shift-reduce parsers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0000FF"/>
                </a:solidFill>
              </a:rPr>
              <a:t>Can normally handle larger classes of grammars than LL(1) </a:t>
            </a:r>
            <a:r>
              <a:rPr lang="en-US" altLang="zh-TW" sz="2400" dirty="0"/>
              <a:t>parsers, which is a major reason for their popularity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2800" dirty="0"/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0000FF"/>
                </a:solidFill>
              </a:rPr>
              <a:t>Are not predictive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/>
              <a:t>We cannot always be sure what production is being recognized until its entire right-hand side has been matched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/>
              <a:t>The semantic routines can be invoked only after a production is recognized and reduced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800" i="1" dirty="0">
                <a:solidFill>
                  <a:srgbClr val="FF0000"/>
                </a:solidFill>
              </a:rPr>
              <a:t>Action symbols only at the extreme right end of a right-hand side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CCD899F1-FFB2-4932-BE83-0809DEFD2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F7ADC91F-13DC-40F0-8B54-3673452D8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186" y="172757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SLR(1) Parsing (3)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E0218B0-1A8E-4A80-BB1A-DBC7A2C3B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222" y="1101762"/>
            <a:ext cx="9011322" cy="4008120"/>
          </a:xfrm>
        </p:spPr>
        <p:txBody>
          <a:bodyPr/>
          <a:lstStyle/>
          <a:p>
            <a:pPr eaLnBrk="1" hangingPunct="1"/>
            <a:r>
              <a:rPr lang="en-US" altLang="zh-TW" sz="2400" b="1" dirty="0">
                <a:solidFill>
                  <a:srgbClr val="C00000"/>
                </a:solidFill>
              </a:rPr>
              <a:t>G is SLR(1) if and only if </a:t>
            </a: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</a:t>
            </a:r>
            <a:r>
              <a:rPr lang="en-US" altLang="zh-TW" sz="2000" dirty="0"/>
              <a:t>s</a:t>
            </a:r>
            <a:r>
              <a:rPr lang="en-US" altLang="zh-TW" sz="2000" dirty="0">
                <a:sym typeface="Symbol" panose="05050102010706020507" pitchFamily="18" charset="2"/>
              </a:rPr>
              <a:t> </a:t>
            </a:r>
            <a:r>
              <a:rPr lang="en-US" altLang="zh-TW" sz="2000" dirty="0"/>
              <a:t>S</a:t>
            </a:r>
            <a:r>
              <a:rPr lang="en-US" altLang="zh-TW" sz="2000" baseline="-25000" dirty="0"/>
              <a:t>0</a:t>
            </a:r>
            <a:r>
              <a:rPr lang="en-US" altLang="zh-TW" sz="2000" dirty="0"/>
              <a:t> </a:t>
            </a:r>
            <a:r>
              <a:rPr lang="en-US" altLang="zh-TW" sz="2000" dirty="0">
                <a:sym typeface="Symbol" panose="05050102010706020507" pitchFamily="18" charset="2"/>
              </a:rPr>
              <a:t></a:t>
            </a:r>
            <a:r>
              <a:rPr lang="en-US" altLang="zh-TW" sz="2000" dirty="0"/>
              <a:t>a</a:t>
            </a:r>
            <a:r>
              <a:rPr lang="en-US" altLang="zh-TW" sz="2000" dirty="0">
                <a:sym typeface="Symbol" panose="05050102010706020507" pitchFamily="18" charset="2"/>
              </a:rPr>
              <a:t> </a:t>
            </a:r>
            <a:r>
              <a:rPr lang="en-US" altLang="zh-TW" sz="2000" dirty="0"/>
              <a:t>V</a:t>
            </a:r>
            <a:r>
              <a:rPr lang="en-US" altLang="zh-TW" sz="2000" baseline="-25000" dirty="0"/>
              <a:t>t</a:t>
            </a:r>
            <a:r>
              <a:rPr lang="en-US" altLang="zh-TW" sz="2000" dirty="0"/>
              <a:t> |P(</a:t>
            </a:r>
            <a:r>
              <a:rPr lang="en-US" altLang="zh-TW" sz="2000" dirty="0" err="1"/>
              <a:t>s,a</a:t>
            </a:r>
            <a:r>
              <a:rPr lang="en-US" altLang="zh-TW" sz="2000" dirty="0"/>
              <a:t>)|</a:t>
            </a:r>
            <a:r>
              <a:rPr lang="en-US" altLang="zh-TW" sz="2000" dirty="0">
                <a:sym typeface="Symbol" panose="05050102010706020507" pitchFamily="18" charset="2"/>
              </a:rPr>
              <a:t></a:t>
            </a:r>
            <a:r>
              <a:rPr lang="en-US" altLang="zh-TW" sz="2000" dirty="0"/>
              <a:t>1</a:t>
            </a:r>
          </a:p>
          <a:p>
            <a:pPr eaLnBrk="1" hangingPunct="1"/>
            <a:endParaRPr lang="en-US" altLang="zh-TW" sz="2000" dirty="0"/>
          </a:p>
          <a:p>
            <a:pPr eaLnBrk="1" hangingPunct="1"/>
            <a:r>
              <a:rPr lang="en-US" altLang="zh-TW" sz="2400" b="1" dirty="0">
                <a:solidFill>
                  <a:srgbClr val="C00000"/>
                </a:solidFill>
              </a:rPr>
              <a:t>If G is SLR(1), the action table is trivially extracted from P</a:t>
            </a:r>
          </a:p>
          <a:p>
            <a:pPr lvl="1" eaLnBrk="1" hangingPunct="1"/>
            <a:r>
              <a:rPr lang="en-US" altLang="zh-TW" sz="2000" dirty="0"/>
              <a:t>P(s,$)={Shift} </a:t>
            </a:r>
            <a:r>
              <a:rPr lang="en-US" altLang="zh-TW" sz="2000" dirty="0">
                <a:sym typeface="Symbol" panose="05050102010706020507" pitchFamily="18" charset="2"/>
              </a:rPr>
              <a:t> action[s][$]=Accept</a:t>
            </a: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P(</a:t>
            </a:r>
            <a:r>
              <a:rPr lang="en-US" altLang="zh-TW" sz="2000" dirty="0" err="1">
                <a:sym typeface="Symbol" panose="05050102010706020507" pitchFamily="18" charset="2"/>
              </a:rPr>
              <a:t>s,a</a:t>
            </a:r>
            <a:r>
              <a:rPr lang="en-US" altLang="zh-TW" sz="2000" dirty="0">
                <a:sym typeface="Symbol" panose="05050102010706020507" pitchFamily="18" charset="2"/>
              </a:rPr>
              <a:t>)={</a:t>
            </a:r>
            <a:r>
              <a:rPr lang="en-US" altLang="zh-TW" sz="2000" dirty="0"/>
              <a:t>Shift</a:t>
            </a:r>
            <a:r>
              <a:rPr lang="en-US" altLang="zh-TW" sz="2000" dirty="0">
                <a:sym typeface="Symbol" panose="05050102010706020507" pitchFamily="18" charset="2"/>
              </a:rPr>
              <a:t>}, a$  action[s][a]=Shift</a:t>
            </a: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P(</a:t>
            </a:r>
            <a:r>
              <a:rPr lang="en-US" altLang="zh-TW" sz="2000" dirty="0" err="1">
                <a:sym typeface="Symbol" panose="05050102010706020507" pitchFamily="18" charset="2"/>
              </a:rPr>
              <a:t>s,a</a:t>
            </a:r>
            <a:r>
              <a:rPr lang="en-US" altLang="zh-TW" sz="2000" dirty="0">
                <a:sym typeface="Symbol" panose="05050102010706020507" pitchFamily="18" charset="2"/>
              </a:rPr>
              <a:t>)={</a:t>
            </a:r>
            <a:r>
              <a:rPr lang="en-US" altLang="zh-TW" sz="2000" dirty="0" err="1">
                <a:sym typeface="Symbol" panose="05050102010706020507" pitchFamily="18" charset="2"/>
              </a:rPr>
              <a:t>Reduce</a:t>
            </a:r>
            <a:r>
              <a:rPr lang="en-US" altLang="zh-TW" sz="2000" baseline="-25000" dirty="0" err="1">
                <a:sym typeface="Symbol" panose="05050102010706020507" pitchFamily="18" charset="2"/>
              </a:rPr>
              <a:t>i</a:t>
            </a:r>
            <a:r>
              <a:rPr lang="en-US" altLang="zh-TW" sz="2000" dirty="0">
                <a:sym typeface="Symbol" panose="05050102010706020507" pitchFamily="18" charset="2"/>
              </a:rPr>
              <a:t>},  action[s][a]=</a:t>
            </a:r>
            <a:r>
              <a:rPr lang="en-US" altLang="zh-TW" sz="2000" dirty="0" err="1">
                <a:sym typeface="Symbol" panose="05050102010706020507" pitchFamily="18" charset="2"/>
              </a:rPr>
              <a:t>Reduce</a:t>
            </a:r>
            <a:r>
              <a:rPr lang="en-US" altLang="zh-TW" sz="2000" baseline="-25000" dirty="0" err="1">
                <a:sym typeface="Symbol" panose="05050102010706020507" pitchFamily="18" charset="2"/>
              </a:rPr>
              <a:t>i</a:t>
            </a:r>
            <a:endParaRPr lang="en-US" altLang="zh-TW" sz="2000" dirty="0">
              <a:sym typeface="Symbol" panose="05050102010706020507" pitchFamily="18" charset="2"/>
            </a:endParaRPr>
          </a:p>
          <a:p>
            <a:pPr lvl="1" eaLnBrk="1" hangingPunct="1"/>
            <a:r>
              <a:rPr lang="en-US" altLang="zh-TW" sz="2000" dirty="0">
                <a:sym typeface="Symbol" panose="05050102010706020507" pitchFamily="18" charset="2"/>
              </a:rPr>
              <a:t>P(</a:t>
            </a:r>
            <a:r>
              <a:rPr lang="en-US" altLang="zh-TW" sz="2000" dirty="0" err="1">
                <a:sym typeface="Symbol" panose="05050102010706020507" pitchFamily="18" charset="2"/>
              </a:rPr>
              <a:t>s,a</a:t>
            </a:r>
            <a:r>
              <a:rPr lang="en-US" altLang="zh-TW" sz="2000" dirty="0">
                <a:sym typeface="Symbol" panose="05050102010706020507" pitchFamily="18" charset="2"/>
              </a:rPr>
              <a:t>)=   action[s][a]=Error</a:t>
            </a:r>
          </a:p>
          <a:p>
            <a:pPr lvl="1" eaLnBrk="1" hangingPunct="1"/>
            <a:endParaRPr lang="en-US" altLang="zh-TW" sz="2100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zh-TW" sz="2400" b="1" dirty="0">
                <a:solidFill>
                  <a:srgbClr val="C00000"/>
                </a:solidFill>
                <a:sym typeface="Symbol" panose="05050102010706020507" pitchFamily="18" charset="2"/>
              </a:rPr>
              <a:t>Clearly SLR(1) is a </a:t>
            </a:r>
            <a:r>
              <a:rPr lang="en-US" altLang="zh-TW" sz="2400" b="1" dirty="0">
                <a:solidFill>
                  <a:srgbClr val="0000FF"/>
                </a:solidFill>
                <a:sym typeface="Symbol" panose="05050102010706020507" pitchFamily="18" charset="2"/>
              </a:rPr>
              <a:t>proper superset of LR(0)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1D4FE547-FFE1-4F58-B571-1DD9446668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>
            <a:extLst>
              <a:ext uri="{FF2B5EF4-FFF2-40B4-BE49-F238E27FC236}">
                <a16:creationId xmlns:a16="http://schemas.microsoft.com/office/drawing/2014/main" id="{59D955E2-6C95-4DB3-9FA7-F4BB73CA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372" y="172122"/>
            <a:ext cx="10789920" cy="537883"/>
          </a:xfrm>
        </p:spPr>
        <p:txBody>
          <a:bodyPr/>
          <a:lstStyle/>
          <a:p>
            <a:pPr eaLnBrk="1" hangingPunct="1"/>
            <a:r>
              <a:rPr lang="en-US" altLang="zh-TW" sz="3600" dirty="0"/>
              <a:t>Calling Semantic Routines in Shift-Reduce Parsers (2)</a:t>
            </a: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A2A0690-A90F-47ED-9F00-455C7DE02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9402" y="1083255"/>
            <a:ext cx="10069157" cy="4967287"/>
          </a:xfrm>
        </p:spPr>
        <p:txBody>
          <a:bodyPr/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</a:rPr>
              <a:t>Two common tricks </a:t>
            </a:r>
          </a:p>
          <a:p>
            <a:pPr lvl="1" eaLnBrk="1" hangingPunct="1"/>
            <a:r>
              <a:rPr lang="en-US" altLang="zh-TW" sz="2400" dirty="0">
                <a:solidFill>
                  <a:srgbClr val="0000FF"/>
                </a:solidFill>
              </a:rPr>
              <a:t>are known that allow more flexible placement of semantic routine calls</a:t>
            </a:r>
          </a:p>
          <a:p>
            <a:pPr lvl="1" eaLnBrk="1" hangingPunct="1"/>
            <a:r>
              <a:rPr lang="en-US" altLang="zh-TW" sz="2400" dirty="0">
                <a:solidFill>
                  <a:schemeClr val="tx1"/>
                </a:solidFill>
              </a:rPr>
              <a:t>For example,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&lt;</a:t>
            </a:r>
            <a:r>
              <a:rPr lang="en-US" altLang="zh-TW" sz="2000" dirty="0" err="1">
                <a:solidFill>
                  <a:srgbClr val="FF0000"/>
                </a:solidFill>
              </a:rPr>
              <a:t>stmt</a:t>
            </a:r>
            <a:r>
              <a:rPr lang="en-US" altLang="zh-TW" sz="2000" dirty="0">
                <a:solidFill>
                  <a:srgbClr val="FF0000"/>
                </a:solidFill>
              </a:rPr>
              <a:t>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altLang="zh-TW" sz="2000" dirty="0">
                <a:solidFill>
                  <a:srgbClr val="FF0000"/>
                </a:solidFill>
              </a:rPr>
              <a:t>if &lt;expr&gt; then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else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end if</a:t>
            </a:r>
          </a:p>
          <a:p>
            <a:pPr lvl="1" eaLnBrk="1" hangingPunct="1"/>
            <a:endParaRPr lang="en-US" altLang="zh-TW" sz="1700" dirty="0"/>
          </a:p>
          <a:p>
            <a:pPr lvl="1" eaLnBrk="1" hangingPunct="1"/>
            <a:r>
              <a:rPr lang="en-US" altLang="zh-TW" sz="2400" dirty="0">
                <a:solidFill>
                  <a:srgbClr val="0000FF"/>
                </a:solidFill>
              </a:rPr>
              <a:t>We need to call semantic routines </a:t>
            </a:r>
            <a:r>
              <a:rPr lang="en-US" altLang="zh-TW" sz="2400" dirty="0"/>
              <a:t>after the conditional expression </a:t>
            </a:r>
            <a:r>
              <a:rPr lang="en-US" altLang="zh-TW" sz="2400" i="1" dirty="0">
                <a:solidFill>
                  <a:srgbClr val="FF0000"/>
                </a:solidFill>
              </a:rPr>
              <a:t>else</a:t>
            </a:r>
            <a:r>
              <a:rPr lang="en-US" altLang="zh-TW" sz="2400" dirty="0">
                <a:solidFill>
                  <a:schemeClr val="folHlink"/>
                </a:solidFill>
              </a:rPr>
              <a:t> </a:t>
            </a:r>
            <a:r>
              <a:rPr lang="en-US" altLang="zh-TW" sz="2400" dirty="0"/>
              <a:t>and </a:t>
            </a:r>
            <a:r>
              <a:rPr lang="en-US" altLang="zh-TW" sz="2400" i="1" dirty="0">
                <a:solidFill>
                  <a:srgbClr val="FF0000"/>
                </a:solidFill>
              </a:rPr>
              <a:t>end if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/>
              <a:t>are matched</a:t>
            </a:r>
          </a:p>
          <a:p>
            <a:pPr lvl="2" eaLnBrk="1" hangingPunct="1"/>
            <a:r>
              <a:rPr lang="en-US" altLang="zh-TW" sz="2000" dirty="0"/>
              <a:t>Solution: create new non-terminals that generate 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chemeClr val="folHlink"/>
                </a:solidFill>
              </a:rPr>
              <a:t>	</a:t>
            </a:r>
            <a:r>
              <a:rPr lang="en-US" altLang="zh-TW" sz="2000" dirty="0">
                <a:solidFill>
                  <a:srgbClr val="FF0000"/>
                </a:solidFill>
              </a:rPr>
              <a:t>&lt;</a:t>
            </a:r>
            <a:r>
              <a:rPr lang="en-US" altLang="zh-TW" sz="2000" dirty="0" err="1">
                <a:solidFill>
                  <a:srgbClr val="FF0000"/>
                </a:solidFill>
              </a:rPr>
              <a:t>stmt</a:t>
            </a:r>
            <a:r>
              <a:rPr lang="en-US" altLang="zh-TW" sz="2000" dirty="0">
                <a:solidFill>
                  <a:srgbClr val="FF0000"/>
                </a:solidFill>
              </a:rPr>
              <a:t>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altLang="zh-TW" sz="2000" dirty="0">
                <a:solidFill>
                  <a:srgbClr val="FF0000"/>
                </a:solidFill>
              </a:rPr>
              <a:t>if &lt;expr&gt; &lt;test </a:t>
            </a:r>
            <a:r>
              <a:rPr lang="en-US" altLang="zh-TW" sz="2000" dirty="0" err="1">
                <a:solidFill>
                  <a:srgbClr val="FF0000"/>
                </a:solidFill>
              </a:rPr>
              <a:t>cond</a:t>
            </a:r>
            <a:r>
              <a:rPr lang="en-US" altLang="zh-TW" sz="2000" dirty="0">
                <a:solidFill>
                  <a:srgbClr val="FF0000"/>
                </a:solidFill>
              </a:rPr>
              <a:t>&gt; 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		then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&lt;process then part&gt; 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		else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end if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&lt;test </a:t>
            </a:r>
            <a:r>
              <a:rPr lang="en-US" altLang="zh-TW" sz="2000" dirty="0" err="1">
                <a:solidFill>
                  <a:srgbClr val="FF0000"/>
                </a:solidFill>
              </a:rPr>
              <a:t>cond</a:t>
            </a:r>
            <a:r>
              <a:rPr lang="en-US" altLang="zh-TW" sz="2000" dirty="0">
                <a:solidFill>
                  <a:srgbClr val="FF0000"/>
                </a:solidFill>
              </a:rPr>
              <a:t>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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&lt;process then part&gt;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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AC541138-A61F-4C5A-937E-65CDB1127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>
            <a:extLst>
              <a:ext uri="{FF2B5EF4-FFF2-40B4-BE49-F238E27FC236}">
                <a16:creationId xmlns:a16="http://schemas.microsoft.com/office/drawing/2014/main" id="{A2412068-E47B-4451-87B3-11CB87CE0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038" y="118334"/>
            <a:ext cx="10832950" cy="699247"/>
          </a:xfrm>
        </p:spPr>
        <p:txBody>
          <a:bodyPr/>
          <a:lstStyle/>
          <a:p>
            <a:pPr eaLnBrk="1" hangingPunct="1"/>
            <a:r>
              <a:rPr lang="en-US" altLang="zh-TW" sz="3600" dirty="0"/>
              <a:t>Calling Semantic Routines in Shift-Reduce Parsers (3)</a:t>
            </a:r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6501D142-A67A-481B-8748-8433443DD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522" y="1125538"/>
            <a:ext cx="10230523" cy="48234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solidFill>
                  <a:srgbClr val="FF0000"/>
                </a:solidFill>
              </a:rPr>
              <a:t>If the right-hand sides differ in the semantic routines that are to be called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/>
              <a:t>The parser will be unable to correctly determine which routines to invoke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/>
              <a:t>Ambiguity will manifest. For example,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chemeClr val="folHlink"/>
                </a:solidFill>
              </a:rPr>
              <a:t>	</a:t>
            </a:r>
            <a:r>
              <a:rPr lang="en-US" altLang="zh-TW" sz="2000" dirty="0">
                <a:solidFill>
                  <a:srgbClr val="FF0000"/>
                </a:solidFill>
              </a:rPr>
              <a:t>&lt;</a:t>
            </a:r>
            <a:r>
              <a:rPr lang="en-US" altLang="zh-TW" sz="2000" dirty="0" err="1">
                <a:solidFill>
                  <a:srgbClr val="FF0000"/>
                </a:solidFill>
              </a:rPr>
              <a:t>stmt</a:t>
            </a:r>
            <a:r>
              <a:rPr lang="en-US" altLang="zh-TW" sz="2000" dirty="0">
                <a:solidFill>
                  <a:srgbClr val="FF0000"/>
                </a:solidFill>
              </a:rPr>
              <a:t>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altLang="zh-TW" sz="2000" dirty="0">
                <a:solidFill>
                  <a:srgbClr val="FF0000"/>
                </a:solidFill>
              </a:rPr>
              <a:t>if &lt;expr&gt; &lt;test cond1&gt; 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		then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&lt;process then part&gt; 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		else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end if;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&lt;</a:t>
            </a:r>
            <a:r>
              <a:rPr lang="en-US" altLang="zh-TW" sz="2000" dirty="0" err="1">
                <a:solidFill>
                  <a:srgbClr val="FF0000"/>
                </a:solidFill>
              </a:rPr>
              <a:t>stmt</a:t>
            </a:r>
            <a:r>
              <a:rPr lang="en-US" altLang="zh-TW" sz="2000" dirty="0">
                <a:solidFill>
                  <a:srgbClr val="FF0000"/>
                </a:solidFill>
              </a:rPr>
              <a:t>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altLang="zh-TW" sz="2000" dirty="0">
                <a:solidFill>
                  <a:srgbClr val="FF0000"/>
                </a:solidFill>
              </a:rPr>
              <a:t>if &lt;expr&gt; &lt;test cond2&gt; 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		then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&lt;process then part&gt; 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		else &lt;</a:t>
            </a:r>
            <a:r>
              <a:rPr lang="en-US" altLang="zh-TW" sz="2000" dirty="0" err="1">
                <a:solidFill>
                  <a:srgbClr val="FF0000"/>
                </a:solidFill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</a:rPr>
              <a:t>&gt; end if;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&lt;test cond1&gt;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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&lt;test cond2&gt;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</a:t>
            </a:r>
          </a:p>
          <a:p>
            <a:pPr lvl="2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	&lt;process then part&gt;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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78CF0F7F-2205-453C-8F9F-1652DAB6E9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>
            <a:extLst>
              <a:ext uri="{FF2B5EF4-FFF2-40B4-BE49-F238E27FC236}">
                <a16:creationId xmlns:a16="http://schemas.microsoft.com/office/drawing/2014/main" id="{3D21720E-E1B9-4F2E-A154-D4B57297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34" y="0"/>
            <a:ext cx="10553252" cy="1143000"/>
          </a:xfrm>
        </p:spPr>
        <p:txBody>
          <a:bodyPr/>
          <a:lstStyle/>
          <a:p>
            <a:pPr eaLnBrk="1" hangingPunct="1"/>
            <a:r>
              <a:rPr lang="en-US" altLang="zh-TW" sz="3600" dirty="0"/>
              <a:t>Calling Semantic Routines in Shift-Reduce Parsers (4)</a:t>
            </a:r>
          </a:p>
        </p:txBody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C6A325D5-D318-4859-A2C4-2139EA0FF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099" y="1125538"/>
            <a:ext cx="10187492" cy="4027375"/>
          </a:xfrm>
        </p:spPr>
        <p:txBody>
          <a:bodyPr/>
          <a:lstStyle/>
          <a:p>
            <a:pPr eaLnBrk="1" hangingPunct="1"/>
            <a:r>
              <a:rPr lang="en-US" altLang="zh-TW" sz="2800" dirty="0">
                <a:solidFill>
                  <a:srgbClr val="FF0000"/>
                </a:solidFill>
              </a:rPr>
              <a:t>An alternative to the use of </a:t>
            </a:r>
            <a:r>
              <a:rPr lang="en-US" altLang="zh-TW" sz="2800" dirty="0">
                <a:solidFill>
                  <a:srgbClr val="0000FF"/>
                </a:solidFill>
                <a:sym typeface="Symbol" panose="05050102010706020507" pitchFamily="18" charset="2"/>
              </a:rPr>
              <a:t>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</a:rPr>
              <a:t>–</a:t>
            </a:r>
            <a:r>
              <a:rPr lang="en-US" altLang="zh-TW" sz="2800" dirty="0">
                <a:solidFill>
                  <a:srgbClr val="0000FF"/>
                </a:solidFill>
              </a:rPr>
              <a:t>generating </a:t>
            </a:r>
            <a:r>
              <a:rPr lang="en-US" altLang="zh-TW" sz="2800" dirty="0">
                <a:solidFill>
                  <a:srgbClr val="FF0000"/>
                </a:solidFill>
              </a:rPr>
              <a:t>non-terminals</a:t>
            </a:r>
            <a:r>
              <a:rPr lang="en-US" altLang="zh-TW" sz="2800" dirty="0">
                <a:solidFill>
                  <a:srgbClr val="C00000"/>
                </a:solidFill>
              </a:rPr>
              <a:t> </a:t>
            </a:r>
          </a:p>
          <a:p>
            <a:pPr lvl="1" eaLnBrk="1" hangingPunct="1"/>
            <a:r>
              <a:rPr lang="en-US" altLang="zh-TW" sz="2400" dirty="0">
                <a:solidFill>
                  <a:schemeClr val="tx1"/>
                </a:solidFill>
              </a:rPr>
              <a:t>is to break a production into a number of pieces, </a:t>
            </a:r>
            <a:br>
              <a:rPr lang="en-US" altLang="zh-TW" sz="2400" dirty="0">
                <a:solidFill>
                  <a:schemeClr val="tx1"/>
                </a:solidFill>
              </a:rPr>
            </a:br>
            <a:r>
              <a:rPr lang="en-US" altLang="zh-TW" sz="2400" dirty="0">
                <a:solidFill>
                  <a:schemeClr val="tx1"/>
                </a:solidFill>
              </a:rPr>
              <a:t>with the breaks placed where semantic routines are required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chemeClr val="folHlink"/>
                </a:solidFill>
              </a:rPr>
              <a:t>	</a:t>
            </a:r>
            <a:r>
              <a:rPr lang="en-US" altLang="zh-TW" sz="2000" dirty="0">
                <a:solidFill>
                  <a:srgbClr val="FF0000"/>
                </a:solidFill>
              </a:rPr>
              <a:t>&lt;</a:t>
            </a:r>
            <a:r>
              <a:rPr lang="en-US" altLang="zh-TW" sz="2000" dirty="0" err="1">
                <a:solidFill>
                  <a:srgbClr val="FF0000"/>
                </a:solidFill>
              </a:rPr>
              <a:t>stmt</a:t>
            </a:r>
            <a:r>
              <a:rPr lang="en-US" altLang="zh-TW" sz="2000" dirty="0">
                <a:solidFill>
                  <a:srgbClr val="FF0000"/>
                </a:solidFill>
              </a:rPr>
              <a:t>&gt;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&lt;if head&gt;&lt;then part&gt;&lt;else part&gt;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	&lt;if head&gt;if &lt;expr&gt;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	&lt;then part&gt;then &lt;</a:t>
            </a:r>
            <a:r>
              <a:rPr lang="en-US" altLang="zh-TW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&gt;</a:t>
            </a:r>
          </a:p>
          <a:p>
            <a:pPr lvl="2" eaLnBrk="1" hangingPunct="1">
              <a:buFont typeface="Wingdings 3" panose="05040102010807070707" pitchFamily="18" charset="2"/>
              <a:buNone/>
            </a:pP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	&lt;else part&gt;then &lt;</a:t>
            </a:r>
            <a:r>
              <a:rPr lang="en-US" altLang="zh-TW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stmts</a:t>
            </a:r>
            <a:r>
              <a:rPr lang="en-US" altLang="zh-TW" sz="2000" dirty="0">
                <a:solidFill>
                  <a:srgbClr val="FF0000"/>
                </a:solidFill>
                <a:sym typeface="Symbol" panose="05050102010706020507" pitchFamily="18" charset="2"/>
              </a:rPr>
              <a:t>&gt; end if;</a:t>
            </a:r>
          </a:p>
          <a:p>
            <a:pPr lvl="1" eaLnBrk="1" hangingPunct="1"/>
            <a:r>
              <a:rPr lang="en-US" altLang="zh-TW" sz="2400" dirty="0"/>
              <a:t>This approach can make productions harder to read but has the advantage </a:t>
            </a:r>
            <a:br>
              <a:rPr lang="en-US" altLang="zh-TW" sz="2400" dirty="0"/>
            </a:br>
            <a:r>
              <a:rPr lang="en-US" altLang="zh-TW" sz="2400" dirty="0"/>
              <a:t>that no </a:t>
            </a:r>
            <a:r>
              <a:rPr lang="en-US" altLang="zh-TW" sz="2400" dirty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</a:rPr>
              <a:t>–</a:t>
            </a:r>
            <a:r>
              <a:rPr lang="en-US" altLang="zh-TW" sz="2400" dirty="0">
                <a:solidFill>
                  <a:srgbClr val="FF0000"/>
                </a:solidFill>
              </a:rPr>
              <a:t>generating</a:t>
            </a:r>
            <a:r>
              <a:rPr lang="en-US" altLang="zh-TW" sz="2400" dirty="0"/>
              <a:t> are needed 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9045BF1C-1FE8-49AC-8F69-B9276B682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3">
            <a:extLst>
              <a:ext uri="{FF2B5EF4-FFF2-40B4-BE49-F238E27FC236}">
                <a16:creationId xmlns:a16="http://schemas.microsoft.com/office/drawing/2014/main" id="{416C041B-BB5B-4D6D-BCEE-CBAAF6E2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4868180-B4D8-4D22-BC65-A3E9AD530F3B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53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7" name="投影片編號版面配置區 22">
            <a:extLst>
              <a:ext uri="{FF2B5EF4-FFF2-40B4-BE49-F238E27FC236}">
                <a16:creationId xmlns:a16="http://schemas.microsoft.com/office/drawing/2014/main" id="{F66134FA-DB01-4EAF-9109-0C619776BB04}"/>
              </a:ext>
            </a:extLst>
          </p:cNvPr>
          <p:cNvSpPr txBox="1">
            <a:spLocks noGrp="1"/>
          </p:cNvSpPr>
          <p:nvPr/>
        </p:nvSpPr>
        <p:spPr bwMode="auto">
          <a:xfrm>
            <a:off x="2136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6F3F33C-C785-4DD9-99AA-C426B529C63F}" type="slidenum">
              <a:rPr kumimoji="0" lang="en-US" altLang="zh-TW" sz="1400">
                <a:solidFill>
                  <a:schemeClr val="tx2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en-US" altLang="zh-TW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273F5152-20B2-4C8B-BC6D-B322552CAF5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93189" name="Rectangle 3">
            <a:extLst>
              <a:ext uri="{FF2B5EF4-FFF2-40B4-BE49-F238E27FC236}">
                <a16:creationId xmlns:a16="http://schemas.microsoft.com/office/drawing/2014/main" id="{F8DA8731-8A25-4D1C-B383-D4A0670213D9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200"/>
              <a:t>6.0   Introduction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/>
              <a:t>6.1  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/>
              <a:t>6.2   LR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/>
              <a:t>6.3   LR(1)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/>
              <a:t>6.4   S</a:t>
            </a:r>
            <a:r>
              <a:rPr lang="fr-FR" altLang="zh-TW" sz="2200"/>
              <a:t>LR(1)Parsing</a:t>
            </a:r>
            <a:endParaRPr lang="en-US" altLang="zh-TW" sz="2200"/>
          </a:p>
          <a:p>
            <a:pPr eaLnBrk="1" hangingPunct="1">
              <a:lnSpc>
                <a:spcPct val="80000"/>
              </a:lnSpc>
            </a:pPr>
            <a:r>
              <a:rPr lang="en-US" altLang="zh-TW" sz="2200"/>
              <a:t>6.5   LALR(1)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/>
              <a:t>6.6   Calling Semantic Routines in Shift-Reduce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>
                <a:solidFill>
                  <a:srgbClr val="0366A9"/>
                </a:solidFill>
              </a:rPr>
              <a:t>6.7   Using a Parser Generator  (TA course)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>
                <a:solidFill>
                  <a:srgbClr val="FF0000"/>
                </a:solidFill>
              </a:rPr>
              <a:t>6.8   Optimizing Parse Tables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>
                <a:solidFill>
                  <a:srgbClr val="FF0000"/>
                </a:solidFill>
              </a:rPr>
              <a:t>6.9   Practical LR(1) Parsers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>
                <a:solidFill>
                  <a:srgbClr val="FF0000"/>
                </a:solidFill>
              </a:rPr>
              <a:t>6.10 Properties of LR Parsing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>
                <a:solidFill>
                  <a:srgbClr val="FF0000"/>
                </a:solidFill>
              </a:rPr>
              <a:t>6.11 LL(1) or LALR(1) , That is the question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>
                <a:solidFill>
                  <a:srgbClr val="FF0000"/>
                </a:solidFill>
              </a:rPr>
              <a:t>6.12 Other Shift-Reduce Technique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A53DDEB4-9BDB-4F28-8298-6E82E983F7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編號版面配置區 6">
            <a:extLst>
              <a:ext uri="{FF2B5EF4-FFF2-40B4-BE49-F238E27FC236}">
                <a16:creationId xmlns:a16="http://schemas.microsoft.com/office/drawing/2014/main" id="{EA0B5D23-A60E-4D6F-A7F8-BF4B2C7D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118775" y="6518275"/>
            <a:ext cx="2844800" cy="33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B6D081-8258-4356-A7DB-828570ADB397}" type="slidenum">
              <a:rPr kumimoji="0" lang="zh-TW" altLang="en-US" sz="1400">
                <a:solidFill>
                  <a:schemeClr val="bg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kumimoji="0" lang="zh-TW" altLang="en-US" sz="1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E576EA89-F1AB-43EA-969E-689A78E5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1" y="115888"/>
            <a:ext cx="8749647" cy="75565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Optimizing Parse Tables (1)</a:t>
            </a:r>
          </a:p>
        </p:txBody>
      </p:sp>
      <p:sp>
        <p:nvSpPr>
          <p:cNvPr id="95236" name="Text Box 7">
            <a:extLst>
              <a:ext uri="{FF2B5EF4-FFF2-40B4-BE49-F238E27FC236}">
                <a16:creationId xmlns:a16="http://schemas.microsoft.com/office/drawing/2014/main" id="{12692610-0E71-4D1A-8CDF-4B45D2E44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221" y="1491130"/>
            <a:ext cx="2520950" cy="36988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i="1" dirty="0">
                <a:solidFill>
                  <a:schemeClr val="folHlink"/>
                </a:solidFill>
                <a:latin typeface="Arial" panose="020B0604020202020204" pitchFamily="34" charset="0"/>
              </a:rPr>
              <a:t>Action table</a:t>
            </a:r>
          </a:p>
        </p:txBody>
      </p:sp>
      <p:sp>
        <p:nvSpPr>
          <p:cNvPr id="95237" name="Text Box 10">
            <a:extLst>
              <a:ext uri="{FF2B5EF4-FFF2-40B4-BE49-F238E27FC236}">
                <a16:creationId xmlns:a16="http://schemas.microsoft.com/office/drawing/2014/main" id="{7F6B3F37-FCD1-40F0-BF41-7E3FAB4CF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49" y="1017961"/>
            <a:ext cx="6336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 dirty="0">
                <a:solidFill>
                  <a:srgbClr val="C00000"/>
                </a:solidFill>
                <a:latin typeface="Arial" panose="020B0604020202020204" pitchFamily="34" charset="0"/>
              </a:rPr>
              <a:t>Step1:</a:t>
            </a:r>
            <a:r>
              <a:rPr lang="en-US" altLang="zh-TW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chemeClr val="tx2"/>
                </a:solidFill>
                <a:latin typeface="Arial" panose="020B0604020202020204" pitchFamily="34" charset="0"/>
              </a:rPr>
              <a:t>Merge 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</a:rPr>
              <a:t>Action table </a:t>
            </a:r>
            <a:r>
              <a:rPr lang="en-US" altLang="zh-TW" sz="2400" dirty="0">
                <a:solidFill>
                  <a:schemeClr val="tx2"/>
                </a:solidFill>
                <a:latin typeface="Arial" panose="020B0604020202020204" pitchFamily="34" charset="0"/>
              </a:rPr>
              <a:t>and </a:t>
            </a:r>
            <a:r>
              <a:rPr lang="en-US" altLang="zh-TW" sz="2400" dirty="0">
                <a:latin typeface="Arial" panose="020B0604020202020204" pitchFamily="34" charset="0"/>
              </a:rPr>
              <a:t>Go-to table</a:t>
            </a:r>
          </a:p>
        </p:txBody>
      </p:sp>
      <p:graphicFrame>
        <p:nvGraphicFramePr>
          <p:cNvPr id="95238" name="Object 12">
            <a:extLst>
              <a:ext uri="{FF2B5EF4-FFF2-40B4-BE49-F238E27FC236}">
                <a16:creationId xmlns:a16="http://schemas.microsoft.com/office/drawing/2014/main" id="{22FE26FF-89D3-4FED-B7F3-CA4BB4FB9D5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5722266"/>
              </p:ext>
            </p:extLst>
          </p:nvPr>
        </p:nvGraphicFramePr>
        <p:xfrm>
          <a:off x="175804" y="1893347"/>
          <a:ext cx="6106663" cy="286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53349" imgH="3940572" progId="Word.Document.8">
                  <p:embed/>
                </p:oleObj>
              </mc:Choice>
              <mc:Fallback>
                <p:oleObj name="Document" r:id="rId3" imgW="8153349" imgH="3940572" progId="Word.Document.8">
                  <p:embed/>
                  <p:pic>
                    <p:nvPicPr>
                      <p:cNvPr id="95238" name="Object 12">
                        <a:extLst>
                          <a:ext uri="{FF2B5EF4-FFF2-40B4-BE49-F238E27FC236}">
                            <a16:creationId xmlns:a16="http://schemas.microsoft.com/office/drawing/2014/main" id="{22FE26FF-89D3-4FED-B7F3-CA4BB4FB9D5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04" y="1893347"/>
                        <a:ext cx="6106663" cy="2868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39" name="Picture 15">
            <a:extLst>
              <a:ext uri="{FF2B5EF4-FFF2-40B4-BE49-F238E27FC236}">
                <a16:creationId xmlns:a16="http://schemas.microsoft.com/office/drawing/2014/main" id="{6C9E9557-38E3-4DFC-8AC1-24B5B58B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24" y="1738014"/>
            <a:ext cx="543560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1D8BE194-E8BA-424E-AC38-9DBDFCBD1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524" y="3847053"/>
            <a:ext cx="2520950" cy="36988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i="1">
                <a:solidFill>
                  <a:schemeClr val="folHlink"/>
                </a:solidFill>
                <a:latin typeface="Arial" panose="020B0604020202020204" pitchFamily="34" charset="0"/>
              </a:rPr>
              <a:t>Goto table</a:t>
            </a:r>
          </a:p>
        </p:txBody>
      </p:sp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637DC1BB-6BEA-437E-B933-8BF17B230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515468"/>
              </p:ext>
            </p:extLst>
          </p:nvPr>
        </p:nvGraphicFramePr>
        <p:xfrm>
          <a:off x="287991" y="4275735"/>
          <a:ext cx="5714776" cy="199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8153573" imgH="3940097" progId="Word.Document.8">
                  <p:embed/>
                </p:oleObj>
              </mc:Choice>
              <mc:Fallback>
                <p:oleObj name="Document" r:id="rId6" imgW="8153573" imgH="3940097" progId="Word.Document.8">
                  <p:embed/>
                  <p:pic>
                    <p:nvPicPr>
                      <p:cNvPr id="97287" name="Object 8">
                        <a:extLst>
                          <a:ext uri="{FF2B5EF4-FFF2-40B4-BE49-F238E27FC236}">
                            <a16:creationId xmlns:a16="http://schemas.microsoft.com/office/drawing/2014/main" id="{BBEDAFCC-4F0B-4680-80EB-73DA5E2ABF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91" y="4275735"/>
                        <a:ext cx="5714776" cy="1995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5">
            <a:extLst>
              <a:ext uri="{FF2B5EF4-FFF2-40B4-BE49-F238E27FC236}">
                <a16:creationId xmlns:a16="http://schemas.microsoft.com/office/drawing/2014/main" id="{348EF5D5-B2B3-449B-810A-DA07B4F8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659839F-D905-4BF4-97CB-42B83A188B20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55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A4460D93-44C1-47D6-A708-FA1E2F94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152400"/>
            <a:ext cx="9135035" cy="612775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Optimizing Parse Tables (2)</a:t>
            </a:r>
          </a:p>
        </p:txBody>
      </p:sp>
      <p:graphicFrame>
        <p:nvGraphicFramePr>
          <p:cNvPr id="99340" name="Object 25">
            <a:extLst>
              <a:ext uri="{FF2B5EF4-FFF2-40B4-BE49-F238E27FC236}">
                <a16:creationId xmlns:a16="http://schemas.microsoft.com/office/drawing/2014/main" id="{996883BF-7EBA-42F0-9ECF-78CCEBE08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837029"/>
              </p:ext>
            </p:extLst>
          </p:nvPr>
        </p:nvGraphicFramePr>
        <p:xfrm>
          <a:off x="1420009" y="1893346"/>
          <a:ext cx="9068697" cy="3969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件" r:id="rId3" imgW="8153349" imgH="3940572" progId="Word.Document.8">
                  <p:embed/>
                </p:oleObj>
              </mc:Choice>
              <mc:Fallback>
                <p:oleObj name="文件" r:id="rId3" imgW="8153349" imgH="3940572" progId="Word.Document.8">
                  <p:embed/>
                  <p:pic>
                    <p:nvPicPr>
                      <p:cNvPr id="99340" name="Object 25">
                        <a:extLst>
                          <a:ext uri="{FF2B5EF4-FFF2-40B4-BE49-F238E27FC236}">
                            <a16:creationId xmlns:a16="http://schemas.microsoft.com/office/drawing/2014/main" id="{996883BF-7EBA-42F0-9ECF-78CCEBE0839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009" y="1893346"/>
                        <a:ext cx="9068697" cy="3969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634A738E-01F2-44E1-9E38-8002F069BA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55</a:t>
            </a:fld>
            <a:endParaRPr lang="zh-TW" altLang="en-US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F1117CD1-DCC7-4AA0-8391-81A27174E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676" y="1211599"/>
            <a:ext cx="6336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The </a:t>
            </a:r>
            <a:r>
              <a:rPr lang="en-US" altLang="zh-TW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goto</a:t>
            </a:r>
            <a:r>
              <a:rPr lang="en-US" altLang="zh-TW" sz="2400" b="1" dirty="0">
                <a:solidFill>
                  <a:srgbClr val="C00000"/>
                </a:solidFill>
                <a:latin typeface="Arial" panose="020B0604020202020204" pitchFamily="34" charset="0"/>
              </a:rPr>
              <a:t>-action table after merging</a:t>
            </a:r>
            <a:endParaRPr lang="en-US" altLang="zh-TW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編號版面配置區 5">
            <a:extLst>
              <a:ext uri="{FF2B5EF4-FFF2-40B4-BE49-F238E27FC236}">
                <a16:creationId xmlns:a16="http://schemas.microsoft.com/office/drawing/2014/main" id="{F0149EF9-B65B-4393-97A7-94634F03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659839F-D905-4BF4-97CB-42B83A188B20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56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8E946E41-B485-4B4F-B25B-BAED4554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144466"/>
            <a:ext cx="10438035" cy="692151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Optimizing Parse Tables (3)</a:t>
            </a:r>
          </a:p>
        </p:txBody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71CC54E-CB01-4055-9CB3-E4283D258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26" y="1125538"/>
            <a:ext cx="10420574" cy="1273418"/>
          </a:xfrm>
        </p:spPr>
        <p:txBody>
          <a:bodyPr/>
          <a:lstStyle/>
          <a:p>
            <a:pPr eaLnBrk="1" hangingPunct="1"/>
            <a:r>
              <a:rPr lang="en-US" altLang="zh-TW" sz="2400" b="1" dirty="0">
                <a:solidFill>
                  <a:srgbClr val="C00000"/>
                </a:solidFill>
              </a:rPr>
              <a:t>Single Reduce State</a:t>
            </a:r>
          </a:p>
          <a:p>
            <a:pPr lvl="1" eaLnBrk="1" hangingPunct="1"/>
            <a:r>
              <a:rPr lang="en-US" altLang="zh-TW" sz="2000" dirty="0">
                <a:solidFill>
                  <a:schemeClr val="tx1"/>
                </a:solidFill>
              </a:rPr>
              <a:t>The state always simply reduce </a:t>
            </a:r>
          </a:p>
          <a:p>
            <a:pPr lvl="1" eaLnBrk="1" hangingPunct="1"/>
            <a:r>
              <a:rPr lang="en-US" altLang="zh-TW" sz="2000" dirty="0">
                <a:solidFill>
                  <a:schemeClr val="tx1"/>
                </a:solidFill>
              </a:rPr>
              <a:t>Because of always reducing , can we simplify using another display?  </a:t>
            </a:r>
          </a:p>
          <a:p>
            <a:pPr lvl="1" eaLnBrk="1" hangingPunct="1"/>
            <a:endParaRPr lang="en-US" altLang="zh-TW" dirty="0"/>
          </a:p>
        </p:txBody>
      </p:sp>
      <p:sp>
        <p:nvSpPr>
          <p:cNvPr id="101381" name="Rectangle 6">
            <a:extLst>
              <a:ext uri="{FF2B5EF4-FFF2-40B4-BE49-F238E27FC236}">
                <a16:creationId xmlns:a16="http://schemas.microsoft.com/office/drawing/2014/main" id="{61F2811F-2CC6-499B-AD2C-8777DC541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5783" y="2469329"/>
            <a:ext cx="576262" cy="2447925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01382" name="Rectangle 7">
            <a:extLst>
              <a:ext uri="{FF2B5EF4-FFF2-40B4-BE49-F238E27FC236}">
                <a16:creationId xmlns:a16="http://schemas.microsoft.com/office/drawing/2014/main" id="{060EFB62-63C6-4B25-97E4-185302931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458" y="2469329"/>
            <a:ext cx="576262" cy="2447925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01383" name="Rectangle 8">
            <a:extLst>
              <a:ext uri="{FF2B5EF4-FFF2-40B4-BE49-F238E27FC236}">
                <a16:creationId xmlns:a16="http://schemas.microsoft.com/office/drawing/2014/main" id="{43CA4BD6-6D98-4240-AFAE-4E64FF23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170" y="2540767"/>
            <a:ext cx="576263" cy="2447925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01384" name="Rectangle 9">
            <a:extLst>
              <a:ext uri="{FF2B5EF4-FFF2-40B4-BE49-F238E27FC236}">
                <a16:creationId xmlns:a16="http://schemas.microsoft.com/office/drawing/2014/main" id="{58CFA4A9-3B71-42DE-A33F-65BD6DB99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2845" y="2540767"/>
            <a:ext cx="576263" cy="2447925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01385" name="Object 14">
            <a:extLst>
              <a:ext uri="{FF2B5EF4-FFF2-40B4-BE49-F238E27FC236}">
                <a16:creationId xmlns:a16="http://schemas.microsoft.com/office/drawing/2014/main" id="{C940DD94-052F-425D-A0E8-D189CADDE2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006079"/>
              </p:ext>
            </p:extLst>
          </p:nvPr>
        </p:nvGraphicFramePr>
        <p:xfrm>
          <a:off x="1915795" y="2612204"/>
          <a:ext cx="856932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件" r:id="rId3" imgW="8153349" imgH="3940572" progId="Word.Document.8">
                  <p:embed/>
                </p:oleObj>
              </mc:Choice>
              <mc:Fallback>
                <p:oleObj name="文件" r:id="rId3" imgW="8153349" imgH="3940572" progId="Word.Document.8">
                  <p:embed/>
                  <p:pic>
                    <p:nvPicPr>
                      <p:cNvPr id="101385" name="Object 14">
                        <a:extLst>
                          <a:ext uri="{FF2B5EF4-FFF2-40B4-BE49-F238E27FC236}">
                            <a16:creationId xmlns:a16="http://schemas.microsoft.com/office/drawing/2014/main" id="{C940DD94-052F-425D-A0E8-D189CADDE23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795" y="2612204"/>
                        <a:ext cx="8569325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B7C4BD25-D9AF-47EF-B61D-993FCDD9B2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編號版面配置區 5">
            <a:extLst>
              <a:ext uri="{FF2B5EF4-FFF2-40B4-BE49-F238E27FC236}">
                <a16:creationId xmlns:a16="http://schemas.microsoft.com/office/drawing/2014/main" id="{D6036F00-B61A-41FF-A113-CA7A6A87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659839F-D905-4BF4-97CB-42B83A188B20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57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CB4AEB70-1CFE-488C-A00F-B8039ADB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734" y="152400"/>
            <a:ext cx="9178066" cy="612775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Optimizing Parse Tables (4)</a:t>
            </a: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39FABEDD-1CA2-4DC1-B0F9-D1082DB7A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944" y="1066389"/>
            <a:ext cx="10962042" cy="1676810"/>
          </a:xfrm>
          <a:noFill/>
        </p:spPr>
        <p:txBody>
          <a:bodyPr/>
          <a:lstStyle/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rgbClr val="C00000"/>
                </a:solidFill>
              </a:rPr>
              <a:t>Step2: </a:t>
            </a:r>
            <a:r>
              <a:rPr lang="en-US" altLang="zh-TW" sz="2400" dirty="0"/>
              <a:t>Eliminate all single reduce states.</a:t>
            </a:r>
          </a:p>
          <a:p>
            <a:pPr lvl="3" eaLnBrk="1" hangingPunct="1">
              <a:spcBef>
                <a:spcPts val="0"/>
              </a:spcBef>
            </a:pPr>
            <a:r>
              <a:rPr lang="en-US" altLang="zh-TW" sz="2000" dirty="0"/>
              <a:t>Replaced with a special marker--- </a:t>
            </a:r>
            <a:r>
              <a:rPr lang="en-US" altLang="zh-TW" sz="2000" b="1" i="1" dirty="0">
                <a:solidFill>
                  <a:srgbClr val="0000FF"/>
                </a:solidFill>
              </a:rPr>
              <a:t>L-prefix</a:t>
            </a:r>
          </a:p>
          <a:p>
            <a:pPr lvl="3" eaLnBrk="1" hangingPunct="1">
              <a:spcBef>
                <a:spcPts val="0"/>
              </a:spcBef>
            </a:pPr>
            <a:r>
              <a:rPr lang="en-US" altLang="zh-TW" sz="2000" b="1" i="1" dirty="0">
                <a:solidFill>
                  <a:srgbClr val="0000FF"/>
                </a:solidFill>
              </a:rPr>
              <a:t>Example</a:t>
            </a:r>
          </a:p>
          <a:p>
            <a:pPr lvl="4" eaLnBrk="1" hangingPunct="1">
              <a:spcBef>
                <a:spcPts val="0"/>
              </a:spcBef>
            </a:pPr>
            <a:r>
              <a:rPr lang="en-US" altLang="zh-TW" sz="1800" b="1" i="1" dirty="0">
                <a:solidFill>
                  <a:srgbClr val="0000FF"/>
                </a:solidFill>
              </a:rPr>
              <a:t>Shift to state4 would be replaced by the entry L5</a:t>
            </a:r>
          </a:p>
          <a:p>
            <a:pPr lvl="3" eaLnBrk="1" hangingPunct="1">
              <a:spcBef>
                <a:spcPts val="0"/>
              </a:spcBef>
            </a:pPr>
            <a:r>
              <a:rPr lang="en-US" altLang="zh-TW" sz="2000" b="1" i="1" dirty="0">
                <a:solidFill>
                  <a:srgbClr val="0000FF"/>
                </a:solidFill>
              </a:rPr>
              <a:t>Make only one possible reduction in a state, we need not ever go to that state</a:t>
            </a:r>
          </a:p>
        </p:txBody>
      </p:sp>
      <p:pic>
        <p:nvPicPr>
          <p:cNvPr id="103429" name="Picture 4">
            <a:extLst>
              <a:ext uri="{FF2B5EF4-FFF2-40B4-BE49-F238E27FC236}">
                <a16:creationId xmlns:a16="http://schemas.microsoft.com/office/drawing/2014/main" id="{04F1E9D8-A591-43A2-B668-B41B4838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81" y="3349832"/>
            <a:ext cx="6565900" cy="2728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3" name="Rectangle 5">
            <a:extLst>
              <a:ext uri="{FF2B5EF4-FFF2-40B4-BE49-F238E27FC236}">
                <a16:creationId xmlns:a16="http://schemas.microsoft.com/office/drawing/2014/main" id="{D3E0411A-224F-444B-AC77-B35D3CFBC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206" y="3297444"/>
            <a:ext cx="431800" cy="2160588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4694" name="Text Box 6">
            <a:extLst>
              <a:ext uri="{FF2B5EF4-FFF2-40B4-BE49-F238E27FC236}">
                <a16:creationId xmlns:a16="http://schemas.microsoft.com/office/drawing/2014/main" id="{C960B8DF-55EE-4186-8FD3-E726FA80F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631" y="2918032"/>
            <a:ext cx="2663825" cy="369887"/>
          </a:xfrm>
          <a:prstGeom prst="rect">
            <a:avLst/>
          </a:prstGeom>
          <a:solidFill>
            <a:srgbClr val="FFFF99">
              <a:alpha val="30196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latin typeface="Arial" panose="020B0604020202020204" pitchFamily="34" charset="0"/>
              </a:rPr>
              <a:t>Cancel this  column</a:t>
            </a:r>
          </a:p>
        </p:txBody>
      </p:sp>
      <p:sp>
        <p:nvSpPr>
          <p:cNvPr id="114695" name="Line 7">
            <a:extLst>
              <a:ext uri="{FF2B5EF4-FFF2-40B4-BE49-F238E27FC236}">
                <a16:creationId xmlns:a16="http://schemas.microsoft.com/office/drawing/2014/main" id="{368C167E-D6D8-48B8-ADB7-41C28A11C2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93031" y="3297444"/>
            <a:ext cx="792162" cy="14446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696" name="Rectangle 8">
            <a:extLst>
              <a:ext uri="{FF2B5EF4-FFF2-40B4-BE49-F238E27FC236}">
                <a16:creationId xmlns:a16="http://schemas.microsoft.com/office/drawing/2014/main" id="{114F7B7B-F3A4-4F19-AAC7-D8B89170E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443" y="5818394"/>
            <a:ext cx="431800" cy="26035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4697" name="Rectangle 9">
            <a:extLst>
              <a:ext uri="{FF2B5EF4-FFF2-40B4-BE49-F238E27FC236}">
                <a16:creationId xmlns:a16="http://schemas.microsoft.com/office/drawing/2014/main" id="{11D3E5DD-7053-49DA-AB9A-C7555E43B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406" y="5818394"/>
            <a:ext cx="431800" cy="26035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4698" name="Rectangle 10">
            <a:extLst>
              <a:ext uri="{FF2B5EF4-FFF2-40B4-BE49-F238E27FC236}">
                <a16:creationId xmlns:a16="http://schemas.microsoft.com/office/drawing/2014/main" id="{96304F14-F05B-40DF-963F-E4DD47682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368" y="5818394"/>
            <a:ext cx="431800" cy="260350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4699" name="Line 11">
            <a:extLst>
              <a:ext uri="{FF2B5EF4-FFF2-40B4-BE49-F238E27FC236}">
                <a16:creationId xmlns:a16="http://schemas.microsoft.com/office/drawing/2014/main" id="{50D5BCF2-AED7-438E-8DAA-E0ABA71EF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3656" y="5026232"/>
            <a:ext cx="1800225" cy="79216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700" name="Line 12">
            <a:extLst>
              <a:ext uri="{FF2B5EF4-FFF2-40B4-BE49-F238E27FC236}">
                <a16:creationId xmlns:a16="http://schemas.microsoft.com/office/drawing/2014/main" id="{CE88F5BD-024B-4998-AD87-015CDBE4E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3656" y="5026232"/>
            <a:ext cx="2952750" cy="79216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701" name="Line 13">
            <a:extLst>
              <a:ext uri="{FF2B5EF4-FFF2-40B4-BE49-F238E27FC236}">
                <a16:creationId xmlns:a16="http://schemas.microsoft.com/office/drawing/2014/main" id="{E3CE44B7-AAD4-4734-AFDE-E561051FEB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2218" y="5026232"/>
            <a:ext cx="4248150" cy="792162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702" name="Text Box 14">
            <a:extLst>
              <a:ext uri="{FF2B5EF4-FFF2-40B4-BE49-F238E27FC236}">
                <a16:creationId xmlns:a16="http://schemas.microsoft.com/office/drawing/2014/main" id="{8B85C7E8-E79D-419D-9481-956D3641B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946" y="4477629"/>
            <a:ext cx="2250365" cy="369332"/>
          </a:xfrm>
          <a:prstGeom prst="rect">
            <a:avLst/>
          </a:prstGeom>
          <a:solidFill>
            <a:schemeClr val="folHlink">
              <a:alpha val="30196"/>
            </a:schemeClr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Arial" panose="020B0604020202020204" pitchFamily="34" charset="0"/>
              </a:rPr>
              <a:t>Replace S4 by L5</a:t>
            </a:r>
          </a:p>
        </p:txBody>
      </p:sp>
      <p:sp>
        <p:nvSpPr>
          <p:cNvPr id="114703" name="Text Box 15">
            <a:extLst>
              <a:ext uri="{FF2B5EF4-FFF2-40B4-BE49-F238E27FC236}">
                <a16:creationId xmlns:a16="http://schemas.microsoft.com/office/drawing/2014/main" id="{A471316C-8BEE-45AB-9B55-78E2CAE71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443" y="5751719"/>
            <a:ext cx="431800" cy="307975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FF"/>
                </a:solidFill>
                <a:latin typeface="Arial" panose="020B0604020202020204" pitchFamily="34" charset="0"/>
              </a:rPr>
              <a:t>L5</a:t>
            </a:r>
          </a:p>
        </p:txBody>
      </p:sp>
      <p:sp>
        <p:nvSpPr>
          <p:cNvPr id="114704" name="Text Box 16">
            <a:extLst>
              <a:ext uri="{FF2B5EF4-FFF2-40B4-BE49-F238E27FC236}">
                <a16:creationId xmlns:a16="http://schemas.microsoft.com/office/drawing/2014/main" id="{4CD113A3-F011-4647-854D-19329082F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406" y="5751719"/>
            <a:ext cx="431800" cy="307975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FF"/>
                </a:solidFill>
                <a:latin typeface="Arial" panose="020B0604020202020204" pitchFamily="34" charset="0"/>
              </a:rPr>
              <a:t>L5</a:t>
            </a:r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id="{5A41E952-F1A1-4826-AEFF-8B054F6D5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368" y="5751719"/>
            <a:ext cx="431800" cy="307975"/>
          </a:xfrm>
          <a:prstGeom prst="rect">
            <a:avLst/>
          </a:prstGeom>
          <a:solidFill>
            <a:schemeClr val="bg1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FF"/>
                </a:solidFill>
                <a:latin typeface="Arial" panose="020B0604020202020204" pitchFamily="34" charset="0"/>
              </a:rPr>
              <a:t>L5</a:t>
            </a:r>
          </a:p>
        </p:txBody>
      </p:sp>
      <p:sp>
        <p:nvSpPr>
          <p:cNvPr id="19" name="灯片编号占位符 3">
            <a:extLst>
              <a:ext uri="{FF2B5EF4-FFF2-40B4-BE49-F238E27FC236}">
                <a16:creationId xmlns:a16="http://schemas.microsoft.com/office/drawing/2014/main" id="{571F2502-A5E9-4E1D-A6A6-8B73CBA6AC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  <p:bldP spid="114694" grpId="0" animBg="1"/>
      <p:bldP spid="114696" grpId="0" animBg="1"/>
      <p:bldP spid="114697" grpId="0" animBg="1"/>
      <p:bldP spid="114698" grpId="0" animBg="1"/>
      <p:bldP spid="114702" grpId="0" animBg="1"/>
      <p:bldP spid="114703" grpId="0" animBg="1"/>
      <p:bldP spid="114704" grpId="0" animBg="1"/>
      <p:bldP spid="11470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>
            <a:extLst>
              <a:ext uri="{FF2B5EF4-FFF2-40B4-BE49-F238E27FC236}">
                <a16:creationId xmlns:a16="http://schemas.microsoft.com/office/drawing/2014/main" id="{469980A1-2332-4BB9-84CD-8308665D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11" y="152400"/>
            <a:ext cx="9070489" cy="684213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Optimizing Parse Tables (5)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279C586-8324-40B5-BA63-09A6E76CFCC1}"/>
              </a:ext>
            </a:extLst>
          </p:cNvPr>
          <p:cNvGrpSpPr/>
          <p:nvPr/>
        </p:nvGrpSpPr>
        <p:grpSpPr>
          <a:xfrm>
            <a:off x="3097941" y="1183342"/>
            <a:ext cx="5766360" cy="2117109"/>
            <a:chOff x="3216275" y="765175"/>
            <a:chExt cx="6565900" cy="2728913"/>
          </a:xfrm>
        </p:grpSpPr>
        <p:pic>
          <p:nvPicPr>
            <p:cNvPr id="105476" name="Picture 4">
              <a:extLst>
                <a:ext uri="{FF2B5EF4-FFF2-40B4-BE49-F238E27FC236}">
                  <a16:creationId xmlns:a16="http://schemas.microsoft.com/office/drawing/2014/main" id="{A3CF8738-89CF-41DD-BC8E-6820474E9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275" y="765175"/>
              <a:ext cx="6565900" cy="27289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721" name="Rectangle 9">
              <a:extLst>
                <a:ext uri="{FF2B5EF4-FFF2-40B4-BE49-F238E27FC236}">
                  <a16:creationId xmlns:a16="http://schemas.microsoft.com/office/drawing/2014/main" id="{42BF01E3-4DFB-47D4-AF85-00B4D8BD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981075"/>
              <a:ext cx="431800" cy="2160588"/>
            </a:xfrm>
            <a:prstGeom prst="rect">
              <a:avLst/>
            </a:prstGeom>
            <a:noFill/>
            <a:ln w="222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2" name="Rectangle 10">
              <a:extLst>
                <a:ext uri="{FF2B5EF4-FFF2-40B4-BE49-F238E27FC236}">
                  <a16:creationId xmlns:a16="http://schemas.microsoft.com/office/drawing/2014/main" id="{C3770BE3-640F-4C97-A7BF-FE2DBBFD4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981075"/>
              <a:ext cx="431800" cy="2160588"/>
            </a:xfrm>
            <a:prstGeom prst="rect">
              <a:avLst/>
            </a:prstGeom>
            <a:noFill/>
            <a:ln w="222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3" name="Rectangle 11">
              <a:extLst>
                <a:ext uri="{FF2B5EF4-FFF2-40B4-BE49-F238E27FC236}">
                  <a16:creationId xmlns:a16="http://schemas.microsoft.com/office/drawing/2014/main" id="{0DD0DA4A-BC5D-4E86-8ADA-550E340DF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2125" y="981075"/>
              <a:ext cx="431800" cy="2160588"/>
            </a:xfrm>
            <a:prstGeom prst="rect">
              <a:avLst/>
            </a:prstGeom>
            <a:noFill/>
            <a:ln w="222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4" name="Rectangle 12">
              <a:extLst>
                <a:ext uri="{FF2B5EF4-FFF2-40B4-BE49-F238E27FC236}">
                  <a16:creationId xmlns:a16="http://schemas.microsoft.com/office/drawing/2014/main" id="{CF00F673-BEC8-4D4D-AEA6-53AEB4EF8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925" y="981075"/>
              <a:ext cx="431800" cy="2160588"/>
            </a:xfrm>
            <a:prstGeom prst="rect">
              <a:avLst/>
            </a:prstGeom>
            <a:noFill/>
            <a:ln w="222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5" name="Rectangle 13">
              <a:extLst>
                <a:ext uri="{FF2B5EF4-FFF2-40B4-BE49-F238E27FC236}">
                  <a16:creationId xmlns:a16="http://schemas.microsoft.com/office/drawing/2014/main" id="{9FD1C9BA-B612-4F45-BFF1-02EC13CD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238" y="3213100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6" name="Rectangle 14">
              <a:extLst>
                <a:ext uri="{FF2B5EF4-FFF2-40B4-BE49-F238E27FC236}">
                  <a16:creationId xmlns:a16="http://schemas.microsoft.com/office/drawing/2014/main" id="{7EF01118-DD15-48F7-9922-262DF63D2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200" y="3213100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7" name="Rectangle 15">
              <a:extLst>
                <a:ext uri="{FF2B5EF4-FFF2-40B4-BE49-F238E27FC236}">
                  <a16:creationId xmlns:a16="http://schemas.microsoft.com/office/drawing/2014/main" id="{4E839C8F-CF36-457C-87DC-814FE704A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3213100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8" name="Rectangle 16">
              <a:extLst>
                <a:ext uri="{FF2B5EF4-FFF2-40B4-BE49-F238E27FC236}">
                  <a16:creationId xmlns:a16="http://schemas.microsoft.com/office/drawing/2014/main" id="{F69BA018-AF29-423C-AD4D-79A053A5D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638" y="1628775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29" name="Rectangle 17">
              <a:extLst>
                <a:ext uri="{FF2B5EF4-FFF2-40B4-BE49-F238E27FC236}">
                  <a16:creationId xmlns:a16="http://schemas.microsoft.com/office/drawing/2014/main" id="{7C844581-774E-4D03-92A8-4F2B30AF4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238" y="1700213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30" name="Rectangle 18">
              <a:extLst>
                <a:ext uri="{FF2B5EF4-FFF2-40B4-BE49-F238E27FC236}">
                  <a16:creationId xmlns:a16="http://schemas.microsoft.com/office/drawing/2014/main" id="{9F5799B8-465C-4D4B-9704-5A71AAD9F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163" y="1700213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31" name="Rectangle 19">
              <a:extLst>
                <a:ext uri="{FF2B5EF4-FFF2-40B4-BE49-F238E27FC236}">
                  <a16:creationId xmlns:a16="http://schemas.microsoft.com/office/drawing/2014/main" id="{021D71FD-97D8-4D8F-81D4-CF530C7A8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1763" y="1700213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32" name="Rectangle 20">
              <a:extLst>
                <a:ext uri="{FF2B5EF4-FFF2-40B4-BE49-F238E27FC236}">
                  <a16:creationId xmlns:a16="http://schemas.microsoft.com/office/drawing/2014/main" id="{0FE16A56-BAF5-4444-9162-375F07720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0325" y="3213100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5733" name="Rectangle 21">
              <a:extLst>
                <a:ext uri="{FF2B5EF4-FFF2-40B4-BE49-F238E27FC236}">
                  <a16:creationId xmlns:a16="http://schemas.microsoft.com/office/drawing/2014/main" id="{DD1510A7-885E-442A-8339-DB6A68CA8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6088" y="2133600"/>
              <a:ext cx="431800" cy="260350"/>
            </a:xfrm>
            <a:prstGeom prst="rect">
              <a:avLst/>
            </a:prstGeom>
            <a:noFill/>
            <a:ln w="222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05490" name="Object 22">
            <a:extLst>
              <a:ext uri="{FF2B5EF4-FFF2-40B4-BE49-F238E27FC236}">
                <a16:creationId xmlns:a16="http://schemas.microsoft.com/office/drawing/2014/main" id="{E1964711-F1CC-4F5E-9408-81052AF5B4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773747"/>
              </p:ext>
            </p:extLst>
          </p:nvPr>
        </p:nvGraphicFramePr>
        <p:xfrm>
          <a:off x="3549259" y="4119936"/>
          <a:ext cx="505777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130897" imgH="3827657" progId="Word.Document.8">
                  <p:embed/>
                </p:oleObj>
              </mc:Choice>
              <mc:Fallback>
                <p:oleObj name="Document" r:id="rId4" imgW="6130897" imgH="3827657" progId="Word.Document.8">
                  <p:embed/>
                  <p:pic>
                    <p:nvPicPr>
                      <p:cNvPr id="105490" name="Object 22">
                        <a:extLst>
                          <a:ext uri="{FF2B5EF4-FFF2-40B4-BE49-F238E27FC236}">
                            <a16:creationId xmlns:a16="http://schemas.microsoft.com/office/drawing/2014/main" id="{E1964711-F1CC-4F5E-9408-81052AF5B49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259" y="4119936"/>
                        <a:ext cx="505777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91" name="AutoShape 23">
            <a:extLst>
              <a:ext uri="{FF2B5EF4-FFF2-40B4-BE49-F238E27FC236}">
                <a16:creationId xmlns:a16="http://schemas.microsoft.com/office/drawing/2014/main" id="{99ED285E-76C5-4697-89F0-1FBC7776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522" y="3526566"/>
            <a:ext cx="332460" cy="51830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0" name="灯片编号占位符 3">
            <a:extLst>
              <a:ext uri="{FF2B5EF4-FFF2-40B4-BE49-F238E27FC236}">
                <a16:creationId xmlns:a16="http://schemas.microsoft.com/office/drawing/2014/main" id="{B11117F8-3FB4-4C31-B03C-AD2460BC0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>
            <a:extLst>
              <a:ext uri="{FF2B5EF4-FFF2-40B4-BE49-F238E27FC236}">
                <a16:creationId xmlns:a16="http://schemas.microsoft.com/office/drawing/2014/main" id="{5675F0AB-D5AA-4706-B9DC-C76CCAA58FB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defTabSz="917575"/>
            <a:r>
              <a:rPr lang="en-US" altLang="zh-TW" sz="4000" dirty="0"/>
              <a:t>Shift-Reduce Parsers</a:t>
            </a:r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843F197C-A716-4737-AEA2-FB97A8BE42A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30593" y="1133138"/>
            <a:ext cx="4046538" cy="5089525"/>
          </a:xfrm>
          <a:noFill/>
        </p:spPr>
        <p:txBody>
          <a:bodyPr lIns="92075" tIns="46038" rIns="92075" bIns="46038" anchor="ctr" anchorCtr="1"/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chemeClr val="folHlink"/>
                </a:solidFill>
                <a:latin typeface="Arial Narrow" panose="020B0606020202030204" pitchFamily="34" charset="0"/>
              </a:rPr>
              <a:t>void </a:t>
            </a:r>
            <a:r>
              <a:rPr lang="en-US" altLang="zh-TW" sz="1800" b="1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shift_reduce_driver</a:t>
            </a:r>
            <a:r>
              <a:rPr lang="en-US" altLang="zh-TW" sz="1800" b="1" dirty="0">
                <a:solidFill>
                  <a:schemeClr val="folHlink"/>
                </a:solidFill>
                <a:latin typeface="Arial Narrow" panose="020B0606020202030204" pitchFamily="34" charset="0"/>
              </a:rPr>
              <a:t>(void)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chemeClr val="folHlink"/>
                </a:solidFill>
                <a:latin typeface="Arial Narrow" panose="020B0606020202030204" pitchFamily="34" charset="0"/>
              </a:rPr>
              <a:t>{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Push the Start State, S</a:t>
            </a:r>
            <a:r>
              <a:rPr lang="en-US" altLang="zh-TW" sz="18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0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,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onto an empty parse stack.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push(S</a:t>
            </a:r>
            <a:r>
              <a:rPr lang="en-US" altLang="zh-TW" sz="1800" baseline="-25000" dirty="0">
                <a:solidFill>
                  <a:schemeClr val="folHlink"/>
                </a:solidFill>
                <a:latin typeface="Arial Narrow" panose="020B0606020202030204" pitchFamily="34" charset="0"/>
              </a:rPr>
              <a:t>0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</a:t>
            </a:r>
            <a:r>
              <a:rPr lang="en-US" altLang="zh-TW" sz="1800" b="1" dirty="0">
                <a:solidFill>
                  <a:schemeClr val="hlink"/>
                </a:solidFill>
                <a:latin typeface="Arial Narrow" panose="020B0606020202030204" pitchFamily="34" charset="0"/>
              </a:rPr>
              <a:t>while (TRUE) {		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forever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Let S be the top parse stack state;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let T be the current input token.*/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		switch (action[S][T]) {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		case ERROR: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</a:t>
            </a:r>
            <a:r>
              <a:rPr lang="en-US" altLang="zh-TW" sz="1800" dirty="0" err="1">
                <a:latin typeface="Arial Narrow" panose="020B0606020202030204" pitchFamily="34" charset="0"/>
              </a:rPr>
              <a:t>announce_syntax_error</a:t>
            </a:r>
            <a:r>
              <a:rPr lang="en-US" altLang="zh-TW" sz="1800" dirty="0">
                <a:latin typeface="Arial Narrow" panose="020B0606020202030204" pitchFamily="34" charset="0"/>
              </a:rPr>
              <a:t>();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break;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</a:t>
            </a:r>
            <a:r>
              <a:rPr lang="en-US" altLang="zh-TW" sz="1800" dirty="0">
                <a:solidFill>
                  <a:srgbClr val="047016"/>
                </a:solidFill>
                <a:latin typeface="Arial Narrow" panose="020B0606020202030204" pitchFamily="34" charset="0"/>
              </a:rPr>
              <a:t>	</a:t>
            </a: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case ACCEPT: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	/* The input has been correctly 		 * parsed.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</a:t>
            </a:r>
            <a:r>
              <a:rPr lang="en-US" altLang="zh-TW" sz="1800" dirty="0" err="1">
                <a:latin typeface="Arial Narrow" panose="020B0606020202030204" pitchFamily="34" charset="0"/>
              </a:rPr>
              <a:t>clean_up_and_finish</a:t>
            </a:r>
            <a:r>
              <a:rPr lang="en-US" altLang="zh-TW" sz="1800" dirty="0">
                <a:latin typeface="Arial Narrow" panose="020B0606020202030204" pitchFamily="34" charset="0"/>
              </a:rPr>
              <a:t>();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return;</a:t>
            </a: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          case SHIFT: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8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[S][T]);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scanner(&amp;T);	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           /* Get next token.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break;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endParaRPr lang="en-US" altLang="zh-TW" sz="1800" dirty="0">
              <a:latin typeface="Arial Narrow" panose="020B0606020202030204" pitchFamily="34" charset="0"/>
            </a:endParaRPr>
          </a:p>
        </p:txBody>
      </p:sp>
      <p:sp>
        <p:nvSpPr>
          <p:cNvPr id="107525" name="Rectangle 4">
            <a:extLst>
              <a:ext uri="{FF2B5EF4-FFF2-40B4-BE49-F238E27FC236}">
                <a16:creationId xmlns:a16="http://schemas.microsoft.com/office/drawing/2014/main" id="{BFF39D71-0B33-4D34-9582-1F0CE858F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6535" y="1154654"/>
            <a:ext cx="4046537" cy="4910138"/>
          </a:xfrm>
          <a:noFill/>
        </p:spPr>
        <p:txBody>
          <a:bodyPr lIns="92075" tIns="46038" rIns="92075" bIns="46038" anchor="ctr" anchorCtr="1"/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zh-TW" altLang="en-US" sz="1800" dirty="0">
                <a:latin typeface="Arial Narrow" panose="020B0606020202030204" pitchFamily="34" charset="0"/>
              </a:rPr>
              <a:t>	</a:t>
            </a: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case </a:t>
            </a:r>
            <a:r>
              <a:rPr lang="en-US" altLang="zh-TW" sz="1800" b="1" dirty="0" err="1">
                <a:solidFill>
                  <a:srgbClr val="047016"/>
                </a:solidFill>
                <a:latin typeface="Arial Narrow" panose="020B0606020202030204" pitchFamily="34" charset="0"/>
              </a:rPr>
              <a:t>REDUCE</a:t>
            </a:r>
            <a:r>
              <a:rPr lang="en-US" altLang="zh-TW" sz="1800" b="1" baseline="-25000" dirty="0" err="1">
                <a:solidFill>
                  <a:srgbClr val="047016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Assume </a:t>
            </a:r>
            <a:r>
              <a:rPr lang="en-US" altLang="zh-TW" sz="18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X </a:t>
            </a:r>
            <a:r>
              <a:rPr lang="en-US" altLang="zh-TW" sz="18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8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8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8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8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Remove states corresponding to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the RHS of the production.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pop(m);</a:t>
            </a:r>
            <a:endParaRPr lang="en-US" altLang="zh-TW" sz="18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</a:t>
            </a:r>
            <a:r>
              <a:rPr lang="en-US" altLang="zh-TW" sz="1800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S' is the new stack top.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8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[S'][X]);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break;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	case L</a:t>
            </a:r>
            <a:r>
              <a:rPr lang="en-US" altLang="zh-TW" sz="18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Assume </a:t>
            </a:r>
            <a:r>
              <a:rPr lang="en-US" altLang="zh-TW" sz="18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X </a:t>
            </a:r>
            <a:r>
              <a:rPr lang="en-US" altLang="zh-TW" sz="18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8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8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8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8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Remove states corresponding to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the RHS of the production.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</a:t>
            </a:r>
            <a:r>
              <a:rPr lang="en-US" altLang="zh-TW" sz="1800" b="1" dirty="0">
                <a:solidFill>
                  <a:srgbClr val="FF0000"/>
                </a:solidFill>
                <a:latin typeface="Arial Narrow" panose="020B0606020202030204" pitchFamily="34" charset="0"/>
              </a:rPr>
              <a:t>m-1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  <a:endParaRPr lang="en-US" altLang="zh-TW" sz="18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</a:t>
            </a:r>
            <a:r>
              <a:rPr lang="en-US" altLang="zh-TW" sz="1800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r>
              <a:rPr lang="en-US" altLang="zh-TW" sz="18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S' is the new stack top.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</a:t>
            </a:r>
            <a:r>
              <a:rPr lang="en-US" altLang="zh-TW" sz="1800" dirty="0">
                <a:solidFill>
                  <a:schemeClr val="folHlink"/>
                </a:solidFill>
                <a:latin typeface="Arial Narrow" panose="020B0606020202030204" pitchFamily="34" charset="0"/>
              </a:rPr>
              <a:t>T = X;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	break;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endParaRPr lang="en-US" altLang="zh-TW" sz="18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dirty="0">
                <a:latin typeface="Arial Narrow" panose="020B0606020202030204" pitchFamily="34" charset="0"/>
              </a:rPr>
              <a:t>		</a:t>
            </a:r>
            <a:r>
              <a:rPr lang="en-US" altLang="zh-TW" sz="1800" b="1" dirty="0">
                <a:solidFill>
                  <a:srgbClr val="047016"/>
                </a:solidFill>
                <a:latin typeface="Arial Narrow" panose="020B0606020202030204" pitchFamily="34" charset="0"/>
              </a:rPr>
              <a:t>}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chemeClr val="hlink"/>
                </a:solidFill>
                <a:latin typeface="Arial Narrow" panose="020B0606020202030204" pitchFamily="34" charset="0"/>
              </a:rPr>
              <a:t>	}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800" b="1" dirty="0">
                <a:solidFill>
                  <a:schemeClr val="folHlink"/>
                </a:solidFill>
                <a:latin typeface="Arial Narrow" panose="020B0606020202030204" pitchFamily="34" charset="0"/>
              </a:rPr>
              <a:t>}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15931CDD-D7F3-4E68-A5FD-0085B77701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E95C92B7-F02E-4598-8515-DB1633D1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458" y="194273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zh-TW" sz="4000" dirty="0"/>
              <a:t>SLR(1) Parsing (4)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DB587B6-D9BA-4718-94A6-D67E7C34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1675" y="1219200"/>
            <a:ext cx="4218063" cy="1212028"/>
          </a:xfrm>
        </p:spPr>
        <p:txBody>
          <a:bodyPr/>
          <a:lstStyle/>
          <a:p>
            <a:pPr eaLnBrk="1" hangingPunct="1"/>
            <a:r>
              <a:rPr lang="en-US" altLang="zh-TW" sz="2400" b="1" dirty="0">
                <a:solidFill>
                  <a:srgbClr val="C00000"/>
                </a:solidFill>
              </a:rPr>
              <a:t>Consider G</a:t>
            </a:r>
            <a:r>
              <a:rPr lang="en-US" altLang="zh-TW" sz="2400" b="1" baseline="-25000" dirty="0">
                <a:solidFill>
                  <a:srgbClr val="C00000"/>
                </a:solidFill>
              </a:rPr>
              <a:t>3</a:t>
            </a:r>
          </a:p>
          <a:p>
            <a:pPr lvl="1" eaLnBrk="1" hangingPunct="1"/>
            <a:r>
              <a:rPr lang="en-US" altLang="zh-TW" sz="2000" dirty="0"/>
              <a:t>It is LR(1) but not LR(0)</a:t>
            </a:r>
          </a:p>
          <a:p>
            <a:pPr lvl="1" eaLnBrk="1" hangingPunct="1"/>
            <a:r>
              <a:rPr lang="en-US" altLang="zh-TW" sz="2000" dirty="0"/>
              <a:t>What are the follow-sets in G</a:t>
            </a:r>
            <a:r>
              <a:rPr lang="en-US" altLang="zh-TW" sz="2000" baseline="-25000" dirty="0"/>
              <a:t>3</a:t>
            </a:r>
            <a:r>
              <a:rPr lang="en-US" altLang="zh-TW" sz="2000" dirty="0"/>
              <a:t>?</a:t>
            </a:r>
          </a:p>
          <a:p>
            <a:pPr lvl="1" eaLnBrk="1" hangingPunct="1"/>
            <a:endParaRPr lang="en-US" altLang="zh-TW" sz="2100" dirty="0"/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B1359E59-8C11-4648-AF7D-F05BD4DA1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997200"/>
            <a:ext cx="2808288" cy="2162175"/>
          </a:xfrm>
          <a:prstGeom prst="rect">
            <a:avLst/>
          </a:prstGeom>
          <a:solidFill>
            <a:srgbClr val="99CCFF"/>
          </a:solidFill>
          <a:ln w="22225">
            <a:solidFill>
              <a:srgbClr val="0366A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>
                <a:solidFill>
                  <a:srgbClr val="047016"/>
                </a:solidFill>
              </a:rPr>
              <a:t>Consider G</a:t>
            </a:r>
            <a:r>
              <a:rPr kumimoji="0" lang="en-US" altLang="zh-TW" sz="20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20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20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20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20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20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20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20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20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11270" name="AutoShape 5">
            <a:extLst>
              <a:ext uri="{FF2B5EF4-FFF2-40B4-BE49-F238E27FC236}">
                <a16:creationId xmlns:a16="http://schemas.microsoft.com/office/drawing/2014/main" id="{5A401C57-D9E1-4A28-B2C5-450384A1B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3716338"/>
            <a:ext cx="1225550" cy="649287"/>
          </a:xfrm>
          <a:prstGeom prst="rightArrow">
            <a:avLst>
              <a:gd name="adj1" fmla="val 50000"/>
              <a:gd name="adj2" fmla="val 47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271" name="Text Box 6">
            <a:extLst>
              <a:ext uri="{FF2B5EF4-FFF2-40B4-BE49-F238E27FC236}">
                <a16:creationId xmlns:a16="http://schemas.microsoft.com/office/drawing/2014/main" id="{B3BF523A-92E2-43BB-810A-6DCEF7D96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661" y="3335403"/>
            <a:ext cx="2454058" cy="1511300"/>
          </a:xfrm>
          <a:prstGeom prst="rect">
            <a:avLst/>
          </a:prstGeom>
          <a:solidFill>
            <a:srgbClr val="3366FF">
              <a:alpha val="50195"/>
            </a:srgbClr>
          </a:solidFill>
          <a:ln w="222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Tx/>
              <a:buFont typeface="Wingdings" panose="05000000000000000000" pitchFamily="2" charset="2"/>
              <a:buNone/>
            </a:pPr>
            <a:endParaRPr lang="zh-TW" altLang="zh-TW" sz="2400" b="1">
              <a:latin typeface="Times New Roman" panose="02020603050405020304" pitchFamily="18" charset="0"/>
            </a:endParaRP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7EE3D270-CED8-4202-BF62-F7C175686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660" y="3335403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Follow(S) = {</a:t>
            </a:r>
            <a:r>
              <a:rPr lang="en-US" altLang="zh-TW" sz="2000" b="1">
                <a:solidFill>
                  <a:srgbClr val="000000"/>
                </a:solidFill>
                <a:latin typeface="Symbol" panose="05050102010706020507" pitchFamily="18" charset="2"/>
                <a:ea typeface="標楷體" panose="03000509000000000000" pitchFamily="65" charset="-120"/>
              </a:rPr>
              <a:t>l</a:t>
            </a:r>
            <a:r>
              <a:rPr lang="en-US" altLang="zh-TW" sz="20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},</a:t>
            </a: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4D7ADF4D-169B-47D7-BE34-5C267B369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660" y="3695766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Follow(E) = {+)$},</a:t>
            </a:r>
          </a:p>
        </p:txBody>
      </p:sp>
      <p:sp>
        <p:nvSpPr>
          <p:cNvPr id="51209" name="Text Box 9">
            <a:extLst>
              <a:ext uri="{FF2B5EF4-FFF2-40B4-BE49-F238E27FC236}">
                <a16:creationId xmlns:a16="http://schemas.microsoft.com/office/drawing/2014/main" id="{870ACB83-EB6C-4B9A-A63A-B678D4DA8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660" y="4054541"/>
            <a:ext cx="2700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Follow(T) = {+*)$},</a:t>
            </a: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D603C533-4321-423F-8CBE-63B17C6D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660" y="4414903"/>
            <a:ext cx="2592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00000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Follow(P) = {+*)$}</a:t>
            </a:r>
          </a:p>
        </p:txBody>
      </p:sp>
      <p:sp>
        <p:nvSpPr>
          <p:cNvPr id="11276" name="Text Box 11">
            <a:extLst>
              <a:ext uri="{FF2B5EF4-FFF2-40B4-BE49-F238E27FC236}">
                <a16:creationId xmlns:a16="http://schemas.microsoft.com/office/drawing/2014/main" id="{156A2BEF-6ED6-4EF3-BDE8-91F2CAB8B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410" y="314172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400" b="1">
              <a:latin typeface="Times New Roman" panose="02020603050405020304" pitchFamily="18" charset="0"/>
            </a:endParaRPr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B5F0E59C-43EE-481F-A962-2143EEEAA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  <p:bldP spid="51208" grpId="0"/>
      <p:bldP spid="51209" grpId="0"/>
      <p:bldP spid="512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標題 5">
            <a:extLst>
              <a:ext uri="{FF2B5EF4-FFF2-40B4-BE49-F238E27FC236}">
                <a16:creationId xmlns:a16="http://schemas.microsoft.com/office/drawing/2014/main" id="{7E9CC6AF-72AF-4E4A-BF9A-F94DC4AE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(1)</a:t>
            </a:r>
            <a:endParaRPr lang="zh-TW" altLang="en-US" sz="4000" dirty="0"/>
          </a:p>
        </p:txBody>
      </p:sp>
      <p:sp>
        <p:nvSpPr>
          <p:cNvPr id="109572" name="Text Box 4">
            <a:extLst>
              <a:ext uri="{FF2B5EF4-FFF2-40B4-BE49-F238E27FC236}">
                <a16:creationId xmlns:a16="http://schemas.microsoft.com/office/drawing/2014/main" id="{9A1127FA-8366-4542-95D2-667BA5B0B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436" y="2041599"/>
            <a:ext cx="3609415" cy="1912190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2000" dirty="0">
                <a:solidFill>
                  <a:srgbClr val="047016"/>
                </a:solidFill>
              </a:rPr>
              <a:t>for grammar G</a:t>
            </a:r>
            <a:r>
              <a:rPr kumimoji="0" lang="en-US" altLang="zh-TW" sz="2000" baseline="-25000" dirty="0">
                <a:solidFill>
                  <a:srgbClr val="047016"/>
                </a:solidFill>
              </a:rPr>
              <a:t>3</a:t>
            </a:r>
            <a:r>
              <a:rPr kumimoji="0" lang="en-US" altLang="zh-TW" sz="2000" dirty="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2000" b="1" dirty="0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20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20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20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20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20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20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2000" b="1" dirty="0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graphicFrame>
        <p:nvGraphicFramePr>
          <p:cNvPr id="109573" name="Object 22">
            <a:extLst>
              <a:ext uri="{FF2B5EF4-FFF2-40B4-BE49-F238E27FC236}">
                <a16:creationId xmlns:a16="http://schemas.microsoft.com/office/drawing/2014/main" id="{E38DA113-D73D-452A-9FF6-AD94DEDE9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790351"/>
              </p:ext>
            </p:extLst>
          </p:nvPr>
        </p:nvGraphicFramePr>
        <p:xfrm>
          <a:off x="5649390" y="2148598"/>
          <a:ext cx="5595937" cy="318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893434" imgH="3946102" progId="Word.Document.8">
                  <p:embed/>
                </p:oleObj>
              </mc:Choice>
              <mc:Fallback>
                <p:oleObj name="Document" r:id="rId3" imgW="6893434" imgH="3946102" progId="Word.Document.8">
                  <p:embed/>
                  <p:pic>
                    <p:nvPicPr>
                      <p:cNvPr id="109573" name="Object 22">
                        <a:extLst>
                          <a:ext uri="{FF2B5EF4-FFF2-40B4-BE49-F238E27FC236}">
                            <a16:creationId xmlns:a16="http://schemas.microsoft.com/office/drawing/2014/main" id="{E38DA113-D73D-452A-9FF6-AD94DEDE97E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390" y="2148598"/>
                        <a:ext cx="5595937" cy="318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4" name="Text Box 6">
            <a:extLst>
              <a:ext uri="{FF2B5EF4-FFF2-40B4-BE49-F238E27FC236}">
                <a16:creationId xmlns:a16="http://schemas.microsoft.com/office/drawing/2014/main" id="{F95C3A06-B17C-4434-AAF8-166AB6EA8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923" y="1086691"/>
            <a:ext cx="4321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800" b="1">
                <a:solidFill>
                  <a:schemeClr val="folHlink"/>
                </a:solidFill>
                <a:latin typeface="Times New Roman" panose="02020603050405020304" pitchFamily="18" charset="0"/>
              </a:rPr>
              <a:t>Input:(id+id)$</a:t>
            </a: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67FAF033-68BD-4ED3-8FBB-743AFF0BF7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6" name="Object 22">
            <a:extLst>
              <a:ext uri="{FF2B5EF4-FFF2-40B4-BE49-F238E27FC236}">
                <a16:creationId xmlns:a16="http://schemas.microsoft.com/office/drawing/2014/main" id="{A263B1A0-2041-493A-8530-19EFCB638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078830"/>
              </p:ext>
            </p:extLst>
          </p:nvPr>
        </p:nvGraphicFramePr>
        <p:xfrm>
          <a:off x="485775" y="3059113"/>
          <a:ext cx="6786563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82374" imgH="3951257" progId="Word.Document.8">
                  <p:embed/>
                </p:oleObj>
              </mc:Choice>
              <mc:Fallback>
                <p:oleObj name="Document" r:id="rId3" imgW="8182374" imgH="3951257" progId="Word.Document.8">
                  <p:embed/>
                  <p:pic>
                    <p:nvPicPr>
                      <p:cNvPr id="111626" name="Object 22">
                        <a:extLst>
                          <a:ext uri="{FF2B5EF4-FFF2-40B4-BE49-F238E27FC236}">
                            <a16:creationId xmlns:a16="http://schemas.microsoft.com/office/drawing/2014/main" id="{A263B1A0-2041-493A-8530-19EFCB63824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3059113"/>
                        <a:ext cx="6786563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18" name="標題 19">
            <a:extLst>
              <a:ext uri="{FF2B5EF4-FFF2-40B4-BE49-F238E27FC236}">
                <a16:creationId xmlns:a16="http://schemas.microsoft.com/office/drawing/2014/main" id="{001C4726-C9F5-4424-ABDF-13679136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(2)</a:t>
            </a:r>
            <a:endParaRPr lang="zh-TW" altLang="en-US" sz="4000" dirty="0"/>
          </a:p>
        </p:txBody>
      </p:sp>
      <p:sp>
        <p:nvSpPr>
          <p:cNvPr id="111620" name="Text Box 5">
            <a:extLst>
              <a:ext uri="{FF2B5EF4-FFF2-40B4-BE49-F238E27FC236}">
                <a16:creationId xmlns:a16="http://schemas.microsoft.com/office/drawing/2014/main" id="{6A4057BF-6292-4E5F-8268-4051ED05D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279" y="1323658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2400" b="1">
              <a:latin typeface="Times New Roman" panose="02020603050405020304" pitchFamily="18" charset="0"/>
            </a:endParaRPr>
          </a:p>
        </p:txBody>
      </p:sp>
      <p:sp>
        <p:nvSpPr>
          <p:cNvPr id="111621" name="Text Box 6">
            <a:extLst>
              <a:ext uri="{FF2B5EF4-FFF2-40B4-BE49-F238E27FC236}">
                <a16:creationId xmlns:a16="http://schemas.microsoft.com/office/drawing/2014/main" id="{2CF1CB27-F248-438A-B4BB-145E18A88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279" y="1260158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Times New Roman" panose="02020603050405020304" pitchFamily="18" charset="0"/>
              </a:rPr>
              <a:t>Initial :(id+id)$</a:t>
            </a:r>
          </a:p>
        </p:txBody>
      </p:sp>
      <p:sp>
        <p:nvSpPr>
          <p:cNvPr id="111622" name="Text Box 7">
            <a:extLst>
              <a:ext uri="{FF2B5EF4-FFF2-40B4-BE49-F238E27FC236}">
                <a16:creationId xmlns:a16="http://schemas.microsoft.com/office/drawing/2014/main" id="{648894CA-C769-4B3B-A7F3-DFB38AB69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493" y="1783864"/>
            <a:ext cx="9829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step1:0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11623" name="Text Box 8">
            <a:extLst>
              <a:ext uri="{FF2B5EF4-FFF2-40B4-BE49-F238E27FC236}">
                <a16:creationId xmlns:a16="http://schemas.microsoft.com/office/drawing/2014/main" id="{60023936-6908-4DB1-8D9B-165C05B6C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5054" y="2619058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11624" name="Rectangle 9">
            <a:extLst>
              <a:ext uri="{FF2B5EF4-FFF2-40B4-BE49-F238E27FC236}">
                <a16:creationId xmlns:a16="http://schemas.microsoft.com/office/drawing/2014/main" id="{80C399A3-C52F-48AB-B1AC-1B6D4E80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950" y="4202375"/>
            <a:ext cx="360363" cy="225425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1625" name="Text Box 13">
            <a:extLst>
              <a:ext uri="{FF2B5EF4-FFF2-40B4-BE49-F238E27FC236}">
                <a16:creationId xmlns:a16="http://schemas.microsoft.com/office/drawing/2014/main" id="{7CDB26C6-AA08-4874-AC5D-A97E06D2F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517" y="3771583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11627" name="Text Box 4">
            <a:extLst>
              <a:ext uri="{FF2B5EF4-FFF2-40B4-BE49-F238E27FC236}">
                <a16:creationId xmlns:a16="http://schemas.microsoft.com/office/drawing/2014/main" id="{F78C427A-86B7-4DA9-A58D-91FFB36C5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78" y="1260158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 dirty="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 dirty="0">
                <a:solidFill>
                  <a:srgbClr val="047016"/>
                </a:solidFill>
              </a:rPr>
              <a:t>3</a:t>
            </a:r>
            <a:r>
              <a:rPr kumimoji="0" lang="en-US" altLang="zh-TW" sz="1600" dirty="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794FF1D6-D020-4F50-BB8E-837E03A66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61</a:t>
            </a:fld>
            <a:endParaRPr lang="zh-TW" alt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5AA2BEA5-7496-4B5A-8CF7-89E0CA494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085" y="1761273"/>
            <a:ext cx="868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shift (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0250D50E-8399-4052-969F-BA5E71BC1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581" y="1777768"/>
            <a:ext cx="1135339" cy="40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 err="1"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latin typeface="Times New Roman" panose="02020603050405020304" pitchFamily="18" charset="0"/>
              </a:rPr>
              <a:t>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96062287-BFDF-478A-9930-A85C90564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469" y="1777768"/>
            <a:ext cx="233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(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FE713D3D-076D-4193-8DD8-6099A14F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645" y="1788526"/>
            <a:ext cx="330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6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75772" y="1501011"/>
            <a:ext cx="235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47016"/>
                </a:solidFill>
                <a:latin typeface="Arial Narrow" panose="020B0606020202030204" pitchFamily="34" charset="0"/>
              </a:rPr>
              <a:t> case SHIFT: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6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[S][T]);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scanner(&amp;T);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        /* Get next token.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break;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  <p:bldP spid="111625" grpId="0"/>
      <p:bldP spid="14" grpId="0"/>
      <p:bldP spid="16" grpId="0"/>
      <p:bldP spid="17" grpId="0"/>
      <p:bldP spid="1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5" name="Object 22">
            <a:extLst>
              <a:ext uri="{FF2B5EF4-FFF2-40B4-BE49-F238E27FC236}">
                <a16:creationId xmlns:a16="http://schemas.microsoft.com/office/drawing/2014/main" id="{1A1721FB-70F7-44D7-AADC-4CF283ACB4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433537"/>
              </p:ext>
            </p:extLst>
          </p:nvPr>
        </p:nvGraphicFramePr>
        <p:xfrm>
          <a:off x="582613" y="3144838"/>
          <a:ext cx="6786562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75222" imgH="3951481" progId="Word.Document.8">
                  <p:embed/>
                </p:oleObj>
              </mc:Choice>
              <mc:Fallback>
                <p:oleObj name="Document" r:id="rId3" imgW="8175222" imgH="3951481" progId="Word.Document.8">
                  <p:embed/>
                  <p:pic>
                    <p:nvPicPr>
                      <p:cNvPr id="113675" name="Object 22">
                        <a:extLst>
                          <a:ext uri="{FF2B5EF4-FFF2-40B4-BE49-F238E27FC236}">
                            <a16:creationId xmlns:a16="http://schemas.microsoft.com/office/drawing/2014/main" id="{1A1721FB-70F7-44D7-AADC-4CF283ACB42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3144838"/>
                        <a:ext cx="6786562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6" name="標題 18">
            <a:extLst>
              <a:ext uri="{FF2B5EF4-FFF2-40B4-BE49-F238E27FC236}">
                <a16:creationId xmlns:a16="http://schemas.microsoft.com/office/drawing/2014/main" id="{269063D9-8C17-4B54-A9CA-9BFD1EE7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(3)</a:t>
            </a:r>
            <a:endParaRPr lang="zh-TW" altLang="en-US" sz="4000" dirty="0"/>
          </a:p>
        </p:txBody>
      </p:sp>
      <p:sp>
        <p:nvSpPr>
          <p:cNvPr id="113669" name="Text Box 6">
            <a:extLst>
              <a:ext uri="{FF2B5EF4-FFF2-40B4-BE49-F238E27FC236}">
                <a16:creationId xmlns:a16="http://schemas.microsoft.com/office/drawing/2014/main" id="{DCBB09C4-23DF-496C-8830-3BF035833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733" y="1284493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Times New Roman" panose="02020603050405020304" pitchFamily="18" charset="0"/>
              </a:rPr>
              <a:t>Initial :(id+id)$</a:t>
            </a:r>
          </a:p>
        </p:txBody>
      </p:sp>
      <p:sp>
        <p:nvSpPr>
          <p:cNvPr id="113670" name="Text Box 7">
            <a:extLst>
              <a:ext uri="{FF2B5EF4-FFF2-40B4-BE49-F238E27FC236}">
                <a16:creationId xmlns:a16="http://schemas.microsoft.com/office/drawing/2014/main" id="{DF7BECE0-DDCF-451F-913E-305465134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737" y="1837652"/>
            <a:ext cx="3090720" cy="4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step2:0 6                </a:t>
            </a: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000" b="1" dirty="0" err="1">
                <a:solidFill>
                  <a:srgbClr val="0366A9"/>
                </a:solidFill>
                <a:latin typeface="Times New Roman" panose="02020603050405020304" pitchFamily="18" charset="0"/>
              </a:rPr>
              <a:t>id</a:t>
            </a:r>
            <a:r>
              <a:rPr lang="en-US" altLang="zh-TW" sz="2000" b="1" dirty="0" err="1">
                <a:latin typeface="Times New Roman" panose="02020603050405020304" pitchFamily="18" charset="0"/>
              </a:rPr>
              <a:t>+id</a:t>
            </a:r>
            <a:r>
              <a:rPr lang="en-US" altLang="zh-TW" sz="2000" b="1" dirty="0">
                <a:latin typeface="Times New Roman" panose="02020603050405020304" pitchFamily="18" charset="0"/>
              </a:rPr>
              <a:t>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13671" name="Text Box 8">
            <a:extLst>
              <a:ext uri="{FF2B5EF4-FFF2-40B4-BE49-F238E27FC236}">
                <a16:creationId xmlns:a16="http://schemas.microsoft.com/office/drawing/2014/main" id="{A139D1F0-A439-4EEB-9480-20FCCB0D9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508" y="2651331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13672" name="Text Box 9">
            <a:extLst>
              <a:ext uri="{FF2B5EF4-FFF2-40B4-BE49-F238E27FC236}">
                <a16:creationId xmlns:a16="http://schemas.microsoft.com/office/drawing/2014/main" id="{F303B176-C777-4BFD-9C39-BA795F4E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235" y="4254960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13673" name="Rectangle 10">
            <a:extLst>
              <a:ext uri="{FF2B5EF4-FFF2-40B4-BE49-F238E27FC236}">
                <a16:creationId xmlns:a16="http://schemas.microsoft.com/office/drawing/2014/main" id="{464D94EF-62AC-4811-99FE-BAE56F9C1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862" y="4084881"/>
            <a:ext cx="360362" cy="215900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3676" name="Text Box 4">
            <a:extLst>
              <a:ext uri="{FF2B5EF4-FFF2-40B4-BE49-F238E27FC236}">
                <a16:creationId xmlns:a16="http://schemas.microsoft.com/office/drawing/2014/main" id="{9B510D37-92A8-4A58-9379-7AF85698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1452204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 dirty="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 dirty="0">
                <a:solidFill>
                  <a:srgbClr val="047016"/>
                </a:solidFill>
              </a:rPr>
              <a:t>3</a:t>
            </a:r>
            <a:r>
              <a:rPr kumimoji="0" lang="en-US" altLang="zh-TW" sz="1600" dirty="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AC606AFF-B13C-4FBE-992C-32749553C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62</a:t>
            </a:fld>
            <a:endParaRPr lang="zh-TW" alt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37F55493-72F8-4BA5-B010-3BBA2632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977" y="1831557"/>
            <a:ext cx="536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L6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84A081E1-2210-4B09-9B9C-57E1B8418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26" y="426312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FDE0CBA6-94D2-4133-9713-096F38B53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5401" y="383132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A7D61874-6D7D-48B0-B5EC-B83207C09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26" y="339793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51018" y="1434456"/>
            <a:ext cx="270659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case L</a:t>
            </a:r>
            <a:r>
              <a:rPr lang="en-US" altLang="zh-TW" sz="14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Remove states corresponding to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the RHS of the production.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m-1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S' is the new stack top.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T = X;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break;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 animBg="1"/>
      <p:bldP spid="14" grpId="0"/>
      <p:bldP spid="15" grpId="0"/>
      <p:bldP spid="16" grpId="0" animBg="1"/>
      <p:bldP spid="17" grpId="0"/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25" name="Object 22">
            <a:extLst>
              <a:ext uri="{FF2B5EF4-FFF2-40B4-BE49-F238E27FC236}">
                <a16:creationId xmlns:a16="http://schemas.microsoft.com/office/drawing/2014/main" id="{77CC4787-F411-4EDE-BF69-02AA75F121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508463"/>
              </p:ext>
            </p:extLst>
          </p:nvPr>
        </p:nvGraphicFramePr>
        <p:xfrm>
          <a:off x="768350" y="2962275"/>
          <a:ext cx="5327650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448441" imgH="3941422" progId="Word.Document.8">
                  <p:embed/>
                </p:oleObj>
              </mc:Choice>
              <mc:Fallback>
                <p:oleObj name="Document" r:id="rId3" imgW="6448441" imgH="3941422" progId="Word.Document.8">
                  <p:embed/>
                  <p:pic>
                    <p:nvPicPr>
                      <p:cNvPr id="115725" name="Object 22">
                        <a:extLst>
                          <a:ext uri="{FF2B5EF4-FFF2-40B4-BE49-F238E27FC236}">
                            <a16:creationId xmlns:a16="http://schemas.microsoft.com/office/drawing/2014/main" id="{77CC4787-F411-4EDE-BF69-02AA75F1210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2962275"/>
                        <a:ext cx="5327650" cy="326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6" name="Text Box 4">
            <a:extLst>
              <a:ext uri="{FF2B5EF4-FFF2-40B4-BE49-F238E27FC236}">
                <a16:creationId xmlns:a16="http://schemas.microsoft.com/office/drawing/2014/main" id="{9C215F04-5EF4-4EC5-957B-2B870DB14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53" y="1290843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115714" name="標題 23">
            <a:extLst>
              <a:ext uri="{FF2B5EF4-FFF2-40B4-BE49-F238E27FC236}">
                <a16:creationId xmlns:a16="http://schemas.microsoft.com/office/drawing/2014/main" id="{837007D8-9845-4DE0-BCEA-31F6EC50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(4)</a:t>
            </a:r>
            <a:endParaRPr lang="zh-TW" altLang="en-US" sz="4000" dirty="0"/>
          </a:p>
        </p:txBody>
      </p:sp>
      <p:sp>
        <p:nvSpPr>
          <p:cNvPr id="115716" name="Text Box 5">
            <a:extLst>
              <a:ext uri="{FF2B5EF4-FFF2-40B4-BE49-F238E27FC236}">
                <a16:creationId xmlns:a16="http://schemas.microsoft.com/office/drawing/2014/main" id="{4837CFBE-3263-4ED4-B732-D1F89C694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967" y="1340766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2400" b="1">
              <a:latin typeface="Times New Roman" panose="02020603050405020304" pitchFamily="18" charset="0"/>
            </a:endParaRPr>
          </a:p>
        </p:txBody>
      </p:sp>
      <p:sp>
        <p:nvSpPr>
          <p:cNvPr id="115717" name="Text Box 6">
            <a:extLst>
              <a:ext uri="{FF2B5EF4-FFF2-40B4-BE49-F238E27FC236}">
                <a16:creationId xmlns:a16="http://schemas.microsoft.com/office/drawing/2014/main" id="{5ABF4616-795D-40B8-B1D2-9020D0124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178" y="1290843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15719" name="Text Box 8">
            <a:extLst>
              <a:ext uri="{FF2B5EF4-FFF2-40B4-BE49-F238E27FC236}">
                <a16:creationId xmlns:a16="http://schemas.microsoft.com/office/drawing/2014/main" id="{E78C7CD1-C793-44DA-8E85-69468B5F8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742" y="2636166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15720" name="Text Box 9">
            <a:extLst>
              <a:ext uri="{FF2B5EF4-FFF2-40B4-BE49-F238E27FC236}">
                <a16:creationId xmlns:a16="http://schemas.microsoft.com/office/drawing/2014/main" id="{00AADF67-2913-4BAC-A36A-957DB827E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9423" y="5174994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15721" name="Rectangle 10">
            <a:extLst>
              <a:ext uri="{FF2B5EF4-FFF2-40B4-BE49-F238E27FC236}">
                <a16:creationId xmlns:a16="http://schemas.microsoft.com/office/drawing/2014/main" id="{B60F4C7C-3685-4CB0-91CA-AC04FB868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288" y="5706707"/>
            <a:ext cx="414528" cy="291757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5722" name="Text Box 14">
            <a:extLst>
              <a:ext uri="{FF2B5EF4-FFF2-40B4-BE49-F238E27FC236}">
                <a16:creationId xmlns:a16="http://schemas.microsoft.com/office/drawing/2014/main" id="{A5F8DE00-58CA-4542-A9BD-845EED9D6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672" y="5235509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15723" name="Line 16">
            <a:extLst>
              <a:ext uri="{FF2B5EF4-FFF2-40B4-BE49-F238E27FC236}">
                <a16:creationId xmlns:a16="http://schemas.microsoft.com/office/drawing/2014/main" id="{29751D6C-5FCE-4760-8E7C-E1406E838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0547" y="4803709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724" name="Text Box 17">
            <a:extLst>
              <a:ext uri="{FF2B5EF4-FFF2-40B4-BE49-F238E27FC236}">
                <a16:creationId xmlns:a16="http://schemas.microsoft.com/office/drawing/2014/main" id="{A004DFF4-9846-42B0-A480-005FD36B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672" y="4370322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97787BC3-7407-4899-8270-076D271B7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63</a:t>
            </a:fld>
            <a:endParaRPr lang="zh-TW" altLang="en-US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AC61FBBD-FDAE-4391-93E9-7F97DECEA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971" y="1822487"/>
            <a:ext cx="3090720" cy="4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step2:0 6                </a:t>
            </a: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000" b="1" dirty="0" err="1">
                <a:solidFill>
                  <a:srgbClr val="0366A9"/>
                </a:solidFill>
                <a:latin typeface="Times New Roman" panose="02020603050405020304" pitchFamily="18" charset="0"/>
              </a:rPr>
              <a:t>id</a:t>
            </a:r>
            <a:r>
              <a:rPr lang="en-US" altLang="zh-TW" sz="2000" b="1" dirty="0" err="1">
                <a:latin typeface="Times New Roman" panose="02020603050405020304" pitchFamily="18" charset="0"/>
              </a:rPr>
              <a:t>+id</a:t>
            </a:r>
            <a:r>
              <a:rPr lang="en-US" altLang="zh-TW" sz="2000" b="1" dirty="0">
                <a:latin typeface="Times New Roman" panose="02020603050405020304" pitchFamily="18" charset="0"/>
              </a:rPr>
              <a:t>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49BA9878-B27E-449F-9EE4-B582F46F2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1" y="1816392"/>
            <a:ext cx="536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L5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8" name="Line 21">
            <a:extLst>
              <a:ext uri="{FF2B5EF4-FFF2-40B4-BE49-F238E27FC236}">
                <a16:creationId xmlns:a16="http://schemas.microsoft.com/office/drawing/2014/main" id="{C1F0DC22-1F8F-45E7-B7F4-E4698B74D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3456" y="3904746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DBB4144F-253F-464B-A646-8F82D8D4D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197" y="342430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54975" y="1262494"/>
            <a:ext cx="270659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case L</a:t>
            </a:r>
            <a:r>
              <a:rPr lang="en-US" altLang="zh-TW" sz="14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Remove states corresponding to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the RHS of the production.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m-1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S' is the new stack top.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T = X;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break;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1" grpId="0" animBg="1"/>
      <p:bldP spid="17" grpId="0"/>
      <p:bldP spid="18" grpId="0" animBg="1"/>
      <p:bldP spid="19" grpId="0"/>
      <p:bldP spid="2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75" name="Object 22">
            <a:extLst>
              <a:ext uri="{FF2B5EF4-FFF2-40B4-BE49-F238E27FC236}">
                <a16:creationId xmlns:a16="http://schemas.microsoft.com/office/drawing/2014/main" id="{38533E73-8D1D-4F9F-8313-2B8CFA89C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459809"/>
              </p:ext>
            </p:extLst>
          </p:nvPr>
        </p:nvGraphicFramePr>
        <p:xfrm>
          <a:off x="1023938" y="3084513"/>
          <a:ext cx="5168900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58347" imgH="3827657" progId="Word.Document.8">
                  <p:embed/>
                </p:oleObj>
              </mc:Choice>
              <mc:Fallback>
                <p:oleObj name="Document" r:id="rId3" imgW="6258347" imgH="3827657" progId="Word.Document.8">
                  <p:embed/>
                  <p:pic>
                    <p:nvPicPr>
                      <p:cNvPr id="117775" name="Object 22">
                        <a:extLst>
                          <a:ext uri="{FF2B5EF4-FFF2-40B4-BE49-F238E27FC236}">
                            <a16:creationId xmlns:a16="http://schemas.microsoft.com/office/drawing/2014/main" id="{38533E73-8D1D-4F9F-8313-2B8CFA89C3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084513"/>
                        <a:ext cx="5168900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2" name="標題 25">
            <a:extLst>
              <a:ext uri="{FF2B5EF4-FFF2-40B4-BE49-F238E27FC236}">
                <a16:creationId xmlns:a16="http://schemas.microsoft.com/office/drawing/2014/main" id="{8E7290F9-2385-4383-9971-3D6BD92F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(5)</a:t>
            </a:r>
            <a:endParaRPr lang="zh-TW" altLang="en-US" sz="4000" dirty="0"/>
          </a:p>
        </p:txBody>
      </p:sp>
      <p:sp>
        <p:nvSpPr>
          <p:cNvPr id="117763" name="投影片編號版面配置區 5">
            <a:extLst>
              <a:ext uri="{FF2B5EF4-FFF2-40B4-BE49-F238E27FC236}">
                <a16:creationId xmlns:a16="http://schemas.microsoft.com/office/drawing/2014/main" id="{BA3F25DA-2A4A-4E23-BC3B-8F379D89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05F5539-5A1F-4863-9238-13EE993EDD72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64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5" name="Text Box 6">
            <a:extLst>
              <a:ext uri="{FF2B5EF4-FFF2-40B4-BE49-F238E27FC236}">
                <a16:creationId xmlns:a16="http://schemas.microsoft.com/office/drawing/2014/main" id="{2D6A9271-4AEC-4530-A3E0-5DD8EE847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950" y="1370554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17766" name="Text Box 7">
            <a:extLst>
              <a:ext uri="{FF2B5EF4-FFF2-40B4-BE49-F238E27FC236}">
                <a16:creationId xmlns:a16="http://schemas.microsoft.com/office/drawing/2014/main" id="{38DBD642-A06C-4253-95D5-35E43CE31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499" y="1902198"/>
            <a:ext cx="11973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step4:0 6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17767" name="Text Box 8">
            <a:extLst>
              <a:ext uri="{FF2B5EF4-FFF2-40B4-BE49-F238E27FC236}">
                <a16:creationId xmlns:a16="http://schemas.microsoft.com/office/drawing/2014/main" id="{3086F959-4938-4A53-9B70-A1259C357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059" y="2694361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17768" name="Text Box 9">
            <a:extLst>
              <a:ext uri="{FF2B5EF4-FFF2-40B4-BE49-F238E27FC236}">
                <a16:creationId xmlns:a16="http://schemas.microsoft.com/office/drawing/2014/main" id="{1A5890DE-90B4-46CA-BF27-FC9D52EC2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084" y="3415086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17769" name="Rectangle 10">
            <a:extLst>
              <a:ext uri="{FF2B5EF4-FFF2-40B4-BE49-F238E27FC236}">
                <a16:creationId xmlns:a16="http://schemas.microsoft.com/office/drawing/2014/main" id="{B6015965-1625-4D87-9613-5AADF677D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4592" y="5413248"/>
            <a:ext cx="390144" cy="243840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7770" name="Text Box 14">
            <a:extLst>
              <a:ext uri="{FF2B5EF4-FFF2-40B4-BE49-F238E27FC236}">
                <a16:creationId xmlns:a16="http://schemas.microsoft.com/office/drawing/2014/main" id="{23D74340-9635-49CE-9561-6A9CE9B3A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347" y="5215311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17771" name="Line 16">
            <a:extLst>
              <a:ext uri="{FF2B5EF4-FFF2-40B4-BE49-F238E27FC236}">
                <a16:creationId xmlns:a16="http://schemas.microsoft.com/office/drawing/2014/main" id="{7367050B-9F77-4C31-A759-67D87ECB1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7222" y="4783511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772" name="Text Box 17">
            <a:extLst>
              <a:ext uri="{FF2B5EF4-FFF2-40B4-BE49-F238E27FC236}">
                <a16:creationId xmlns:a16="http://schemas.microsoft.com/office/drawing/2014/main" id="{2166B5E6-96D1-4789-B10A-570BC6728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347" y="435012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17773" name="Line 21">
            <a:extLst>
              <a:ext uri="{FF2B5EF4-FFF2-40B4-BE49-F238E27FC236}">
                <a16:creationId xmlns:a16="http://schemas.microsoft.com/office/drawing/2014/main" id="{4FE95A4C-D47D-441F-8887-E7F9C64A1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7222" y="3919911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774" name="Text Box 22">
            <a:extLst>
              <a:ext uri="{FF2B5EF4-FFF2-40B4-BE49-F238E27FC236}">
                <a16:creationId xmlns:a16="http://schemas.microsoft.com/office/drawing/2014/main" id="{444359B4-D720-4205-AE72-A9AA468E0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771" y="3415086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17776" name="Text Box 4">
            <a:extLst>
              <a:ext uri="{FF2B5EF4-FFF2-40B4-BE49-F238E27FC236}">
                <a16:creationId xmlns:a16="http://schemas.microsoft.com/office/drawing/2014/main" id="{9689621E-D2CD-40BB-B146-0D82F7E88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352550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17" name="灯片编号占位符 3">
            <a:extLst>
              <a:ext uri="{FF2B5EF4-FFF2-40B4-BE49-F238E27FC236}">
                <a16:creationId xmlns:a16="http://schemas.microsoft.com/office/drawing/2014/main" id="{38C5F0CA-DB71-41AE-8651-F7C15980B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64</a:t>
            </a:fld>
            <a:endParaRPr lang="zh-TW" altLang="en-US"/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5DC6F87C-3DAA-4BD3-842A-94F0AF1E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9875" y="1920486"/>
            <a:ext cx="984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shift id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F88F295B-C3F6-483F-A175-8BC1E4FCA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099" y="1920486"/>
            <a:ext cx="398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id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A73DED51-996F-4A19-A780-747C81355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035" y="1914390"/>
            <a:ext cx="770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+id)$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37257BAF-0B93-462E-9BE5-67EEBA18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531" y="1908294"/>
            <a:ext cx="337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28780" y="1468686"/>
            <a:ext cx="235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47016"/>
                </a:solidFill>
                <a:latin typeface="Arial Narrow" panose="020B0606020202030204" pitchFamily="34" charset="0"/>
              </a:rPr>
              <a:t> case SHIFT: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6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[S][T]);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scanner(&amp;T);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        /* Get next token.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break;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9" grpId="0" animBg="1"/>
      <p:bldP spid="18" grpId="0"/>
      <p:bldP spid="19" grpId="0"/>
      <p:bldP spid="22" grpId="0"/>
      <p:bldP spid="2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23" name="Object 22">
            <a:extLst>
              <a:ext uri="{FF2B5EF4-FFF2-40B4-BE49-F238E27FC236}">
                <a16:creationId xmlns:a16="http://schemas.microsoft.com/office/drawing/2014/main" id="{EBB05B93-4538-49EF-8CCC-562E7AD2E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131189"/>
              </p:ext>
            </p:extLst>
          </p:nvPr>
        </p:nvGraphicFramePr>
        <p:xfrm>
          <a:off x="470230" y="3230563"/>
          <a:ext cx="5207000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509286" imgH="3827657" progId="Word.Document.8">
                  <p:embed/>
                </p:oleObj>
              </mc:Choice>
              <mc:Fallback>
                <p:oleObj name="Document" r:id="rId3" imgW="6509286" imgH="3827657" progId="Word.Document.8">
                  <p:embed/>
                  <p:pic>
                    <p:nvPicPr>
                      <p:cNvPr id="119823" name="Object 22">
                        <a:extLst>
                          <a:ext uri="{FF2B5EF4-FFF2-40B4-BE49-F238E27FC236}">
                            <a16:creationId xmlns:a16="http://schemas.microsoft.com/office/drawing/2014/main" id="{EBB05B93-4538-49EF-8CCC-562E7AD2E3A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30" y="3230563"/>
                        <a:ext cx="5207000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0" name="標題 26">
            <a:extLst>
              <a:ext uri="{FF2B5EF4-FFF2-40B4-BE49-F238E27FC236}">
                <a16:creationId xmlns:a16="http://schemas.microsoft.com/office/drawing/2014/main" id="{A466041F-6D48-488D-A141-99CA043B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(6)</a:t>
            </a:r>
            <a:endParaRPr lang="zh-TW" altLang="en-US" sz="4000" dirty="0"/>
          </a:p>
        </p:txBody>
      </p:sp>
      <p:sp>
        <p:nvSpPr>
          <p:cNvPr id="119813" name="Text Box 6">
            <a:extLst>
              <a:ext uri="{FF2B5EF4-FFF2-40B4-BE49-F238E27FC236}">
                <a16:creationId xmlns:a16="http://schemas.microsoft.com/office/drawing/2014/main" id="{1AB906CB-6808-4949-9C1D-97AAE0255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554" y="1316766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FF0000"/>
                </a:solidFill>
                <a:latin typeface="Times New Roman" panose="02020603050405020304" pitchFamily="18" charset="0"/>
              </a:rPr>
              <a:t>Initial :(id+id)$</a:t>
            </a:r>
          </a:p>
        </p:txBody>
      </p:sp>
      <p:sp>
        <p:nvSpPr>
          <p:cNvPr id="119814" name="Text Box 7">
            <a:extLst>
              <a:ext uri="{FF2B5EF4-FFF2-40B4-BE49-F238E27FC236}">
                <a16:creationId xmlns:a16="http://schemas.microsoft.com/office/drawing/2014/main" id="{F0BF2CE5-678C-4FB2-BA0C-66EFA6611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557" y="1697803"/>
            <a:ext cx="1201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step5:0 6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19815" name="Text Box 8">
            <a:extLst>
              <a:ext uri="{FF2B5EF4-FFF2-40B4-BE49-F238E27FC236}">
                <a16:creationId xmlns:a16="http://schemas.microsoft.com/office/drawing/2014/main" id="{AAE12200-ED02-4FA0-9C88-7D25B2950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452" y="2553765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19816" name="Text Box 9">
            <a:extLst>
              <a:ext uri="{FF2B5EF4-FFF2-40B4-BE49-F238E27FC236}">
                <a16:creationId xmlns:a16="http://schemas.microsoft.com/office/drawing/2014/main" id="{0739AD12-04F0-4CA2-B6E0-9CDA5DC6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415" y="3768202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19817" name="Rectangle 10">
            <a:extLst>
              <a:ext uri="{FF2B5EF4-FFF2-40B4-BE49-F238E27FC236}">
                <a16:creationId xmlns:a16="http://schemas.microsoft.com/office/drawing/2014/main" id="{2C4D18A9-C03A-4E9B-AA87-67FDEB740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75" y="3708258"/>
            <a:ext cx="357188" cy="214313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19818" name="Text Box 14">
            <a:extLst>
              <a:ext uri="{FF2B5EF4-FFF2-40B4-BE49-F238E27FC236}">
                <a16:creationId xmlns:a16="http://schemas.microsoft.com/office/drawing/2014/main" id="{429788CE-C4F4-4A6F-AB4A-C2E1E13B1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740" y="551445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19819" name="Line 16">
            <a:extLst>
              <a:ext uri="{FF2B5EF4-FFF2-40B4-BE49-F238E27FC236}">
                <a16:creationId xmlns:a16="http://schemas.microsoft.com/office/drawing/2014/main" id="{155F28A3-5722-4483-997C-C015ADBC8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6615" y="508265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20" name="Text Box 17">
            <a:extLst>
              <a:ext uri="{FF2B5EF4-FFF2-40B4-BE49-F238E27FC236}">
                <a16:creationId xmlns:a16="http://schemas.microsoft.com/office/drawing/2014/main" id="{1C6DC43C-2555-4C74-8FF9-D817EAC8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740" y="464926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19821" name="Line 21">
            <a:extLst>
              <a:ext uri="{FF2B5EF4-FFF2-40B4-BE49-F238E27FC236}">
                <a16:creationId xmlns:a16="http://schemas.microsoft.com/office/drawing/2014/main" id="{5352166C-E1E7-48E8-9885-B824AB8C7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6615" y="421905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822" name="Text Box 22">
            <a:extLst>
              <a:ext uri="{FF2B5EF4-FFF2-40B4-BE49-F238E27FC236}">
                <a16:creationId xmlns:a16="http://schemas.microsoft.com/office/drawing/2014/main" id="{4ED82A94-B300-48F1-92AC-33B983014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040" y="376820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19824" name="Text Box 4">
            <a:extLst>
              <a:ext uri="{FF2B5EF4-FFF2-40B4-BE49-F238E27FC236}">
                <a16:creationId xmlns:a16="http://schemas.microsoft.com/office/drawing/2014/main" id="{E15FFE81-C65A-4AE6-A265-BE37710F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30" y="1330470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 dirty="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 dirty="0">
                <a:solidFill>
                  <a:srgbClr val="047016"/>
                </a:solidFill>
              </a:rPr>
              <a:t>3</a:t>
            </a:r>
            <a:r>
              <a:rPr kumimoji="0" lang="en-US" altLang="zh-TW" sz="1600" dirty="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18" name="灯片编号占位符 3">
            <a:extLst>
              <a:ext uri="{FF2B5EF4-FFF2-40B4-BE49-F238E27FC236}">
                <a16:creationId xmlns:a16="http://schemas.microsoft.com/office/drawing/2014/main" id="{17015BD1-4930-45DF-846B-8427796DF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65</a:t>
            </a:fld>
            <a:endParaRPr lang="zh-TW" altLang="en-US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75D241B0-6F19-469E-86D4-BCA9BCABC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501" y="1691707"/>
            <a:ext cx="354333" cy="4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+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7FEBDE3B-D657-468E-A4D4-8968B3038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741" y="1618555"/>
            <a:ext cx="12077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Reduce 3</a:t>
            </a:r>
            <a:r>
              <a:rPr lang="en-US" altLang="zh-TW" sz="2400" b="1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4C2FF26C-56BD-427F-952B-B717BF21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437" y="1636843"/>
            <a:ext cx="640845" cy="47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id)$</a:t>
            </a:r>
            <a:r>
              <a:rPr lang="en-US" altLang="zh-TW" sz="2400" b="1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DA0BC926-1805-44F0-A7B8-28983FAC3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679" y="291412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4A1BA40C-9777-428A-B84A-5412A9969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8130" y="3345927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57AEF9A7-A026-42B4-B0D6-0EA2CEFBE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589" y="1703899"/>
            <a:ext cx="281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zh-TW" sz="2000" b="1" dirty="0">
                <a:latin typeface="Times New Roman" panose="02020603050405020304" pitchFamily="18" charset="0"/>
              </a:rPr>
              <a:t>  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43866" y="1337613"/>
            <a:ext cx="297167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zh-TW" altLang="en-US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case </a:t>
            </a:r>
            <a:r>
              <a:rPr lang="en-US" altLang="zh-TW" sz="1400" b="1" dirty="0" err="1">
                <a:solidFill>
                  <a:srgbClr val="047016"/>
                </a:solidFill>
                <a:latin typeface="Arial Narrow" panose="020B0606020202030204" pitchFamily="34" charset="0"/>
              </a:rPr>
              <a:t>REDUCE</a:t>
            </a:r>
            <a:r>
              <a:rPr lang="en-US" altLang="zh-TW" sz="1400" b="1" baseline="-25000" dirty="0" err="1">
                <a:solidFill>
                  <a:srgbClr val="047016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Remove states corresponding to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 * the RHS of the production.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pop(m);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</a:t>
            </a:r>
            <a:r>
              <a:rPr lang="en-US" altLang="zh-TW" sz="1400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S' is the new stack top.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4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[S'][X]);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	break;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079708" y="2247441"/>
            <a:ext cx="701612" cy="16525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57AEF9A7-A026-42B4-B0D6-0EA2CEFBE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639" y="1695900"/>
            <a:ext cx="4762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</a:t>
            </a:r>
            <a:r>
              <a:rPr lang="en-US" altLang="zh-TW" sz="2000" b="1" dirty="0">
                <a:latin typeface="Times New Roman" panose="02020603050405020304" pitchFamily="18" charset="0"/>
              </a:rPr>
              <a:t>  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131325" y="2553765"/>
            <a:ext cx="1299990" cy="17627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nimBg="1"/>
      <p:bldP spid="20" grpId="0"/>
      <p:bldP spid="22" grpId="0"/>
      <p:bldP spid="23" grpId="0" animBg="1"/>
      <p:bldP spid="24" grpId="0"/>
      <p:bldP spid="25" grpId="0"/>
      <p:bldP spid="27" grpId="0" animBg="1"/>
      <p:bldP spid="27" grpId="1" animBg="1"/>
      <p:bldP spid="28" grpId="0"/>
      <p:bldP spid="2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74" name="Object 22">
            <a:extLst>
              <a:ext uri="{FF2B5EF4-FFF2-40B4-BE49-F238E27FC236}">
                <a16:creationId xmlns:a16="http://schemas.microsoft.com/office/drawing/2014/main" id="{14366A7E-2BD9-4C7A-B780-BB4DA88B5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729562"/>
              </p:ext>
            </p:extLst>
          </p:nvPr>
        </p:nvGraphicFramePr>
        <p:xfrm>
          <a:off x="1013684" y="3080889"/>
          <a:ext cx="6786563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75222" imgH="3951481" progId="Word.Document.8">
                  <p:embed/>
                </p:oleObj>
              </mc:Choice>
              <mc:Fallback>
                <p:oleObj name="Document" r:id="rId3" imgW="8175222" imgH="3951481" progId="Word.Document.8">
                  <p:embed/>
                  <p:pic>
                    <p:nvPicPr>
                      <p:cNvPr id="121874" name="Object 22">
                        <a:extLst>
                          <a:ext uri="{FF2B5EF4-FFF2-40B4-BE49-F238E27FC236}">
                            <a16:creationId xmlns:a16="http://schemas.microsoft.com/office/drawing/2014/main" id="{14366A7E-2BD9-4C7A-B780-BB4DA88B53C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684" y="3080889"/>
                        <a:ext cx="6786563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58" name="標題 24">
            <a:extLst>
              <a:ext uri="{FF2B5EF4-FFF2-40B4-BE49-F238E27FC236}">
                <a16:creationId xmlns:a16="http://schemas.microsoft.com/office/drawing/2014/main" id="{33E313AD-1CCD-4A84-8705-42D82C2E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(7)</a:t>
            </a:r>
            <a:endParaRPr lang="zh-TW" altLang="en-US" sz="4000" dirty="0"/>
          </a:p>
        </p:txBody>
      </p:sp>
      <p:sp>
        <p:nvSpPr>
          <p:cNvPr id="121861" name="Text Box 6">
            <a:extLst>
              <a:ext uri="{FF2B5EF4-FFF2-40B4-BE49-F238E27FC236}">
                <a16:creationId xmlns:a16="http://schemas.microsoft.com/office/drawing/2014/main" id="{B0993BCD-AE30-4D4E-879B-A751A18D7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069" y="1176917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21862" name="Text Box 7">
            <a:extLst>
              <a:ext uri="{FF2B5EF4-FFF2-40B4-BE49-F238E27FC236}">
                <a16:creationId xmlns:a16="http://schemas.microsoft.com/office/drawing/2014/main" id="{6C6E0E6F-6D79-4EE8-A71E-C646EAAB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8290" y="1640429"/>
            <a:ext cx="64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id)$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21863" name="Text Box 8">
            <a:extLst>
              <a:ext uri="{FF2B5EF4-FFF2-40B4-BE49-F238E27FC236}">
                <a16:creationId xmlns:a16="http://schemas.microsoft.com/office/drawing/2014/main" id="{69D38439-8770-4160-A9A4-7AC08B778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967" y="2553765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21864" name="Text Box 9">
            <a:extLst>
              <a:ext uri="{FF2B5EF4-FFF2-40B4-BE49-F238E27FC236}">
                <a16:creationId xmlns:a16="http://schemas.microsoft.com/office/drawing/2014/main" id="{4E487E52-ED61-4537-A014-AD4A4F5FA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992" y="291412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21865" name="Rectangle 10">
            <a:extLst>
              <a:ext uri="{FF2B5EF4-FFF2-40B4-BE49-F238E27FC236}">
                <a16:creationId xmlns:a16="http://schemas.microsoft.com/office/drawing/2014/main" id="{0023109A-8360-4042-B974-E56870E98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007" y="3528509"/>
            <a:ext cx="419548" cy="258184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21866" name="Text Box 14">
            <a:extLst>
              <a:ext uri="{FF2B5EF4-FFF2-40B4-BE49-F238E27FC236}">
                <a16:creationId xmlns:a16="http://schemas.microsoft.com/office/drawing/2014/main" id="{8B4A7943-7FA8-4496-BBFC-C8F0B901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255" y="551445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21867" name="Line 15">
            <a:extLst>
              <a:ext uri="{FF2B5EF4-FFF2-40B4-BE49-F238E27FC236}">
                <a16:creationId xmlns:a16="http://schemas.microsoft.com/office/drawing/2014/main" id="{FA57D0CC-8873-4980-AFFC-C5E0E2879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8130" y="508265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868" name="Text Box 16">
            <a:extLst>
              <a:ext uri="{FF2B5EF4-FFF2-40B4-BE49-F238E27FC236}">
                <a16:creationId xmlns:a16="http://schemas.microsoft.com/office/drawing/2014/main" id="{1E90940C-C3EB-4A06-A860-3CF3F24EF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255" y="464926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1869" name="Line 17">
            <a:extLst>
              <a:ext uri="{FF2B5EF4-FFF2-40B4-BE49-F238E27FC236}">
                <a16:creationId xmlns:a16="http://schemas.microsoft.com/office/drawing/2014/main" id="{00475DA1-DEC5-45BD-8CCA-B485E32C7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8130" y="421905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870" name="Text Box 18">
            <a:extLst>
              <a:ext uri="{FF2B5EF4-FFF2-40B4-BE49-F238E27FC236}">
                <a16:creationId xmlns:a16="http://schemas.microsoft.com/office/drawing/2014/main" id="{8D86FB80-2BF3-42D8-8E54-76B039370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255" y="377772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1871" name="Text Box 19">
            <a:extLst>
              <a:ext uri="{FF2B5EF4-FFF2-40B4-BE49-F238E27FC236}">
                <a16:creationId xmlns:a16="http://schemas.microsoft.com/office/drawing/2014/main" id="{D95CD127-45D0-4D4E-9D47-DB4432686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255" y="291412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21872" name="Line 20">
            <a:extLst>
              <a:ext uri="{FF2B5EF4-FFF2-40B4-BE49-F238E27FC236}">
                <a16:creationId xmlns:a16="http://schemas.microsoft.com/office/drawing/2014/main" id="{01BDB1BB-F52C-4D71-83D8-CE3C4B7DD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8130" y="3345927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873" name="Text Box 21">
            <a:extLst>
              <a:ext uri="{FF2B5EF4-FFF2-40B4-BE49-F238E27FC236}">
                <a16:creationId xmlns:a16="http://schemas.microsoft.com/office/drawing/2014/main" id="{BEE0746C-8476-4037-ABDE-41200DE65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930" y="291412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21875" name="Text Box 4">
            <a:extLst>
              <a:ext uri="{FF2B5EF4-FFF2-40B4-BE49-F238E27FC236}">
                <a16:creationId xmlns:a16="http://schemas.microsoft.com/office/drawing/2014/main" id="{7AB81C40-B724-4766-B823-2B6C6433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684" y="1371851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20" name="灯片编号占位符 3">
            <a:extLst>
              <a:ext uri="{FF2B5EF4-FFF2-40B4-BE49-F238E27FC236}">
                <a16:creationId xmlns:a16="http://schemas.microsoft.com/office/drawing/2014/main" id="{457B4156-90AD-4CCE-9992-71A5D05E0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66</a:t>
            </a:fld>
            <a:endParaRPr lang="zh-TW" altLang="en-US"/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7EDB904B-2A7D-4021-BB6B-00F8A83D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579" y="1658717"/>
            <a:ext cx="1511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step6:0 6 12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843DDE2A-5E03-4DE6-A724-B53ABE54C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2418" y="1591661"/>
            <a:ext cx="1033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shift +</a:t>
            </a:r>
            <a:r>
              <a:rPr lang="en-US" altLang="zh-TW" sz="2400" b="1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0395B6A0-42D1-4BDF-923B-6769ED84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6834" y="1658717"/>
            <a:ext cx="454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537504E2-23E0-441F-87BB-6503C098E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354" y="1646525"/>
            <a:ext cx="2840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+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02780" y="1450361"/>
            <a:ext cx="235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47016"/>
                </a:solidFill>
                <a:latin typeface="Arial Narrow" panose="020B0606020202030204" pitchFamily="34" charset="0"/>
              </a:rPr>
              <a:t> case SHIFT: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6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[S][T]);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scanner(&amp;T);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        /* Get next token.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break;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animBg="1"/>
      <p:bldP spid="121873" grpId="0"/>
      <p:bldP spid="22" grpId="0"/>
      <p:bldP spid="23" grpId="0"/>
      <p:bldP spid="24" grpId="0"/>
      <p:bldP spid="2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24" name="Object 22">
            <a:extLst>
              <a:ext uri="{FF2B5EF4-FFF2-40B4-BE49-F238E27FC236}">
                <a16:creationId xmlns:a16="http://schemas.microsoft.com/office/drawing/2014/main" id="{82AF5F68-1A66-4045-B9FE-270F543392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771665"/>
              </p:ext>
            </p:extLst>
          </p:nvPr>
        </p:nvGraphicFramePr>
        <p:xfrm>
          <a:off x="938213" y="3108325"/>
          <a:ext cx="5157787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40706" imgH="3827657" progId="Word.Document.8">
                  <p:embed/>
                </p:oleObj>
              </mc:Choice>
              <mc:Fallback>
                <p:oleObj name="Document" r:id="rId3" imgW="6240706" imgH="3827657" progId="Word.Document.8">
                  <p:embed/>
                  <p:pic>
                    <p:nvPicPr>
                      <p:cNvPr id="123924" name="Object 22">
                        <a:extLst>
                          <a:ext uri="{FF2B5EF4-FFF2-40B4-BE49-F238E27FC236}">
                            <a16:creationId xmlns:a16="http://schemas.microsoft.com/office/drawing/2014/main" id="{82AF5F68-1A66-4045-B9FE-270F5433922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3108325"/>
                        <a:ext cx="5157787" cy="293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6" name="標題 25">
            <a:extLst>
              <a:ext uri="{FF2B5EF4-FFF2-40B4-BE49-F238E27FC236}">
                <a16:creationId xmlns:a16="http://schemas.microsoft.com/office/drawing/2014/main" id="{96A536C3-FD54-4A9D-8FA1-7AD13F9E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(8)</a:t>
            </a:r>
            <a:endParaRPr lang="zh-TW" altLang="en-US" sz="4000" dirty="0"/>
          </a:p>
        </p:txBody>
      </p:sp>
      <p:sp>
        <p:nvSpPr>
          <p:cNvPr id="123909" name="Text Box 6">
            <a:extLst>
              <a:ext uri="{FF2B5EF4-FFF2-40B4-BE49-F238E27FC236}">
                <a16:creationId xmlns:a16="http://schemas.microsoft.com/office/drawing/2014/main" id="{51395CA6-3881-4090-AF53-05C2CD78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917" y="1230705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23910" name="Text Box 7">
            <a:extLst>
              <a:ext uri="{FF2B5EF4-FFF2-40B4-BE49-F238E27FC236}">
                <a16:creationId xmlns:a16="http://schemas.microsoft.com/office/drawing/2014/main" id="{BBA0A0B6-DEE9-48B8-BC5F-77CB2E8EF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889" y="1665530"/>
            <a:ext cx="1779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step7:0 6 12 3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23911" name="Text Box 8">
            <a:extLst>
              <a:ext uri="{FF2B5EF4-FFF2-40B4-BE49-F238E27FC236}">
                <a16:creationId xmlns:a16="http://schemas.microsoft.com/office/drawing/2014/main" id="{A9DDDA29-A2F9-4AB6-BD0C-04D836CCF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784" y="2704372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23912" name="Text Box 9">
            <a:extLst>
              <a:ext uri="{FF2B5EF4-FFF2-40B4-BE49-F238E27FC236}">
                <a16:creationId xmlns:a16="http://schemas.microsoft.com/office/drawing/2014/main" id="{C3272FC2-ACA8-4B7B-9E21-83ED52B07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0809" y="3064734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23913" name="Rectangle 10">
            <a:extLst>
              <a:ext uri="{FF2B5EF4-FFF2-40B4-BE49-F238E27FC236}">
                <a16:creationId xmlns:a16="http://schemas.microsoft.com/office/drawing/2014/main" id="{2244030A-1BF9-44A3-A90F-FBFCE506C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131" y="4041850"/>
            <a:ext cx="360363" cy="215900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23914" name="Text Box 14">
            <a:extLst>
              <a:ext uri="{FF2B5EF4-FFF2-40B4-BE49-F238E27FC236}">
                <a16:creationId xmlns:a16="http://schemas.microsoft.com/office/drawing/2014/main" id="{B1FC2417-4DFC-4975-BDE2-6CB25B195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072" y="5665059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23915" name="Line 15">
            <a:extLst>
              <a:ext uri="{FF2B5EF4-FFF2-40B4-BE49-F238E27FC236}">
                <a16:creationId xmlns:a16="http://schemas.microsoft.com/office/drawing/2014/main" id="{D35BDB6A-A3B4-4C37-AD53-772714380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9947" y="5233259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16" name="Text Box 16">
            <a:extLst>
              <a:ext uri="{FF2B5EF4-FFF2-40B4-BE49-F238E27FC236}">
                <a16:creationId xmlns:a16="http://schemas.microsoft.com/office/drawing/2014/main" id="{815E6777-2CC1-4D15-946A-F553C02E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072" y="4799872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3918" name="Line 18">
            <a:extLst>
              <a:ext uri="{FF2B5EF4-FFF2-40B4-BE49-F238E27FC236}">
                <a16:creationId xmlns:a16="http://schemas.microsoft.com/office/drawing/2014/main" id="{236B314B-7059-4D59-B5F2-540006849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9947" y="4369659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19" name="Text Box 19">
            <a:extLst>
              <a:ext uri="{FF2B5EF4-FFF2-40B4-BE49-F238E27FC236}">
                <a16:creationId xmlns:a16="http://schemas.microsoft.com/office/drawing/2014/main" id="{0DF1D0FD-0FA6-494F-9EB2-F41B534A2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072" y="392833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3920" name="Text Box 20">
            <a:extLst>
              <a:ext uri="{FF2B5EF4-FFF2-40B4-BE49-F238E27FC236}">
                <a16:creationId xmlns:a16="http://schemas.microsoft.com/office/drawing/2014/main" id="{609567F0-1102-407F-BB89-A0CFFFD6C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072" y="3064734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23921" name="Line 21">
            <a:extLst>
              <a:ext uri="{FF2B5EF4-FFF2-40B4-BE49-F238E27FC236}">
                <a16:creationId xmlns:a16="http://schemas.microsoft.com/office/drawing/2014/main" id="{95332958-D6C9-4934-B55B-FF396A01A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9947" y="3496534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22" name="Text Box 22">
            <a:extLst>
              <a:ext uri="{FF2B5EF4-FFF2-40B4-BE49-F238E27FC236}">
                <a16:creationId xmlns:a16="http://schemas.microsoft.com/office/drawing/2014/main" id="{BCF16176-5693-4474-AE42-E55ED3327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747" y="3064734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23925" name="Text Box 4">
            <a:extLst>
              <a:ext uri="{FF2B5EF4-FFF2-40B4-BE49-F238E27FC236}">
                <a16:creationId xmlns:a16="http://schemas.microsoft.com/office/drawing/2014/main" id="{2A479599-CA25-48D7-9E17-822D55595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3" y="1296690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 dirty="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 dirty="0">
                <a:solidFill>
                  <a:srgbClr val="047016"/>
                </a:solidFill>
              </a:rPr>
              <a:t>3</a:t>
            </a:r>
            <a:r>
              <a:rPr kumimoji="0" lang="en-US" altLang="zh-TW" sz="1600" dirty="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 dirty="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 dirty="0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22" name="灯片编号占位符 3">
            <a:extLst>
              <a:ext uri="{FF2B5EF4-FFF2-40B4-BE49-F238E27FC236}">
                <a16:creationId xmlns:a16="http://schemas.microsoft.com/office/drawing/2014/main" id="{4FBEF1B0-ADCF-4230-A311-69AEDE98C6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67</a:t>
            </a:fld>
            <a:endParaRPr lang="zh-TW" altLang="en-US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D0DE22A5-B680-41FB-86A9-98D1DFE44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372" y="393837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24" name="Line 27">
            <a:extLst>
              <a:ext uri="{FF2B5EF4-FFF2-40B4-BE49-F238E27FC236}">
                <a16:creationId xmlns:a16="http://schemas.microsoft.com/office/drawing/2014/main" id="{3652BD1F-9674-4A02-8110-27BB045F9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3272" y="3508163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id="{AAE66223-1475-469A-9404-738536AE0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397" y="307477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D9909F71-4053-47F6-B31A-43703DB98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241" y="1647242"/>
            <a:ext cx="481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L6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8AEEE9E5-0FBB-40E9-965E-07362938C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273" y="1635050"/>
            <a:ext cx="481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4BEE6E6D-0CE2-40B1-BC95-B5C3CEAEF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337" y="1653338"/>
            <a:ext cx="414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id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54975" y="1262494"/>
            <a:ext cx="270659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case L</a:t>
            </a:r>
            <a:r>
              <a:rPr lang="en-US" altLang="zh-TW" sz="14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Remove states corresponding to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the RHS of the production.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m-1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S' is the new stack top.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T = X;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break;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3" grpId="0" animBg="1"/>
      <p:bldP spid="23" grpId="0"/>
      <p:bldP spid="24" grpId="0" animBg="1"/>
      <p:bldP spid="25" grpId="0"/>
      <p:bldP spid="26" grpId="0"/>
      <p:bldP spid="2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973" name="Object 22">
            <a:extLst>
              <a:ext uri="{FF2B5EF4-FFF2-40B4-BE49-F238E27FC236}">
                <a16:creationId xmlns:a16="http://schemas.microsoft.com/office/drawing/2014/main" id="{4F44FFD9-BA18-4053-AF28-84444201C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43959"/>
              </p:ext>
            </p:extLst>
          </p:nvPr>
        </p:nvGraphicFramePr>
        <p:xfrm>
          <a:off x="938213" y="3243263"/>
          <a:ext cx="5181600" cy="292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269868" imgH="3827657" progId="Word.Document.8">
                  <p:embed/>
                </p:oleObj>
              </mc:Choice>
              <mc:Fallback>
                <p:oleObj name="Document" r:id="rId3" imgW="6269868" imgH="3827657" progId="Word.Document.8">
                  <p:embed/>
                  <p:pic>
                    <p:nvPicPr>
                      <p:cNvPr id="125973" name="Object 22">
                        <a:extLst>
                          <a:ext uri="{FF2B5EF4-FFF2-40B4-BE49-F238E27FC236}">
                            <a16:creationId xmlns:a16="http://schemas.microsoft.com/office/drawing/2014/main" id="{4F44FFD9-BA18-4053-AF28-84444201C8F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3243263"/>
                        <a:ext cx="5181600" cy="292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4" name="標題 30">
            <a:extLst>
              <a:ext uri="{FF2B5EF4-FFF2-40B4-BE49-F238E27FC236}">
                <a16:creationId xmlns:a16="http://schemas.microsoft.com/office/drawing/2014/main" id="{1C9731E9-A739-4945-86B6-3314D089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(9)</a:t>
            </a:r>
            <a:endParaRPr lang="zh-TW" altLang="en-US" sz="4000" dirty="0"/>
          </a:p>
        </p:txBody>
      </p:sp>
      <p:sp>
        <p:nvSpPr>
          <p:cNvPr id="125957" name="Text Box 6">
            <a:extLst>
              <a:ext uri="{FF2B5EF4-FFF2-40B4-BE49-F238E27FC236}">
                <a16:creationId xmlns:a16="http://schemas.microsoft.com/office/drawing/2014/main" id="{5B96B5BA-8219-45D2-B84A-BB1336531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816" y="1169028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25959" name="Text Box 8">
            <a:extLst>
              <a:ext uri="{FF2B5EF4-FFF2-40B4-BE49-F238E27FC236}">
                <a16:creationId xmlns:a16="http://schemas.microsoft.com/office/drawing/2014/main" id="{DFFE147A-D7E9-4D91-AD4A-AD16F2F8C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875" y="2629069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25960" name="Text Box 9">
            <a:extLst>
              <a:ext uri="{FF2B5EF4-FFF2-40B4-BE49-F238E27FC236}">
                <a16:creationId xmlns:a16="http://schemas.microsoft.com/office/drawing/2014/main" id="{0791C66F-351D-4586-B6D3-F96DADC5B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00" y="2989431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25961" name="Rectangle 10">
            <a:extLst>
              <a:ext uri="{FF2B5EF4-FFF2-40B4-BE49-F238E27FC236}">
                <a16:creationId xmlns:a16="http://schemas.microsoft.com/office/drawing/2014/main" id="{A78CD841-ECF6-4673-92C4-9D429A306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424" y="5802091"/>
            <a:ext cx="394895" cy="249443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25962" name="Text Box 14">
            <a:extLst>
              <a:ext uri="{FF2B5EF4-FFF2-40B4-BE49-F238E27FC236}">
                <a16:creationId xmlns:a16="http://schemas.microsoft.com/office/drawing/2014/main" id="{3BBAB253-7371-46FB-918B-AC0C6C898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163" y="5589756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25963" name="Line 15">
            <a:extLst>
              <a:ext uri="{FF2B5EF4-FFF2-40B4-BE49-F238E27FC236}">
                <a16:creationId xmlns:a16="http://schemas.microsoft.com/office/drawing/2014/main" id="{E8D94028-D9DE-42B6-9CEC-1A16D09C85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9038" y="5157956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964" name="Text Box 16">
            <a:extLst>
              <a:ext uri="{FF2B5EF4-FFF2-40B4-BE49-F238E27FC236}">
                <a16:creationId xmlns:a16="http://schemas.microsoft.com/office/drawing/2014/main" id="{7E2CCB1D-7D28-4A44-AA25-478AABC0E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163" y="4724569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5965" name="Line 17">
            <a:extLst>
              <a:ext uri="{FF2B5EF4-FFF2-40B4-BE49-F238E27FC236}">
                <a16:creationId xmlns:a16="http://schemas.microsoft.com/office/drawing/2014/main" id="{110EDF1E-6D84-411A-BC31-DF49BF225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9038" y="4294356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966" name="Text Box 18">
            <a:extLst>
              <a:ext uri="{FF2B5EF4-FFF2-40B4-BE49-F238E27FC236}">
                <a16:creationId xmlns:a16="http://schemas.microsoft.com/office/drawing/2014/main" id="{51F98C15-4FC4-4745-AE7D-7C99889A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163" y="3853031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5967" name="Text Box 19">
            <a:extLst>
              <a:ext uri="{FF2B5EF4-FFF2-40B4-BE49-F238E27FC236}">
                <a16:creationId xmlns:a16="http://schemas.microsoft.com/office/drawing/2014/main" id="{EC1102B8-3AC0-40BC-80DF-BFC060C5E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163" y="2989431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25968" name="Line 20">
            <a:extLst>
              <a:ext uri="{FF2B5EF4-FFF2-40B4-BE49-F238E27FC236}">
                <a16:creationId xmlns:a16="http://schemas.microsoft.com/office/drawing/2014/main" id="{6C3F0EA8-6434-4929-AC11-6888AC6C8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9038" y="3421231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969" name="Text Box 21">
            <a:extLst>
              <a:ext uri="{FF2B5EF4-FFF2-40B4-BE49-F238E27FC236}">
                <a16:creationId xmlns:a16="http://schemas.microsoft.com/office/drawing/2014/main" id="{AD378F93-CAAE-442F-ADFE-E3B1CA63B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838" y="2989431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25970" name="Text Box 22">
            <a:extLst>
              <a:ext uri="{FF2B5EF4-FFF2-40B4-BE49-F238E27FC236}">
                <a16:creationId xmlns:a16="http://schemas.microsoft.com/office/drawing/2014/main" id="{D394592A-A219-4350-A14C-B0A05B6CC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0535" y="471794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25971" name="Line 27">
            <a:extLst>
              <a:ext uri="{FF2B5EF4-FFF2-40B4-BE49-F238E27FC236}">
                <a16:creationId xmlns:a16="http://schemas.microsoft.com/office/drawing/2014/main" id="{D68FC5F0-4472-4FE5-A088-E711597CB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6435" y="4287733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972" name="Text Box 28">
            <a:extLst>
              <a:ext uri="{FF2B5EF4-FFF2-40B4-BE49-F238E27FC236}">
                <a16:creationId xmlns:a16="http://schemas.microsoft.com/office/drawing/2014/main" id="{EEDCBE66-1C5D-44BA-9086-525F93535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3560" y="385434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5974" name="Text Box 4">
            <a:extLst>
              <a:ext uri="{FF2B5EF4-FFF2-40B4-BE49-F238E27FC236}">
                <a16:creationId xmlns:a16="http://schemas.microsoft.com/office/drawing/2014/main" id="{61685F1D-B51D-4F05-B5DE-A23AC961C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3" y="1339777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23" name="灯片编号占位符 3">
            <a:extLst>
              <a:ext uri="{FF2B5EF4-FFF2-40B4-BE49-F238E27FC236}">
                <a16:creationId xmlns:a16="http://schemas.microsoft.com/office/drawing/2014/main" id="{671C5917-756F-42AE-B855-601982A83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68</a:t>
            </a:fld>
            <a:endParaRPr lang="zh-TW" altLang="en-US"/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1B3C34AC-2F5C-40FC-A22E-4FDE71431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647" y="1687046"/>
            <a:ext cx="1779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step8:0 6 12 3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A52EC425-E40E-4C3C-8206-044F822E9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999" y="1668758"/>
            <a:ext cx="481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L5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523AEC0A-8440-444D-AFA5-0BBAB9802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031" y="1656566"/>
            <a:ext cx="481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994D502C-25AC-45F3-9CB4-445B2E5F0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095" y="1674854"/>
            <a:ext cx="414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id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8" name="Line 29">
            <a:extLst>
              <a:ext uri="{FF2B5EF4-FFF2-40B4-BE49-F238E27FC236}">
                <a16:creationId xmlns:a16="http://schemas.microsoft.com/office/drawing/2014/main" id="{36D0E013-DBEC-4E2D-9092-EA08E6CF0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1375" y="338557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902CB952-BDD4-4ACB-89E2-B5D611D5A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1924" y="294424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69275" y="1319588"/>
            <a:ext cx="270659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case L</a:t>
            </a:r>
            <a:r>
              <a:rPr lang="en-US" altLang="zh-TW" sz="14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Remove states corresponding to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the RHS of the production.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m-1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S' is the new stack top.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T = X;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break;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/>
      <p:bldP spid="25" grpId="0"/>
      <p:bldP spid="28" grpId="0" animBg="1"/>
      <p:bldP spid="29" grpId="0"/>
      <p:bldP spid="3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23" name="Object 22">
            <a:extLst>
              <a:ext uri="{FF2B5EF4-FFF2-40B4-BE49-F238E27FC236}">
                <a16:creationId xmlns:a16="http://schemas.microsoft.com/office/drawing/2014/main" id="{A38D7CF5-AE8B-44B0-A4F9-EF26C54D61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767073"/>
              </p:ext>
            </p:extLst>
          </p:nvPr>
        </p:nvGraphicFramePr>
        <p:xfrm>
          <a:off x="1110502" y="3080889"/>
          <a:ext cx="6786563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75222" imgH="3951481" progId="Word.Document.8">
                  <p:embed/>
                </p:oleObj>
              </mc:Choice>
              <mc:Fallback>
                <p:oleObj name="Document" r:id="rId3" imgW="8175222" imgH="3951481" progId="Word.Document.8">
                  <p:embed/>
                  <p:pic>
                    <p:nvPicPr>
                      <p:cNvPr id="128023" name="Object 22">
                        <a:extLst>
                          <a:ext uri="{FF2B5EF4-FFF2-40B4-BE49-F238E27FC236}">
                            <a16:creationId xmlns:a16="http://schemas.microsoft.com/office/drawing/2014/main" id="{A38D7CF5-AE8B-44B0-A4F9-EF26C54D612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0502" y="3080889"/>
                        <a:ext cx="6786563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2" name="標題 32">
            <a:extLst>
              <a:ext uri="{FF2B5EF4-FFF2-40B4-BE49-F238E27FC236}">
                <a16:creationId xmlns:a16="http://schemas.microsoft.com/office/drawing/2014/main" id="{2AE9623D-FC6A-4555-B7DD-EFC2D30D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22950"/>
            <a:ext cx="10517721" cy="692151"/>
          </a:xfrm>
        </p:spPr>
        <p:txBody>
          <a:bodyPr/>
          <a:lstStyle/>
          <a:p>
            <a:r>
              <a:rPr lang="en-US" altLang="zh-TW" sz="4000" dirty="0"/>
              <a:t>Example (10)</a:t>
            </a:r>
            <a:endParaRPr lang="zh-TW" altLang="en-US" sz="4000" dirty="0"/>
          </a:p>
        </p:txBody>
      </p:sp>
      <p:sp>
        <p:nvSpPr>
          <p:cNvPr id="128003" name="投影片編號版面配置區 5">
            <a:extLst>
              <a:ext uri="{FF2B5EF4-FFF2-40B4-BE49-F238E27FC236}">
                <a16:creationId xmlns:a16="http://schemas.microsoft.com/office/drawing/2014/main" id="{AD52F7D7-039D-4D80-85AD-DDC76C59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17563" y="6356350"/>
            <a:ext cx="2641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05F5539-5A1F-4863-9238-13EE993EDD72}" type="slidenum">
              <a:rPr lang="zh-TW" altLang="en-US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69</a:t>
            </a:fld>
            <a:endParaRPr kumimoji="0" lang="zh-TW" altLang="en-US" sz="1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5" name="Text Box 6">
            <a:extLst>
              <a:ext uri="{FF2B5EF4-FFF2-40B4-BE49-F238E27FC236}">
                <a16:creationId xmlns:a16="http://schemas.microsoft.com/office/drawing/2014/main" id="{6C7A4EF9-AA3E-423E-8B0D-18B25AB28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282" y="1273734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28007" name="Text Box 8">
            <a:extLst>
              <a:ext uri="{FF2B5EF4-FFF2-40B4-BE49-F238E27FC236}">
                <a16:creationId xmlns:a16="http://schemas.microsoft.com/office/drawing/2014/main" id="{1F4B1224-1159-40A9-866E-BEF8A4C99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391" y="2596795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28008" name="Text Box 9">
            <a:extLst>
              <a:ext uri="{FF2B5EF4-FFF2-40B4-BE49-F238E27FC236}">
                <a16:creationId xmlns:a16="http://schemas.microsoft.com/office/drawing/2014/main" id="{9E55ED8D-544C-473E-BDED-8CC1862D2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416" y="295715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28009" name="Rectangle 10">
            <a:extLst>
              <a:ext uri="{FF2B5EF4-FFF2-40B4-BE49-F238E27FC236}">
                <a16:creationId xmlns:a16="http://schemas.microsoft.com/office/drawing/2014/main" id="{90067BAF-4AB3-4984-B5BE-4349B5246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599" y="5366888"/>
            <a:ext cx="408791" cy="237846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28010" name="Text Box 14">
            <a:extLst>
              <a:ext uri="{FF2B5EF4-FFF2-40B4-BE49-F238E27FC236}">
                <a16:creationId xmlns:a16="http://schemas.microsoft.com/office/drawing/2014/main" id="{A3ACE133-5C42-45B6-B76A-536D02C1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679" y="555748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28011" name="Line 15">
            <a:extLst>
              <a:ext uri="{FF2B5EF4-FFF2-40B4-BE49-F238E27FC236}">
                <a16:creationId xmlns:a16="http://schemas.microsoft.com/office/drawing/2014/main" id="{97201E4A-A4A9-44F1-A544-8C7978736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0554" y="512568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012" name="Text Box 16">
            <a:extLst>
              <a:ext uri="{FF2B5EF4-FFF2-40B4-BE49-F238E27FC236}">
                <a16:creationId xmlns:a16="http://schemas.microsoft.com/office/drawing/2014/main" id="{A9D58FDA-92A6-4D95-BAC2-91019F455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679" y="469229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8013" name="Line 17">
            <a:extLst>
              <a:ext uri="{FF2B5EF4-FFF2-40B4-BE49-F238E27FC236}">
                <a16:creationId xmlns:a16="http://schemas.microsoft.com/office/drawing/2014/main" id="{FB17E52E-7EBB-4E74-9699-5A4680D04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0554" y="426208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014" name="Text Box 18">
            <a:extLst>
              <a:ext uri="{FF2B5EF4-FFF2-40B4-BE49-F238E27FC236}">
                <a16:creationId xmlns:a16="http://schemas.microsoft.com/office/drawing/2014/main" id="{CA1EB2B3-6073-4ECB-A168-1285372B8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679" y="382075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8015" name="Text Box 19">
            <a:extLst>
              <a:ext uri="{FF2B5EF4-FFF2-40B4-BE49-F238E27FC236}">
                <a16:creationId xmlns:a16="http://schemas.microsoft.com/office/drawing/2014/main" id="{CFF4142D-788D-4208-9F0A-CEF80E623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679" y="295715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28016" name="Line 20">
            <a:extLst>
              <a:ext uri="{FF2B5EF4-FFF2-40B4-BE49-F238E27FC236}">
                <a16:creationId xmlns:a16="http://schemas.microsoft.com/office/drawing/2014/main" id="{EE332165-89CA-470A-96EE-CC0F9B8E5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0554" y="3388957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017" name="Text Box 21">
            <a:extLst>
              <a:ext uri="{FF2B5EF4-FFF2-40B4-BE49-F238E27FC236}">
                <a16:creationId xmlns:a16="http://schemas.microsoft.com/office/drawing/2014/main" id="{28F96BEF-4821-4AEF-9307-C6311C873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354" y="295715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28018" name="Text Box 22">
            <a:extLst>
              <a:ext uri="{FF2B5EF4-FFF2-40B4-BE49-F238E27FC236}">
                <a16:creationId xmlns:a16="http://schemas.microsoft.com/office/drawing/2014/main" id="{E9EAF567-D6CE-47F5-BDD1-C433C3572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616" y="475738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28019" name="Line 27">
            <a:extLst>
              <a:ext uri="{FF2B5EF4-FFF2-40B4-BE49-F238E27FC236}">
                <a16:creationId xmlns:a16="http://schemas.microsoft.com/office/drawing/2014/main" id="{1C4B3B2D-B69A-4807-9D22-AE39973B8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4516" y="4327170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020" name="Text Box 28">
            <a:extLst>
              <a:ext uri="{FF2B5EF4-FFF2-40B4-BE49-F238E27FC236}">
                <a16:creationId xmlns:a16="http://schemas.microsoft.com/office/drawing/2014/main" id="{EC06BB12-6AD6-469C-A4E0-F19545CB4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641" y="382075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28021" name="Line 29">
            <a:extLst>
              <a:ext uri="{FF2B5EF4-FFF2-40B4-BE49-F238E27FC236}">
                <a16:creationId xmlns:a16="http://schemas.microsoft.com/office/drawing/2014/main" id="{AE8C2103-EA8D-4503-B19B-AE7AA25E9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4516" y="3398482"/>
            <a:ext cx="0" cy="4318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022" name="Text Box 30">
            <a:extLst>
              <a:ext uri="{FF2B5EF4-FFF2-40B4-BE49-F238E27FC236}">
                <a16:creationId xmlns:a16="http://schemas.microsoft.com/office/drawing/2014/main" id="{CC2C982E-33BA-4D32-951A-6CB92D5F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1641" y="295715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8024" name="Text Box 4">
            <a:extLst>
              <a:ext uri="{FF2B5EF4-FFF2-40B4-BE49-F238E27FC236}">
                <a16:creationId xmlns:a16="http://schemas.microsoft.com/office/drawing/2014/main" id="{0BE5A30F-30D2-4746-AC1F-D9EC04342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502" y="1254345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25" name="灯片编号占位符 3">
            <a:extLst>
              <a:ext uri="{FF2B5EF4-FFF2-40B4-BE49-F238E27FC236}">
                <a16:creationId xmlns:a16="http://schemas.microsoft.com/office/drawing/2014/main" id="{D7C146C7-6F87-4B13-B458-D9F7FB755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69</a:t>
            </a:fld>
            <a:endParaRPr lang="zh-TW" altLang="en-US"/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30717774-F787-4382-AE40-804814AB4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254" y="1633257"/>
            <a:ext cx="1779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step9:0 6 12 3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8508D218-0D7E-40C2-A675-F0DB6B02A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9879" y="1614969"/>
            <a:ext cx="1035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Shift </a:t>
            </a:r>
            <a:r>
              <a:rPr lang="en-US" altLang="zh-CN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id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2EC74166-813B-473E-8516-AA5E756B0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911" y="1602777"/>
            <a:ext cx="481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)$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1471478C-8FB8-4D16-B081-AE1C7B6F1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975" y="1621065"/>
            <a:ext cx="414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id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7F0E889D-7FDB-436F-B663-D67ECBFBD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372" y="1622858"/>
            <a:ext cx="475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11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02780" y="1450361"/>
            <a:ext cx="235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47016"/>
                </a:solidFill>
                <a:latin typeface="Arial Narrow" panose="020B0606020202030204" pitchFamily="34" charset="0"/>
              </a:rPr>
              <a:t> case SHIFT: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6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[S][T]);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scanner(&amp;T);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        /* Get next token.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break;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 animBg="1"/>
      <p:bldP spid="2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9">
            <a:extLst>
              <a:ext uri="{FF2B5EF4-FFF2-40B4-BE49-F238E27FC236}">
                <a16:creationId xmlns:a16="http://schemas.microsoft.com/office/drawing/2014/main" id="{6FC82C26-F36E-4CE9-8A7B-9E022DC6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13317" name="Text Box 10">
            <a:extLst>
              <a:ext uri="{FF2B5EF4-FFF2-40B4-BE49-F238E27FC236}">
                <a16:creationId xmlns:a16="http://schemas.microsoft.com/office/drawing/2014/main" id="{3DD318F3-A791-41B9-B249-747A293E7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318" name="Line 11">
            <a:extLst>
              <a:ext uri="{FF2B5EF4-FFF2-40B4-BE49-F238E27FC236}">
                <a16:creationId xmlns:a16="http://schemas.microsoft.com/office/drawing/2014/main" id="{95F16430-2064-4700-AAA9-2E5A7FACC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Text Box 12">
            <a:extLst>
              <a:ext uri="{FF2B5EF4-FFF2-40B4-BE49-F238E27FC236}">
                <a16:creationId xmlns:a16="http://schemas.microsoft.com/office/drawing/2014/main" id="{74625EAE-4B1C-42DA-B280-5E89949A7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320" name="Line 13">
            <a:extLst>
              <a:ext uri="{FF2B5EF4-FFF2-40B4-BE49-F238E27FC236}">
                <a16:creationId xmlns:a16="http://schemas.microsoft.com/office/drawing/2014/main" id="{27A6FA48-A2C8-4218-BBCD-386E72BB1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Text Box 14">
            <a:extLst>
              <a:ext uri="{FF2B5EF4-FFF2-40B4-BE49-F238E27FC236}">
                <a16:creationId xmlns:a16="http://schemas.microsoft.com/office/drawing/2014/main" id="{70FDC2F7-4E6B-459A-B391-D7E2E508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322" name="Line 15">
            <a:extLst>
              <a:ext uri="{FF2B5EF4-FFF2-40B4-BE49-F238E27FC236}">
                <a16:creationId xmlns:a16="http://schemas.microsoft.com/office/drawing/2014/main" id="{B65BD313-5503-44DF-B796-1C4DEF5A0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3" name="Line 16">
            <a:extLst>
              <a:ext uri="{FF2B5EF4-FFF2-40B4-BE49-F238E27FC236}">
                <a16:creationId xmlns:a16="http://schemas.microsoft.com/office/drawing/2014/main" id="{9CEB90FA-02C0-49F8-9DB9-857788AF1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4" name="Text Box 17">
            <a:extLst>
              <a:ext uri="{FF2B5EF4-FFF2-40B4-BE49-F238E27FC236}">
                <a16:creationId xmlns:a16="http://schemas.microsoft.com/office/drawing/2014/main" id="{AE747995-9F3B-4D90-8579-D32AA4A26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325" name="Line 18">
            <a:extLst>
              <a:ext uri="{FF2B5EF4-FFF2-40B4-BE49-F238E27FC236}">
                <a16:creationId xmlns:a16="http://schemas.microsoft.com/office/drawing/2014/main" id="{A6D2678D-14AE-4653-A757-D61511299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6" name="Text Box 19">
            <a:extLst>
              <a:ext uri="{FF2B5EF4-FFF2-40B4-BE49-F238E27FC236}">
                <a16:creationId xmlns:a16="http://schemas.microsoft.com/office/drawing/2014/main" id="{371D63AA-DF95-4C55-90BD-AC4CE35EE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1" name="灯片编号占位符 3">
            <a:extLst>
              <a:ext uri="{FF2B5EF4-FFF2-40B4-BE49-F238E27FC236}">
                <a16:creationId xmlns:a16="http://schemas.microsoft.com/office/drawing/2014/main" id="{2B6E93A7-FA87-4A19-B854-C2E2AEC824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/>
          </a:p>
        </p:txBody>
      </p:sp>
      <p:grpSp>
        <p:nvGrpSpPr>
          <p:cNvPr id="22" name="Group 2">
            <a:extLst>
              <a:ext uri="{FF2B5EF4-FFF2-40B4-BE49-F238E27FC236}">
                <a16:creationId xmlns:a16="http://schemas.microsoft.com/office/drawing/2014/main" id="{06DF6F18-18B9-4ED9-9002-B082A31C02E6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23" name="Text Box 3">
              <a:extLst>
                <a:ext uri="{FF2B5EF4-FFF2-40B4-BE49-F238E27FC236}">
                  <a16:creationId xmlns:a16="http://schemas.microsoft.com/office/drawing/2014/main" id="{33402E79-09CE-4093-A538-9AA350683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Text Box 4">
              <a:extLst>
                <a:ext uri="{FF2B5EF4-FFF2-40B4-BE49-F238E27FC236}">
                  <a16:creationId xmlns:a16="http://schemas.microsoft.com/office/drawing/2014/main" id="{3252445A-AA67-4D43-8AA0-7940B7204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25" name="Text Box 5">
              <a:extLst>
                <a:ext uri="{FF2B5EF4-FFF2-40B4-BE49-F238E27FC236}">
                  <a16:creationId xmlns:a16="http://schemas.microsoft.com/office/drawing/2014/main" id="{0700B7C4-A41B-4471-82DE-2ACABB746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E88CEFF5-A7AB-43DF-9767-AA472A2B1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27" name="Text Box 7">
              <a:extLst>
                <a:ext uri="{FF2B5EF4-FFF2-40B4-BE49-F238E27FC236}">
                  <a16:creationId xmlns:a16="http://schemas.microsoft.com/office/drawing/2014/main" id="{2CAC7363-A464-4485-8A39-EA3D7571B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28" name="Text Box 8">
              <a:extLst>
                <a:ext uri="{FF2B5EF4-FFF2-40B4-BE49-F238E27FC236}">
                  <a16:creationId xmlns:a16="http://schemas.microsoft.com/office/drawing/2014/main" id="{5B6469BD-C941-474D-A28E-C79214884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71" name="Object 22">
            <a:extLst>
              <a:ext uri="{FF2B5EF4-FFF2-40B4-BE49-F238E27FC236}">
                <a16:creationId xmlns:a16="http://schemas.microsoft.com/office/drawing/2014/main" id="{DF0ED164-1788-49E7-9636-21BD19407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326180"/>
              </p:ext>
            </p:extLst>
          </p:nvPr>
        </p:nvGraphicFramePr>
        <p:xfrm>
          <a:off x="1035200" y="3199224"/>
          <a:ext cx="6786563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75222" imgH="3951481" progId="Word.Document.8">
                  <p:embed/>
                </p:oleObj>
              </mc:Choice>
              <mc:Fallback>
                <p:oleObj name="Document" r:id="rId3" imgW="8175222" imgH="3951481" progId="Word.Document.8">
                  <p:embed/>
                  <p:pic>
                    <p:nvPicPr>
                      <p:cNvPr id="130071" name="Object 22">
                        <a:extLst>
                          <a:ext uri="{FF2B5EF4-FFF2-40B4-BE49-F238E27FC236}">
                            <a16:creationId xmlns:a16="http://schemas.microsoft.com/office/drawing/2014/main" id="{DF0ED164-1788-49E7-9636-21BD19407B0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200" y="3199224"/>
                        <a:ext cx="6786563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0" name="標題 38">
            <a:extLst>
              <a:ext uri="{FF2B5EF4-FFF2-40B4-BE49-F238E27FC236}">
                <a16:creationId xmlns:a16="http://schemas.microsoft.com/office/drawing/2014/main" id="{0576CB1F-F9B9-493D-9F67-E2F33226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(11)</a:t>
            </a:r>
            <a:endParaRPr lang="zh-TW" altLang="en-US" sz="4000" dirty="0"/>
          </a:p>
        </p:txBody>
      </p:sp>
      <p:sp>
        <p:nvSpPr>
          <p:cNvPr id="130052" name="Text Box 5">
            <a:extLst>
              <a:ext uri="{FF2B5EF4-FFF2-40B4-BE49-F238E27FC236}">
                <a16:creationId xmlns:a16="http://schemas.microsoft.com/office/drawing/2014/main" id="{8B0C3DDB-5508-4B6C-8B11-C76F1D217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192" y="1173051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2400" b="1">
              <a:latin typeface="Times New Roman" panose="02020603050405020304" pitchFamily="18" charset="0"/>
            </a:endParaRPr>
          </a:p>
        </p:txBody>
      </p:sp>
      <p:sp>
        <p:nvSpPr>
          <p:cNvPr id="130053" name="Text Box 6">
            <a:extLst>
              <a:ext uri="{FF2B5EF4-FFF2-40B4-BE49-F238E27FC236}">
                <a16:creationId xmlns:a16="http://schemas.microsoft.com/office/drawing/2014/main" id="{2BD5B603-194A-471D-A456-9DF020AD5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100" y="1252220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30054" name="Text Box 7">
            <a:extLst>
              <a:ext uri="{FF2B5EF4-FFF2-40B4-BE49-F238E27FC236}">
                <a16:creationId xmlns:a16="http://schemas.microsoft.com/office/drawing/2014/main" id="{7C9C874C-1580-4234-BE1F-E69CFD4C2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059" y="1665530"/>
            <a:ext cx="4400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TW" sz="2000" b="1" dirty="0">
                <a:latin typeface="Times New Roman" panose="02020603050405020304" pitchFamily="18" charset="0"/>
              </a:rPr>
              <a:t>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30055" name="Text Box 8">
            <a:extLst>
              <a:ext uri="{FF2B5EF4-FFF2-40B4-BE49-F238E27FC236}">
                <a16:creationId xmlns:a16="http://schemas.microsoft.com/office/drawing/2014/main" id="{95CAE6AD-6437-4242-9483-BFF006E95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934" y="2435431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30056" name="Text Box 9">
            <a:extLst>
              <a:ext uri="{FF2B5EF4-FFF2-40B4-BE49-F238E27FC236}">
                <a16:creationId xmlns:a16="http://schemas.microsoft.com/office/drawing/2014/main" id="{0274013C-1EF9-4458-B460-48A1D0E1D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897" y="3506993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30057" name="Rectangle 10">
            <a:extLst>
              <a:ext uri="{FF2B5EF4-FFF2-40B4-BE49-F238E27FC236}">
                <a16:creationId xmlns:a16="http://schemas.microsoft.com/office/drawing/2014/main" id="{DB46BE22-DB62-4C3C-9B4F-EECEF683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014" y="4556536"/>
            <a:ext cx="397752" cy="252132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0058" name="Text Box 14">
            <a:extLst>
              <a:ext uri="{FF2B5EF4-FFF2-40B4-BE49-F238E27FC236}">
                <a16:creationId xmlns:a16="http://schemas.microsoft.com/office/drawing/2014/main" id="{494AC3B9-07EE-46E3-9136-0DF35E471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222" y="539611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0059" name="Line 15">
            <a:extLst>
              <a:ext uri="{FF2B5EF4-FFF2-40B4-BE49-F238E27FC236}">
                <a16:creationId xmlns:a16="http://schemas.microsoft.com/office/drawing/2014/main" id="{560B7C92-B2BE-4E06-80E6-35FD3A944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0097" y="5172281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0" name="Text Box 16">
            <a:extLst>
              <a:ext uri="{FF2B5EF4-FFF2-40B4-BE49-F238E27FC236}">
                <a16:creationId xmlns:a16="http://schemas.microsoft.com/office/drawing/2014/main" id="{A0260F54-BE2E-4A17-87B9-9F9BCCC1C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222" y="4740481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0061" name="Text Box 17">
            <a:extLst>
              <a:ext uri="{FF2B5EF4-FFF2-40B4-BE49-F238E27FC236}">
                <a16:creationId xmlns:a16="http://schemas.microsoft.com/office/drawing/2014/main" id="{3335CD0D-6208-4856-8596-B09C5059B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222" y="416421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0062" name="Text Box 18">
            <a:extLst>
              <a:ext uri="{FF2B5EF4-FFF2-40B4-BE49-F238E27FC236}">
                <a16:creationId xmlns:a16="http://schemas.microsoft.com/office/drawing/2014/main" id="{45A1E951-9ECA-4CAC-A38F-E8C292A0D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897" y="344349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0063" name="Text Box 19">
            <a:extLst>
              <a:ext uri="{FF2B5EF4-FFF2-40B4-BE49-F238E27FC236}">
                <a16:creationId xmlns:a16="http://schemas.microsoft.com/office/drawing/2014/main" id="{DC09F840-B46B-482F-B47D-EA04F138C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159" y="474841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0064" name="Text Box 24">
            <a:extLst>
              <a:ext uri="{FF2B5EF4-FFF2-40B4-BE49-F238E27FC236}">
                <a16:creationId xmlns:a16="http://schemas.microsoft.com/office/drawing/2014/main" id="{4320CF11-425D-4F38-A927-AADD0AE48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184" y="4092781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0065" name="Line 28">
            <a:extLst>
              <a:ext uri="{FF2B5EF4-FFF2-40B4-BE49-F238E27FC236}">
                <a16:creationId xmlns:a16="http://schemas.microsoft.com/office/drawing/2014/main" id="{D1E39319-6680-4976-8033-62EEDC6E3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0097" y="4596018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6" name="Line 29">
            <a:extLst>
              <a:ext uri="{FF2B5EF4-FFF2-40B4-BE49-F238E27FC236}">
                <a16:creationId xmlns:a16="http://schemas.microsoft.com/office/drawing/2014/main" id="{0C23F2C7-9136-4A64-99EE-F491705A2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0097" y="3948318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7" name="Text Box 30">
            <a:extLst>
              <a:ext uri="{FF2B5EF4-FFF2-40B4-BE49-F238E27FC236}">
                <a16:creationId xmlns:a16="http://schemas.microsoft.com/office/drawing/2014/main" id="{426049D5-FEF2-48D6-AAEB-9291456DB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197" y="351651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0068" name="Line 31">
            <a:extLst>
              <a:ext uri="{FF2B5EF4-FFF2-40B4-BE49-F238E27FC236}">
                <a16:creationId xmlns:a16="http://schemas.microsoft.com/office/drawing/2014/main" id="{32A6EFE8-7C8E-44B1-A5CB-FA7BE1A26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4059" y="4524581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69" name="Text Box 32">
            <a:extLst>
              <a:ext uri="{FF2B5EF4-FFF2-40B4-BE49-F238E27FC236}">
                <a16:creationId xmlns:a16="http://schemas.microsoft.com/office/drawing/2014/main" id="{E9E79DCC-B9F5-40ED-8B49-1CBF82CCC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1184" y="351651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0070" name="Line 33">
            <a:extLst>
              <a:ext uri="{FF2B5EF4-FFF2-40B4-BE49-F238E27FC236}">
                <a16:creationId xmlns:a16="http://schemas.microsoft.com/office/drawing/2014/main" id="{E2A80281-11B8-4D37-9D68-F6F65DD78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4059" y="3948318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72" name="Text Box 4">
            <a:extLst>
              <a:ext uri="{FF2B5EF4-FFF2-40B4-BE49-F238E27FC236}">
                <a16:creationId xmlns:a16="http://schemas.microsoft.com/office/drawing/2014/main" id="{5E2B62A0-225F-4A03-AEB8-49AA6923C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67" y="1342235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26" name="灯片编号占位符 3">
            <a:extLst>
              <a:ext uri="{FF2B5EF4-FFF2-40B4-BE49-F238E27FC236}">
                <a16:creationId xmlns:a16="http://schemas.microsoft.com/office/drawing/2014/main" id="{B94E719D-8160-43AE-BA3F-D2CA916BA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70</a:t>
            </a:fld>
            <a:endParaRPr lang="zh-TW" altLang="en-US"/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FA834606-3829-4FB1-AC54-31D01841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4703" y="1635050"/>
            <a:ext cx="1234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Reduce 2</a:t>
            </a:r>
            <a:r>
              <a:rPr lang="en-US" altLang="zh-TW" sz="2400" b="1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28" name="Text Box 29">
            <a:extLst>
              <a:ext uri="{FF2B5EF4-FFF2-40B4-BE49-F238E27FC236}">
                <a16:creationId xmlns:a16="http://schemas.microsoft.com/office/drawing/2014/main" id="{4874847D-7260-49C2-BFDB-00CD58EDE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109" y="2843436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9" name="Line 30">
            <a:extLst>
              <a:ext uri="{FF2B5EF4-FFF2-40B4-BE49-F238E27FC236}">
                <a16:creationId xmlns:a16="http://schemas.microsoft.com/office/drawing/2014/main" id="{57CE9B6C-6C6E-4772-977E-FC4A5257E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6359" y="3225314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31">
            <a:extLst>
              <a:ext uri="{FF2B5EF4-FFF2-40B4-BE49-F238E27FC236}">
                <a16:creationId xmlns:a16="http://schemas.microsoft.com/office/drawing/2014/main" id="{AF4C5611-622C-4BBF-BBBB-FF71CB9ADB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43122" y="3225314"/>
            <a:ext cx="358775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32">
            <a:extLst>
              <a:ext uri="{FF2B5EF4-FFF2-40B4-BE49-F238E27FC236}">
                <a16:creationId xmlns:a16="http://schemas.microsoft.com/office/drawing/2014/main" id="{38783908-D74E-4741-A3A8-59C468D9F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2259" y="3225314"/>
            <a:ext cx="360363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4C3B4EBE-DE33-4877-B846-39ED64B3E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625" y="1699596"/>
            <a:ext cx="1298853" cy="39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step10:0 6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03A89E1A-79F7-4AB0-9750-91DCC0BE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693" y="1699596"/>
            <a:ext cx="5243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9F62ECBA-79CD-431A-9BBA-205967015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7247" y="1701387"/>
            <a:ext cx="350387" cy="40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03054B0C-2D15-496A-AA92-A929D232E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705" y="1692425"/>
            <a:ext cx="499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11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71151" y="1299933"/>
            <a:ext cx="267097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case </a:t>
            </a:r>
            <a:r>
              <a:rPr lang="en-US" altLang="zh-TW" sz="1400" b="1" dirty="0" err="1">
                <a:solidFill>
                  <a:srgbClr val="047016"/>
                </a:solidFill>
                <a:latin typeface="Arial Narrow" panose="020B0606020202030204" pitchFamily="34" charset="0"/>
              </a:rPr>
              <a:t>REDUCE</a:t>
            </a:r>
            <a:r>
              <a:rPr lang="en-US" altLang="zh-TW" sz="1400" b="1" baseline="-25000" dirty="0" err="1">
                <a:solidFill>
                  <a:srgbClr val="047016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* Remove states corresponding to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* the RHS of the production.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pop(m);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S' is the new stack top.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4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[S'][X]);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break;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7" grpId="0" animBg="1"/>
      <p:bldP spid="27" grpId="2"/>
      <p:bldP spid="28" grpId="0"/>
      <p:bldP spid="29" grpId="0" animBg="1"/>
      <p:bldP spid="30" grpId="0" animBg="1"/>
      <p:bldP spid="31" grpId="0" animBg="1"/>
      <p:bldP spid="33" grpId="0"/>
      <p:bldP spid="34" grpId="0"/>
      <p:bldP spid="35" grpId="0"/>
      <p:bldP spid="3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24" name="Object 22">
            <a:extLst>
              <a:ext uri="{FF2B5EF4-FFF2-40B4-BE49-F238E27FC236}">
                <a16:creationId xmlns:a16="http://schemas.microsoft.com/office/drawing/2014/main" id="{1DE324E4-3F01-45D3-929B-EF36F1AAD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755076"/>
              </p:ext>
            </p:extLst>
          </p:nvPr>
        </p:nvGraphicFramePr>
        <p:xfrm>
          <a:off x="1046163" y="3187700"/>
          <a:ext cx="6786562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75222" imgH="3951481" progId="Word.Document.8">
                  <p:embed/>
                </p:oleObj>
              </mc:Choice>
              <mc:Fallback>
                <p:oleObj name="Document" r:id="rId3" imgW="8175222" imgH="3951481" progId="Word.Document.8">
                  <p:embed/>
                  <p:pic>
                    <p:nvPicPr>
                      <p:cNvPr id="132124" name="Object 22">
                        <a:extLst>
                          <a:ext uri="{FF2B5EF4-FFF2-40B4-BE49-F238E27FC236}">
                            <a16:creationId xmlns:a16="http://schemas.microsoft.com/office/drawing/2014/main" id="{1DE324E4-3F01-45D3-929B-EF36F1AAD23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3187700"/>
                        <a:ext cx="6786562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098" name="標題 35">
            <a:extLst>
              <a:ext uri="{FF2B5EF4-FFF2-40B4-BE49-F238E27FC236}">
                <a16:creationId xmlns:a16="http://schemas.microsoft.com/office/drawing/2014/main" id="{88BF4624-9A89-445D-8DE5-757B2FEC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(12)</a:t>
            </a:r>
            <a:endParaRPr lang="zh-TW" altLang="en-US" sz="4000" dirty="0"/>
          </a:p>
        </p:txBody>
      </p:sp>
      <p:sp>
        <p:nvSpPr>
          <p:cNvPr id="132101" name="Text Box 6">
            <a:extLst>
              <a:ext uri="{FF2B5EF4-FFF2-40B4-BE49-F238E27FC236}">
                <a16:creationId xmlns:a16="http://schemas.microsoft.com/office/drawing/2014/main" id="{00373806-02C1-4047-9F3D-FBBD9E1E8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312" y="1349038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32102" name="Text Box 7">
            <a:extLst>
              <a:ext uri="{FF2B5EF4-FFF2-40B4-BE49-F238E27FC236}">
                <a16:creationId xmlns:a16="http://schemas.microsoft.com/office/drawing/2014/main" id="{48654AC2-7F16-46DC-BFA1-C12E83559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043" y="1751591"/>
            <a:ext cx="13329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step11:0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3" name="Text Box 8">
            <a:extLst>
              <a:ext uri="{FF2B5EF4-FFF2-40B4-BE49-F238E27FC236}">
                <a16:creationId xmlns:a16="http://schemas.microsoft.com/office/drawing/2014/main" id="{4CAE6E01-E7AD-4046-886A-5C00FF43D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664" y="2661341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32104" name="Text Box 9">
            <a:extLst>
              <a:ext uri="{FF2B5EF4-FFF2-40B4-BE49-F238E27FC236}">
                <a16:creationId xmlns:a16="http://schemas.microsoft.com/office/drawing/2014/main" id="{7DBDC41A-F703-4FA8-8F46-7A10AD269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689" y="3166166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32105" name="Rectangle 10">
            <a:extLst>
              <a:ext uri="{FF2B5EF4-FFF2-40B4-BE49-F238E27FC236}">
                <a16:creationId xmlns:a16="http://schemas.microsoft.com/office/drawing/2014/main" id="{07E63292-340F-41C3-93DA-1C109F372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552" y="5255784"/>
            <a:ext cx="428625" cy="214313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2106" name="Text Box 14">
            <a:extLst>
              <a:ext uri="{FF2B5EF4-FFF2-40B4-BE49-F238E27FC236}">
                <a16:creationId xmlns:a16="http://schemas.microsoft.com/office/drawing/2014/main" id="{83F90ED9-EBF2-4203-8110-678091454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52" y="562202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2107" name="Line 15">
            <a:extLst>
              <a:ext uri="{FF2B5EF4-FFF2-40B4-BE49-F238E27FC236}">
                <a16:creationId xmlns:a16="http://schemas.microsoft.com/office/drawing/2014/main" id="{991AF0E0-15E7-435A-AF06-0F9D6956F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2827" y="5398191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08" name="Text Box 16">
            <a:extLst>
              <a:ext uri="{FF2B5EF4-FFF2-40B4-BE49-F238E27FC236}">
                <a16:creationId xmlns:a16="http://schemas.microsoft.com/office/drawing/2014/main" id="{D2FE3A9F-F303-4356-BF92-53E70A95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52" y="4966391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2109" name="Text Box 17">
            <a:extLst>
              <a:ext uri="{FF2B5EF4-FFF2-40B4-BE49-F238E27FC236}">
                <a16:creationId xmlns:a16="http://schemas.microsoft.com/office/drawing/2014/main" id="{C6C6546E-01B4-4987-9650-FCE6788BC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952" y="439012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2110" name="Text Box 18">
            <a:extLst>
              <a:ext uri="{FF2B5EF4-FFF2-40B4-BE49-F238E27FC236}">
                <a16:creationId xmlns:a16="http://schemas.microsoft.com/office/drawing/2014/main" id="{C8911AA6-A8CA-4A0C-AB53-03AD8A98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627" y="366940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2111" name="Text Box 19">
            <a:extLst>
              <a:ext uri="{FF2B5EF4-FFF2-40B4-BE49-F238E27FC236}">
                <a16:creationId xmlns:a16="http://schemas.microsoft.com/office/drawing/2014/main" id="{D6D2F4E8-355A-417F-949D-AE57B1A2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0889" y="511720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2112" name="Text Box 20">
            <a:extLst>
              <a:ext uri="{FF2B5EF4-FFF2-40B4-BE49-F238E27FC236}">
                <a16:creationId xmlns:a16="http://schemas.microsoft.com/office/drawing/2014/main" id="{162EDDFB-4038-44D3-A22D-D12E9FE45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3914" y="4461566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2113" name="Text Box 21">
            <a:extLst>
              <a:ext uri="{FF2B5EF4-FFF2-40B4-BE49-F238E27FC236}">
                <a16:creationId xmlns:a16="http://schemas.microsoft.com/office/drawing/2014/main" id="{A267769D-0664-4C7D-9EDE-9DFE71948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3914" y="374242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2114" name="Line 22">
            <a:extLst>
              <a:ext uri="{FF2B5EF4-FFF2-40B4-BE49-F238E27FC236}">
                <a16:creationId xmlns:a16="http://schemas.microsoft.com/office/drawing/2014/main" id="{B350B498-EFA4-4844-A999-03DB44048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2827" y="4821928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5" name="Line 23">
            <a:extLst>
              <a:ext uri="{FF2B5EF4-FFF2-40B4-BE49-F238E27FC236}">
                <a16:creationId xmlns:a16="http://schemas.microsoft.com/office/drawing/2014/main" id="{F7C46E5F-E7E5-42F3-A1DE-273EB472C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2827" y="4174228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6" name="Text Box 24">
            <a:extLst>
              <a:ext uri="{FF2B5EF4-FFF2-40B4-BE49-F238E27FC236}">
                <a16:creationId xmlns:a16="http://schemas.microsoft.com/office/drawing/2014/main" id="{7BEB6B16-66C2-4DC7-9D5F-EFF3B9063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6927" y="374242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2117" name="Line 25">
            <a:extLst>
              <a:ext uri="{FF2B5EF4-FFF2-40B4-BE49-F238E27FC236}">
                <a16:creationId xmlns:a16="http://schemas.microsoft.com/office/drawing/2014/main" id="{21BEFAA6-95CF-4C5B-ABFA-1255F0E45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6789" y="4893366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8" name="Line 28">
            <a:extLst>
              <a:ext uri="{FF2B5EF4-FFF2-40B4-BE49-F238E27FC236}">
                <a16:creationId xmlns:a16="http://schemas.microsoft.com/office/drawing/2014/main" id="{B4167854-555F-44CF-87C0-B1C3E68FC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6789" y="4174228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9" name="Text Box 29">
            <a:extLst>
              <a:ext uri="{FF2B5EF4-FFF2-40B4-BE49-F238E27FC236}">
                <a16:creationId xmlns:a16="http://schemas.microsoft.com/office/drawing/2014/main" id="{ECE64B3F-500C-4E13-8CBE-71FA1676E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3111" y="3155408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2120" name="Line 30">
            <a:extLst>
              <a:ext uri="{FF2B5EF4-FFF2-40B4-BE49-F238E27FC236}">
                <a16:creationId xmlns:a16="http://schemas.microsoft.com/office/drawing/2014/main" id="{10E43A73-DD85-4D7B-A314-5314D8F38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0605" y="3526528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21" name="Line 31">
            <a:extLst>
              <a:ext uri="{FF2B5EF4-FFF2-40B4-BE49-F238E27FC236}">
                <a16:creationId xmlns:a16="http://schemas.microsoft.com/office/drawing/2014/main" id="{658948CC-7130-49C9-9A98-B42E8F5FD4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65852" y="3526528"/>
            <a:ext cx="358775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22" name="Line 32">
            <a:extLst>
              <a:ext uri="{FF2B5EF4-FFF2-40B4-BE49-F238E27FC236}">
                <a16:creationId xmlns:a16="http://schemas.microsoft.com/office/drawing/2014/main" id="{1EF88694-01B7-4885-9EED-F1E5BDE57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4989" y="3526528"/>
            <a:ext cx="360363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25" name="Text Box 4">
            <a:extLst>
              <a:ext uri="{FF2B5EF4-FFF2-40B4-BE49-F238E27FC236}">
                <a16:creationId xmlns:a16="http://schemas.microsoft.com/office/drawing/2014/main" id="{A4F12174-C0BD-46E2-9CC3-7EEDA0D6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163" y="1356045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30" name="灯片编号占位符 3">
            <a:extLst>
              <a:ext uri="{FF2B5EF4-FFF2-40B4-BE49-F238E27FC236}">
                <a16:creationId xmlns:a16="http://schemas.microsoft.com/office/drawing/2014/main" id="{9539ADE9-44D9-469D-B8D2-86391F032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71</a:t>
            </a:fld>
            <a:endParaRPr lang="zh-TW" altLang="en-US"/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39679998-7700-43C0-9FBD-10A3FFC65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2727" y="1742624"/>
            <a:ext cx="3521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$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6F7DFF6D-D46D-4380-BEBD-BF1638666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942" y="1721111"/>
            <a:ext cx="10837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</a:t>
            </a:r>
            <a:r>
              <a:rPr lang="zh-CN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6F7774D1-2B36-449B-ACBC-EACCF116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175" y="1753385"/>
            <a:ext cx="513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9D46A82B-1679-45D6-A02F-4B307D161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671" y="1722904"/>
            <a:ext cx="2643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)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8F150420-98D9-4B99-A930-636F04801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892" y="3167958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02780" y="1450361"/>
            <a:ext cx="235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47016"/>
                </a:solidFill>
                <a:latin typeface="Arial Narrow" panose="020B0606020202030204" pitchFamily="34" charset="0"/>
              </a:rPr>
              <a:t> case SHIFT: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6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[S][T]);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scanner(&amp;T);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        /* Get next token.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break;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24" name="Object 22">
            <a:extLst>
              <a:ext uri="{FF2B5EF4-FFF2-40B4-BE49-F238E27FC236}">
                <a16:creationId xmlns:a16="http://schemas.microsoft.com/office/drawing/2014/main" id="{1DE324E4-3F01-45D3-929B-EF36F1AAD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950133"/>
              </p:ext>
            </p:extLst>
          </p:nvPr>
        </p:nvGraphicFramePr>
        <p:xfrm>
          <a:off x="1047750" y="3181350"/>
          <a:ext cx="5718175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198377" imgH="3946102" progId="Word.Document.8">
                  <p:embed/>
                </p:oleObj>
              </mc:Choice>
              <mc:Fallback>
                <p:oleObj name="Document" r:id="rId3" imgW="7198377" imgH="3946102" progId="Word.Document.8">
                  <p:embed/>
                  <p:pic>
                    <p:nvPicPr>
                      <p:cNvPr id="132124" name="Object 22">
                        <a:extLst>
                          <a:ext uri="{FF2B5EF4-FFF2-40B4-BE49-F238E27FC236}">
                            <a16:creationId xmlns:a16="http://schemas.microsoft.com/office/drawing/2014/main" id="{1DE324E4-3F01-45D3-929B-EF36F1AAD23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3181350"/>
                        <a:ext cx="5718175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098" name="標題 35">
            <a:extLst>
              <a:ext uri="{FF2B5EF4-FFF2-40B4-BE49-F238E27FC236}">
                <a16:creationId xmlns:a16="http://schemas.microsoft.com/office/drawing/2014/main" id="{88BF4624-9A89-445D-8DE5-757B2FEC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(13)</a:t>
            </a:r>
            <a:endParaRPr lang="zh-TW" altLang="en-US" sz="4000" dirty="0"/>
          </a:p>
        </p:txBody>
      </p:sp>
      <p:sp>
        <p:nvSpPr>
          <p:cNvPr id="132101" name="Text Box 6">
            <a:extLst>
              <a:ext uri="{FF2B5EF4-FFF2-40B4-BE49-F238E27FC236}">
                <a16:creationId xmlns:a16="http://schemas.microsoft.com/office/drawing/2014/main" id="{00373806-02C1-4047-9F3D-FBBD9E1E8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736" y="1209189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32102" name="Text Box 7">
            <a:extLst>
              <a:ext uri="{FF2B5EF4-FFF2-40B4-BE49-F238E27FC236}">
                <a16:creationId xmlns:a16="http://schemas.microsoft.com/office/drawing/2014/main" id="{48654AC2-7F16-46DC-BFA1-C12E83559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5466" y="1611742"/>
            <a:ext cx="23226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step11:0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TW" sz="2000" b="1" dirty="0">
                <a:latin typeface="Times New Roman" panose="02020603050405020304" pitchFamily="18" charset="0"/>
              </a:rPr>
              <a:t>	$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3" name="Text Box 8">
            <a:extLst>
              <a:ext uri="{FF2B5EF4-FFF2-40B4-BE49-F238E27FC236}">
                <a16:creationId xmlns:a16="http://schemas.microsoft.com/office/drawing/2014/main" id="{4CAE6E01-E7AD-4046-886A-5C00FF43D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295" y="2747403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32104" name="Text Box 9">
            <a:extLst>
              <a:ext uri="{FF2B5EF4-FFF2-40B4-BE49-F238E27FC236}">
                <a16:creationId xmlns:a16="http://schemas.microsoft.com/office/drawing/2014/main" id="{7DBDC41A-F703-4FA8-8F46-7A10AD269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113" y="3370562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32105" name="Rectangle 10">
            <a:extLst>
              <a:ext uri="{FF2B5EF4-FFF2-40B4-BE49-F238E27FC236}">
                <a16:creationId xmlns:a16="http://schemas.microsoft.com/office/drawing/2014/main" id="{07E63292-340F-41C3-93DA-1C109F372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49" y="4621083"/>
            <a:ext cx="428625" cy="214313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2106" name="Text Box 14">
            <a:extLst>
              <a:ext uri="{FF2B5EF4-FFF2-40B4-BE49-F238E27FC236}">
                <a16:creationId xmlns:a16="http://schemas.microsoft.com/office/drawing/2014/main" id="{83F90ED9-EBF2-4203-8110-678091454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376" y="582642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2107" name="Line 15">
            <a:extLst>
              <a:ext uri="{FF2B5EF4-FFF2-40B4-BE49-F238E27FC236}">
                <a16:creationId xmlns:a16="http://schemas.microsoft.com/office/drawing/2014/main" id="{991AF0E0-15E7-435A-AF06-0F9D6956F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5251" y="5602587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08" name="Text Box 16">
            <a:extLst>
              <a:ext uri="{FF2B5EF4-FFF2-40B4-BE49-F238E27FC236}">
                <a16:creationId xmlns:a16="http://schemas.microsoft.com/office/drawing/2014/main" id="{D2FE3A9F-F303-4356-BF92-53E70A95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376" y="517078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2109" name="Text Box 17">
            <a:extLst>
              <a:ext uri="{FF2B5EF4-FFF2-40B4-BE49-F238E27FC236}">
                <a16:creationId xmlns:a16="http://schemas.microsoft.com/office/drawing/2014/main" id="{C6C6546E-01B4-4987-9650-FCE6788BC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376" y="459452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2110" name="Text Box 18">
            <a:extLst>
              <a:ext uri="{FF2B5EF4-FFF2-40B4-BE49-F238E27FC236}">
                <a16:creationId xmlns:a16="http://schemas.microsoft.com/office/drawing/2014/main" id="{C8911AA6-A8CA-4A0C-AB53-03AD8A98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051" y="3873799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2111" name="Text Box 19">
            <a:extLst>
              <a:ext uri="{FF2B5EF4-FFF2-40B4-BE49-F238E27FC236}">
                <a16:creationId xmlns:a16="http://schemas.microsoft.com/office/drawing/2014/main" id="{D6D2F4E8-355A-417F-949D-AE57B1A2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313" y="5321599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2112" name="Text Box 20">
            <a:extLst>
              <a:ext uri="{FF2B5EF4-FFF2-40B4-BE49-F238E27FC236}">
                <a16:creationId xmlns:a16="http://schemas.microsoft.com/office/drawing/2014/main" id="{162EDDFB-4038-44D3-A22D-D12E9FE45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338" y="4665962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2113" name="Text Box 21">
            <a:extLst>
              <a:ext uri="{FF2B5EF4-FFF2-40B4-BE49-F238E27FC236}">
                <a16:creationId xmlns:a16="http://schemas.microsoft.com/office/drawing/2014/main" id="{A267769D-0664-4C7D-9EDE-9DFE71948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338" y="394682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2114" name="Line 22">
            <a:extLst>
              <a:ext uri="{FF2B5EF4-FFF2-40B4-BE49-F238E27FC236}">
                <a16:creationId xmlns:a16="http://schemas.microsoft.com/office/drawing/2014/main" id="{B350B498-EFA4-4844-A999-03DB44048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5251" y="5026324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5" name="Line 23">
            <a:extLst>
              <a:ext uri="{FF2B5EF4-FFF2-40B4-BE49-F238E27FC236}">
                <a16:creationId xmlns:a16="http://schemas.microsoft.com/office/drawing/2014/main" id="{F7C46E5F-E7E5-42F3-A1DE-273EB472C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5251" y="4378624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6" name="Text Box 24">
            <a:extLst>
              <a:ext uri="{FF2B5EF4-FFF2-40B4-BE49-F238E27FC236}">
                <a16:creationId xmlns:a16="http://schemas.microsoft.com/office/drawing/2014/main" id="{7BEB6B16-66C2-4DC7-9D5F-EFF3B9063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351" y="3946824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2117" name="Line 25">
            <a:extLst>
              <a:ext uri="{FF2B5EF4-FFF2-40B4-BE49-F238E27FC236}">
                <a16:creationId xmlns:a16="http://schemas.microsoft.com/office/drawing/2014/main" id="{21BEFAA6-95CF-4C5B-ABFA-1255F0E45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9213" y="5097762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8" name="Line 28">
            <a:extLst>
              <a:ext uri="{FF2B5EF4-FFF2-40B4-BE49-F238E27FC236}">
                <a16:creationId xmlns:a16="http://schemas.microsoft.com/office/drawing/2014/main" id="{B4167854-555F-44CF-87C0-B1C3E68FC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9213" y="4378624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19" name="Text Box 29">
            <a:extLst>
              <a:ext uri="{FF2B5EF4-FFF2-40B4-BE49-F238E27FC236}">
                <a16:creationId xmlns:a16="http://schemas.microsoft.com/office/drawing/2014/main" id="{ECE64B3F-500C-4E13-8CBE-71FA1676E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051" y="3370562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2120" name="Line 30">
            <a:extLst>
              <a:ext uri="{FF2B5EF4-FFF2-40B4-BE49-F238E27FC236}">
                <a16:creationId xmlns:a16="http://schemas.microsoft.com/office/drawing/2014/main" id="{10E43A73-DD85-4D7B-A314-5314D8F38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1513" y="3730924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21" name="Line 31">
            <a:extLst>
              <a:ext uri="{FF2B5EF4-FFF2-40B4-BE49-F238E27FC236}">
                <a16:creationId xmlns:a16="http://schemas.microsoft.com/office/drawing/2014/main" id="{658948CC-7130-49C9-9A98-B42E8F5FD4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8276" y="3730924"/>
            <a:ext cx="358775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22" name="Line 32">
            <a:extLst>
              <a:ext uri="{FF2B5EF4-FFF2-40B4-BE49-F238E27FC236}">
                <a16:creationId xmlns:a16="http://schemas.microsoft.com/office/drawing/2014/main" id="{1EF88694-01B7-4885-9EED-F1E5BDE57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7413" y="3730924"/>
            <a:ext cx="360363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123" name="Text Box 33">
            <a:extLst>
              <a:ext uri="{FF2B5EF4-FFF2-40B4-BE49-F238E27FC236}">
                <a16:creationId xmlns:a16="http://schemas.microsoft.com/office/drawing/2014/main" id="{97AE0ABF-764A-49F7-92F9-32475CABE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601" y="3370562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32125" name="Text Box 4">
            <a:extLst>
              <a:ext uri="{FF2B5EF4-FFF2-40B4-BE49-F238E27FC236}">
                <a16:creationId xmlns:a16="http://schemas.microsoft.com/office/drawing/2014/main" id="{A4F12174-C0BD-46E2-9CC3-7EEDA0D6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1304719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30" name="灯片编号占位符 3">
            <a:extLst>
              <a:ext uri="{FF2B5EF4-FFF2-40B4-BE49-F238E27FC236}">
                <a16:creationId xmlns:a16="http://schemas.microsoft.com/office/drawing/2014/main" id="{9539ADE9-44D9-469D-B8D2-86391F032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72</a:t>
            </a:fld>
            <a:endParaRPr lang="zh-TW" altLang="en-US"/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760495A9-E0E4-49C3-A191-A0F00E8F7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066" y="1613535"/>
            <a:ext cx="535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L7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Line 30">
            <a:extLst>
              <a:ext uri="{FF2B5EF4-FFF2-40B4-BE49-F238E27FC236}">
                <a16:creationId xmlns:a16="http://schemas.microsoft.com/office/drawing/2014/main" id="{3B976F67-009F-45F6-94CD-899E9A1C0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0663" y="3108961"/>
            <a:ext cx="10757" cy="32272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869C20D9-8D4F-4662-B40A-7B1013C3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806" y="266520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4" name="Line 41">
            <a:extLst>
              <a:ext uri="{FF2B5EF4-FFF2-40B4-BE49-F238E27FC236}">
                <a16:creationId xmlns:a16="http://schemas.microsoft.com/office/drawing/2014/main" id="{9F6D3505-08C4-471F-A19F-A357461C57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9661" y="3122389"/>
            <a:ext cx="86360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42">
            <a:extLst>
              <a:ext uri="{FF2B5EF4-FFF2-40B4-BE49-F238E27FC236}">
                <a16:creationId xmlns:a16="http://schemas.microsoft.com/office/drawing/2014/main" id="{907FD97E-70D4-487E-B8F3-C25A996EA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5061" y="3122389"/>
            <a:ext cx="79375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C1538A96-7405-46EE-AA7D-C978B330F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448" y="1613535"/>
            <a:ext cx="3844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DBB78442-7CFF-4D52-A603-87983C13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843" y="1613535"/>
            <a:ext cx="4597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endParaRPr lang="en-US" altLang="zh-TW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83818" y="1302313"/>
            <a:ext cx="270659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case L</a:t>
            </a:r>
            <a:r>
              <a:rPr lang="en-US" altLang="zh-TW" sz="14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Remove states corresponding to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the RHS of the production.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m-1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S' is the new stack top.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T = X;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break;</a:t>
            </a:r>
          </a:p>
        </p:txBody>
      </p:sp>
    </p:spTree>
    <p:extLst>
      <p:ext uri="{BB962C8B-B14F-4D97-AF65-F5344CB8AC3E}">
        <p14:creationId xmlns:p14="http://schemas.microsoft.com/office/powerpoint/2010/main" val="1085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 animBg="1"/>
      <p:bldP spid="31" grpId="0"/>
      <p:bldP spid="32" grpId="0" animBg="1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76" name="Object 22">
            <a:extLst>
              <a:ext uri="{FF2B5EF4-FFF2-40B4-BE49-F238E27FC236}">
                <a16:creationId xmlns:a16="http://schemas.microsoft.com/office/drawing/2014/main" id="{B04BDE10-194E-4ECB-AFBF-258AE0AAAA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815668"/>
              </p:ext>
            </p:extLst>
          </p:nvPr>
        </p:nvGraphicFramePr>
        <p:xfrm>
          <a:off x="1078230" y="3156193"/>
          <a:ext cx="6786563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75222" imgH="3951481" progId="Word.Document.8">
                  <p:embed/>
                </p:oleObj>
              </mc:Choice>
              <mc:Fallback>
                <p:oleObj name="Document" r:id="rId3" imgW="8175222" imgH="3951481" progId="Word.Document.8">
                  <p:embed/>
                  <p:pic>
                    <p:nvPicPr>
                      <p:cNvPr id="134176" name="Object 22">
                        <a:extLst>
                          <a:ext uri="{FF2B5EF4-FFF2-40B4-BE49-F238E27FC236}">
                            <a16:creationId xmlns:a16="http://schemas.microsoft.com/office/drawing/2014/main" id="{B04BDE10-194E-4ECB-AFBF-258AE0AAAA6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230" y="3156193"/>
                        <a:ext cx="6786563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6" name="標題 43">
            <a:extLst>
              <a:ext uri="{FF2B5EF4-FFF2-40B4-BE49-F238E27FC236}">
                <a16:creationId xmlns:a16="http://schemas.microsoft.com/office/drawing/2014/main" id="{C43DF348-A475-4A7F-9A3F-454D3C6F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(14)</a:t>
            </a:r>
            <a:endParaRPr lang="zh-TW" altLang="en-US" sz="4000" dirty="0"/>
          </a:p>
        </p:txBody>
      </p:sp>
      <p:sp>
        <p:nvSpPr>
          <p:cNvPr id="134149" name="Text Box 6">
            <a:extLst>
              <a:ext uri="{FF2B5EF4-FFF2-40B4-BE49-F238E27FC236}">
                <a16:creationId xmlns:a16="http://schemas.microsoft.com/office/drawing/2014/main" id="{D2CD35ED-3747-48F6-9060-E8F13A8E3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221" y="1155401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34150" name="Text Box 7">
            <a:extLst>
              <a:ext uri="{FF2B5EF4-FFF2-40B4-BE49-F238E27FC236}">
                <a16:creationId xmlns:a16="http://schemas.microsoft.com/office/drawing/2014/main" id="{4A80AC9A-EBF8-482E-85EF-B2018039B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708" y="1557953"/>
            <a:ext cx="23226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step12:0 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zh-TW" sz="2000" b="1" dirty="0">
                <a:latin typeface="Times New Roman" panose="02020603050405020304" pitchFamily="18" charset="0"/>
              </a:rPr>
              <a:t>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34151" name="Text Box 8">
            <a:extLst>
              <a:ext uri="{FF2B5EF4-FFF2-40B4-BE49-F238E27FC236}">
                <a16:creationId xmlns:a16="http://schemas.microsoft.com/office/drawing/2014/main" id="{BBB7B2C6-4D38-4FA3-AE45-31FEC2B25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448" y="2403158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34152" name="Text Box 9">
            <a:extLst>
              <a:ext uri="{FF2B5EF4-FFF2-40B4-BE49-F238E27FC236}">
                <a16:creationId xmlns:a16="http://schemas.microsoft.com/office/drawing/2014/main" id="{3C11F715-8677-42FC-B5C2-9404B6E07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750" y="3338288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34153" name="Rectangle 10">
            <a:extLst>
              <a:ext uri="{FF2B5EF4-FFF2-40B4-BE49-F238E27FC236}">
                <a16:creationId xmlns:a16="http://schemas.microsoft.com/office/drawing/2014/main" id="{9111B8C7-CCEC-4AE7-9F77-62F07E822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105" y="5678020"/>
            <a:ext cx="428625" cy="215900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4154" name="Text Box 14">
            <a:extLst>
              <a:ext uri="{FF2B5EF4-FFF2-40B4-BE49-F238E27FC236}">
                <a16:creationId xmlns:a16="http://schemas.microsoft.com/office/drawing/2014/main" id="{98E0B9DD-B1BB-4AA5-BDCC-B43E097B3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013" y="57941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4155" name="Line 15">
            <a:extLst>
              <a:ext uri="{FF2B5EF4-FFF2-40B4-BE49-F238E27FC236}">
                <a16:creationId xmlns:a16="http://schemas.microsoft.com/office/drawing/2014/main" id="{03E7761E-3086-4ACB-811E-F80B938724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8888" y="5570313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56" name="Text Box 16">
            <a:extLst>
              <a:ext uri="{FF2B5EF4-FFF2-40B4-BE49-F238E27FC236}">
                <a16:creationId xmlns:a16="http://schemas.microsoft.com/office/drawing/2014/main" id="{3B37A744-0BA3-4B25-A331-017B8837F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013" y="513851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4157" name="Text Box 17">
            <a:extLst>
              <a:ext uri="{FF2B5EF4-FFF2-40B4-BE49-F238E27FC236}">
                <a16:creationId xmlns:a16="http://schemas.microsoft.com/office/drawing/2014/main" id="{E1C67F03-2433-4C0A-8C77-02758F6E4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013" y="45622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4158" name="Text Box 18">
            <a:extLst>
              <a:ext uri="{FF2B5EF4-FFF2-40B4-BE49-F238E27FC236}">
                <a16:creationId xmlns:a16="http://schemas.microsoft.com/office/drawing/2014/main" id="{67FFC4CF-C41F-4EFF-82B9-1C85563A4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688" y="384152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4159" name="Text Box 19">
            <a:extLst>
              <a:ext uri="{FF2B5EF4-FFF2-40B4-BE49-F238E27FC236}">
                <a16:creationId xmlns:a16="http://schemas.microsoft.com/office/drawing/2014/main" id="{57E51783-A27F-445C-9FEB-9D8B3E9CC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950" y="521788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4160" name="Text Box 20">
            <a:extLst>
              <a:ext uri="{FF2B5EF4-FFF2-40B4-BE49-F238E27FC236}">
                <a16:creationId xmlns:a16="http://schemas.microsoft.com/office/drawing/2014/main" id="{CEFA132A-9267-48D5-B337-0571F2E44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975" y="4562250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4161" name="Text Box 21">
            <a:extLst>
              <a:ext uri="{FF2B5EF4-FFF2-40B4-BE49-F238E27FC236}">
                <a16:creationId xmlns:a16="http://schemas.microsoft.com/office/drawing/2014/main" id="{98B5FF1D-6050-42B8-B368-6648443F6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975" y="39145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4162" name="Line 22">
            <a:extLst>
              <a:ext uri="{FF2B5EF4-FFF2-40B4-BE49-F238E27FC236}">
                <a16:creationId xmlns:a16="http://schemas.microsoft.com/office/drawing/2014/main" id="{1AF3BCAB-3F6C-4539-9D9A-886D00EFF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8888" y="4994050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63" name="Line 23">
            <a:extLst>
              <a:ext uri="{FF2B5EF4-FFF2-40B4-BE49-F238E27FC236}">
                <a16:creationId xmlns:a16="http://schemas.microsoft.com/office/drawing/2014/main" id="{DA3CD0DA-6CC1-4BC8-969F-F2FA4BC8F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8888" y="4346350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64" name="Text Box 24">
            <a:extLst>
              <a:ext uri="{FF2B5EF4-FFF2-40B4-BE49-F238E27FC236}">
                <a16:creationId xmlns:a16="http://schemas.microsoft.com/office/drawing/2014/main" id="{7812A61B-66D6-4C2F-BD3A-AEF3F7946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88" y="3914550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4165" name="Line 25">
            <a:extLst>
              <a:ext uri="{FF2B5EF4-FFF2-40B4-BE49-F238E27FC236}">
                <a16:creationId xmlns:a16="http://schemas.microsoft.com/office/drawing/2014/main" id="{4A815EAE-272D-4248-BAEC-FE01DE4A1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2850" y="4994050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66" name="Line 28">
            <a:extLst>
              <a:ext uri="{FF2B5EF4-FFF2-40B4-BE49-F238E27FC236}">
                <a16:creationId xmlns:a16="http://schemas.microsoft.com/office/drawing/2014/main" id="{F779182C-055B-45BA-BA15-79E53D8C7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2850" y="4346350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67" name="Text Box 29">
            <a:extLst>
              <a:ext uri="{FF2B5EF4-FFF2-40B4-BE49-F238E27FC236}">
                <a16:creationId xmlns:a16="http://schemas.microsoft.com/office/drawing/2014/main" id="{CB7E77B2-BD87-436C-982B-EE1514A59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688" y="3338288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4168" name="Line 30">
            <a:extLst>
              <a:ext uri="{FF2B5EF4-FFF2-40B4-BE49-F238E27FC236}">
                <a16:creationId xmlns:a16="http://schemas.microsoft.com/office/drawing/2014/main" id="{5F807DE2-7EB0-4B2D-AD2E-07D201641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5150" y="3122388"/>
            <a:ext cx="0" cy="2238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69" name="Line 31">
            <a:extLst>
              <a:ext uri="{FF2B5EF4-FFF2-40B4-BE49-F238E27FC236}">
                <a16:creationId xmlns:a16="http://schemas.microsoft.com/office/drawing/2014/main" id="{F336D7B2-F044-49AA-8203-2700823BD3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51913" y="3698650"/>
            <a:ext cx="358775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70" name="Line 32">
            <a:extLst>
              <a:ext uri="{FF2B5EF4-FFF2-40B4-BE49-F238E27FC236}">
                <a16:creationId xmlns:a16="http://schemas.microsoft.com/office/drawing/2014/main" id="{79AECE94-70D7-40E0-9CD7-646695048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1050" y="3698650"/>
            <a:ext cx="360363" cy="2873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71" name="Text Box 33">
            <a:extLst>
              <a:ext uri="{FF2B5EF4-FFF2-40B4-BE49-F238E27FC236}">
                <a16:creationId xmlns:a16="http://schemas.microsoft.com/office/drawing/2014/main" id="{0EA6F7AF-FE80-470A-9798-CF9B8E343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6238" y="3338288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34172" name="Text Box 40">
            <a:extLst>
              <a:ext uri="{FF2B5EF4-FFF2-40B4-BE49-F238E27FC236}">
                <a16:creationId xmlns:a16="http://schemas.microsoft.com/office/drawing/2014/main" id="{557FFC72-D250-422B-A5F3-0247BB96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688" y="2762025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4173" name="Line 41">
            <a:extLst>
              <a:ext uri="{FF2B5EF4-FFF2-40B4-BE49-F238E27FC236}">
                <a16:creationId xmlns:a16="http://schemas.microsoft.com/office/drawing/2014/main" id="{8A8C9471-61BE-474F-B6DA-B051AA629F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7088" y="3122388"/>
            <a:ext cx="86360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74" name="Line 42">
            <a:extLst>
              <a:ext uri="{FF2B5EF4-FFF2-40B4-BE49-F238E27FC236}">
                <a16:creationId xmlns:a16="http://schemas.microsoft.com/office/drawing/2014/main" id="{B6D18A34-87DF-428F-8F59-5A480A98F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2488" y="3122388"/>
            <a:ext cx="79375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75" name="Line 43">
            <a:extLst>
              <a:ext uri="{FF2B5EF4-FFF2-40B4-BE49-F238E27FC236}">
                <a16:creationId xmlns:a16="http://schemas.microsoft.com/office/drawing/2014/main" id="{11B30936-3870-4498-A400-E9887D9A0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5150" y="3698650"/>
            <a:ext cx="0" cy="22383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177" name="Text Box 4">
            <a:extLst>
              <a:ext uri="{FF2B5EF4-FFF2-40B4-BE49-F238E27FC236}">
                <a16:creationId xmlns:a16="http://schemas.microsoft.com/office/drawing/2014/main" id="{813071FF-D580-4E62-B54C-EB2C47A8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230" y="1353838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34" name="灯片编号占位符 3">
            <a:extLst>
              <a:ext uri="{FF2B5EF4-FFF2-40B4-BE49-F238E27FC236}">
                <a16:creationId xmlns:a16="http://schemas.microsoft.com/office/drawing/2014/main" id="{3C3E38A5-3408-4C23-BC8C-A4E915480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73</a:t>
            </a:fld>
            <a:endParaRPr lang="zh-TW" altLang="en-US"/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A9223E41-9D0D-424B-8160-8151867E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128" y="1548989"/>
            <a:ext cx="567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L5</a:t>
            </a:r>
            <a:r>
              <a:rPr lang="en-US" altLang="zh-TW" sz="2400" b="1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38" name="Text Box 42">
            <a:extLst>
              <a:ext uri="{FF2B5EF4-FFF2-40B4-BE49-F238E27FC236}">
                <a16:creationId xmlns:a16="http://schemas.microsoft.com/office/drawing/2014/main" id="{D43B0252-225D-4E51-96F2-8FDEF8C9B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9173" y="2143443"/>
            <a:ext cx="325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9" name="Line 43">
            <a:extLst>
              <a:ext uri="{FF2B5EF4-FFF2-40B4-BE49-F238E27FC236}">
                <a16:creationId xmlns:a16="http://schemas.microsoft.com/office/drawing/2014/main" id="{25D33550-B864-4EA4-96C3-9906DB22F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4321" y="2525320"/>
            <a:ext cx="10738" cy="271668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Rectangle 35"/>
          <p:cNvSpPr/>
          <p:nvPr/>
        </p:nvSpPr>
        <p:spPr>
          <a:xfrm>
            <a:off x="3899058" y="1353838"/>
            <a:ext cx="270659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case L</a:t>
            </a:r>
            <a:r>
              <a:rPr lang="en-US" altLang="zh-TW" sz="1400" b="1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Remove states corresponding to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* the RHS of the production.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</a:t>
            </a:r>
            <a:r>
              <a:rPr lang="en-US" altLang="zh-TW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m-1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	/* S' is the new stack top. */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T = X;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break;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3" grpId="0" animBg="1"/>
      <p:bldP spid="37" grpId="0"/>
      <p:bldP spid="38" grpId="0"/>
      <p:bldP spid="39" grpId="0" animBg="1"/>
      <p:bldP spid="3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26" name="Object 22">
            <a:extLst>
              <a:ext uri="{FF2B5EF4-FFF2-40B4-BE49-F238E27FC236}">
                <a16:creationId xmlns:a16="http://schemas.microsoft.com/office/drawing/2014/main" id="{AFAB12AA-248F-4E07-8366-AB0539B4B3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974045"/>
              </p:ext>
            </p:extLst>
          </p:nvPr>
        </p:nvGraphicFramePr>
        <p:xfrm>
          <a:off x="1006475" y="3178175"/>
          <a:ext cx="5268913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82330" imgH="3889599" progId="Word.Document.8">
                  <p:embed/>
                </p:oleObj>
              </mc:Choice>
              <mc:Fallback>
                <p:oleObj name="Document" r:id="rId3" imgW="6382330" imgH="3889599" progId="Word.Document.8">
                  <p:embed/>
                  <p:pic>
                    <p:nvPicPr>
                      <p:cNvPr id="136226" name="Object 22">
                        <a:extLst>
                          <a:ext uri="{FF2B5EF4-FFF2-40B4-BE49-F238E27FC236}">
                            <a16:creationId xmlns:a16="http://schemas.microsoft.com/office/drawing/2014/main" id="{AFAB12AA-248F-4E07-8366-AB0539B4B35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3178175"/>
                        <a:ext cx="5268913" cy="292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4" name="標題 43">
            <a:extLst>
              <a:ext uri="{FF2B5EF4-FFF2-40B4-BE49-F238E27FC236}">
                <a16:creationId xmlns:a16="http://schemas.microsoft.com/office/drawing/2014/main" id="{C249D3B2-50FF-4F93-A815-26E0A483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(15)</a:t>
            </a:r>
            <a:endParaRPr lang="zh-TW" altLang="en-US" sz="4000" dirty="0"/>
          </a:p>
        </p:txBody>
      </p:sp>
      <p:sp>
        <p:nvSpPr>
          <p:cNvPr id="136197" name="Text Box 6">
            <a:extLst>
              <a:ext uri="{FF2B5EF4-FFF2-40B4-BE49-F238E27FC236}">
                <a16:creationId xmlns:a16="http://schemas.microsoft.com/office/drawing/2014/main" id="{5E27E432-93A7-4D4D-AC52-50ECFFFD9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49" y="1090855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36198" name="Text Box 7">
            <a:extLst>
              <a:ext uri="{FF2B5EF4-FFF2-40B4-BE49-F238E27FC236}">
                <a16:creationId xmlns:a16="http://schemas.microsoft.com/office/drawing/2014/main" id="{B8744B36-F9AC-42D0-88A6-29923782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646" y="1461134"/>
            <a:ext cx="1150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step13:0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36199" name="Text Box 8">
            <a:extLst>
              <a:ext uri="{FF2B5EF4-FFF2-40B4-BE49-F238E27FC236}">
                <a16:creationId xmlns:a16="http://schemas.microsoft.com/office/drawing/2014/main" id="{E95F1C4F-95BD-4A20-A353-D430F4A6F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7633" y="2672099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36200" name="Text Box 9">
            <a:extLst>
              <a:ext uri="{FF2B5EF4-FFF2-40B4-BE49-F238E27FC236}">
                <a16:creationId xmlns:a16="http://schemas.microsoft.com/office/drawing/2014/main" id="{5B966BEB-2C9B-4272-824C-A8F99337B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096" y="3918095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36201" name="Rectangle 10">
            <a:extLst>
              <a:ext uri="{FF2B5EF4-FFF2-40B4-BE49-F238E27FC236}">
                <a16:creationId xmlns:a16="http://schemas.microsoft.com/office/drawing/2014/main" id="{0A00B7A3-16D8-4932-A14E-05BAC6E67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801" y="5485223"/>
            <a:ext cx="411367" cy="227087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6202" name="Text Box 13">
            <a:extLst>
              <a:ext uri="{FF2B5EF4-FFF2-40B4-BE49-F238E27FC236}">
                <a16:creationId xmlns:a16="http://schemas.microsoft.com/office/drawing/2014/main" id="{158C423B-10C6-4A69-BE6D-B87E548A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921" y="565482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6203" name="Line 14">
            <a:extLst>
              <a:ext uri="{FF2B5EF4-FFF2-40B4-BE49-F238E27FC236}">
                <a16:creationId xmlns:a16="http://schemas.microsoft.com/office/drawing/2014/main" id="{E33DF6B6-C20E-441E-AF01-E8DDD6012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9796" y="5575445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04" name="Text Box 15">
            <a:extLst>
              <a:ext uri="{FF2B5EF4-FFF2-40B4-BE49-F238E27FC236}">
                <a16:creationId xmlns:a16="http://schemas.microsoft.com/office/drawing/2014/main" id="{5A4C9102-8F6B-4AA1-9E28-F8DEBBEE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921" y="521508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6205" name="Text Box 16">
            <a:extLst>
              <a:ext uri="{FF2B5EF4-FFF2-40B4-BE49-F238E27FC236}">
                <a16:creationId xmlns:a16="http://schemas.microsoft.com/office/drawing/2014/main" id="{01E91F84-9C88-466A-86D4-6101EA157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6921" y="478328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6206" name="Text Box 17">
            <a:extLst>
              <a:ext uri="{FF2B5EF4-FFF2-40B4-BE49-F238E27FC236}">
                <a16:creationId xmlns:a16="http://schemas.microsoft.com/office/drawing/2014/main" id="{51BEBF4E-7CA6-412E-A7E2-13270228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596" y="435148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6207" name="Text Box 18">
            <a:extLst>
              <a:ext uri="{FF2B5EF4-FFF2-40B4-BE49-F238E27FC236}">
                <a16:creationId xmlns:a16="http://schemas.microsoft.com/office/drawing/2014/main" id="{93C4AD75-D3F0-4071-93C9-FD879AB25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858" y="522302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6208" name="Text Box 19">
            <a:extLst>
              <a:ext uri="{FF2B5EF4-FFF2-40B4-BE49-F238E27FC236}">
                <a16:creationId xmlns:a16="http://schemas.microsoft.com/office/drawing/2014/main" id="{9F5C5A2A-6E22-4555-8A00-5E7BA3C62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0883" y="478328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6209" name="Text Box 20">
            <a:extLst>
              <a:ext uri="{FF2B5EF4-FFF2-40B4-BE49-F238E27FC236}">
                <a16:creationId xmlns:a16="http://schemas.microsoft.com/office/drawing/2014/main" id="{0FD370AC-F37D-4189-8DF5-E6D7E6354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0883" y="435148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6210" name="Text Box 21">
            <a:extLst>
              <a:ext uri="{FF2B5EF4-FFF2-40B4-BE49-F238E27FC236}">
                <a16:creationId xmlns:a16="http://schemas.microsoft.com/office/drawing/2014/main" id="{9A5B5919-A5FD-407D-99F3-8702CF2D8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96" y="4351483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6211" name="Line 22">
            <a:extLst>
              <a:ext uri="{FF2B5EF4-FFF2-40B4-BE49-F238E27FC236}">
                <a16:creationId xmlns:a16="http://schemas.microsoft.com/office/drawing/2014/main" id="{235400C0-23F8-4A54-85A5-1F06F4BB2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3758" y="5143645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12" name="Text Box 24">
            <a:extLst>
              <a:ext uri="{FF2B5EF4-FFF2-40B4-BE49-F238E27FC236}">
                <a16:creationId xmlns:a16="http://schemas.microsoft.com/office/drawing/2014/main" id="{2BFB5F4C-E877-4215-A463-A4ECAC435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596" y="3918095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6213" name="Line 25">
            <a:extLst>
              <a:ext uri="{FF2B5EF4-FFF2-40B4-BE49-F238E27FC236}">
                <a16:creationId xmlns:a16="http://schemas.microsoft.com/office/drawing/2014/main" id="{4D179BC7-9143-4A82-8D44-3D1750D03A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2821" y="4135583"/>
            <a:ext cx="358775" cy="2873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14" name="Line 26">
            <a:extLst>
              <a:ext uri="{FF2B5EF4-FFF2-40B4-BE49-F238E27FC236}">
                <a16:creationId xmlns:a16="http://schemas.microsoft.com/office/drawing/2014/main" id="{C148FCF8-7644-49BF-B6BA-BCA5C3C75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1958" y="4135583"/>
            <a:ext cx="433388" cy="2873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15" name="Text Box 27">
            <a:extLst>
              <a:ext uri="{FF2B5EF4-FFF2-40B4-BE49-F238E27FC236}">
                <a16:creationId xmlns:a16="http://schemas.microsoft.com/office/drawing/2014/main" id="{8AC4AC8D-F5C1-435F-BC92-0E8C46794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146" y="3918095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36216" name="Text Box 33">
            <a:extLst>
              <a:ext uri="{FF2B5EF4-FFF2-40B4-BE49-F238E27FC236}">
                <a16:creationId xmlns:a16="http://schemas.microsoft.com/office/drawing/2014/main" id="{B52CB5D8-52AF-454D-8815-C02FDCD95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596" y="3392824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6217" name="Line 34">
            <a:extLst>
              <a:ext uri="{FF2B5EF4-FFF2-40B4-BE49-F238E27FC236}">
                <a16:creationId xmlns:a16="http://schemas.microsoft.com/office/drawing/2014/main" id="{273E6306-AC0B-493F-8B15-D8DF0FA5FE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17996" y="3680161"/>
            <a:ext cx="86360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18" name="Line 35">
            <a:extLst>
              <a:ext uri="{FF2B5EF4-FFF2-40B4-BE49-F238E27FC236}">
                <a16:creationId xmlns:a16="http://schemas.microsoft.com/office/drawing/2014/main" id="{FB24AB88-488A-4ACF-965A-640682DBF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1958" y="3680161"/>
            <a:ext cx="79375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19" name="Line 36">
            <a:extLst>
              <a:ext uri="{FF2B5EF4-FFF2-40B4-BE49-F238E27FC236}">
                <a16:creationId xmlns:a16="http://schemas.microsoft.com/office/drawing/2014/main" id="{63212C08-AA48-45F4-8BAF-A36371585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9796" y="5143645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20" name="Line 38">
            <a:extLst>
              <a:ext uri="{FF2B5EF4-FFF2-40B4-BE49-F238E27FC236}">
                <a16:creationId xmlns:a16="http://schemas.microsoft.com/office/drawing/2014/main" id="{A12568F0-DBCD-48F6-AAD7-3DFCEFDA4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9796" y="4710258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21" name="Line 39">
            <a:extLst>
              <a:ext uri="{FF2B5EF4-FFF2-40B4-BE49-F238E27FC236}">
                <a16:creationId xmlns:a16="http://schemas.microsoft.com/office/drawing/2014/main" id="{7B011DD6-B09D-4D84-8768-FE24A6720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3758" y="4710258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22" name="Line 40">
            <a:extLst>
              <a:ext uri="{FF2B5EF4-FFF2-40B4-BE49-F238E27FC236}">
                <a16:creationId xmlns:a16="http://schemas.microsoft.com/office/drawing/2014/main" id="{9B61309A-19E2-43B5-A1FF-A513203FE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6058" y="4278458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23" name="Line 41">
            <a:extLst>
              <a:ext uri="{FF2B5EF4-FFF2-40B4-BE49-F238E27FC236}">
                <a16:creationId xmlns:a16="http://schemas.microsoft.com/office/drawing/2014/main" id="{473AF719-ACF4-4807-AB8F-5116300250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6058" y="3753186"/>
            <a:ext cx="0" cy="246504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24" name="Text Box 42">
            <a:extLst>
              <a:ext uri="{FF2B5EF4-FFF2-40B4-BE49-F238E27FC236}">
                <a16:creationId xmlns:a16="http://schemas.microsoft.com/office/drawing/2014/main" id="{0A632A38-3C33-4208-B24E-5CE6ADE57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564" y="2741711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6225" name="Line 43">
            <a:extLst>
              <a:ext uri="{FF2B5EF4-FFF2-40B4-BE49-F238E27FC236}">
                <a16:creationId xmlns:a16="http://schemas.microsoft.com/office/drawing/2014/main" id="{3A45E9BC-0DDD-48DB-BF48-958A20CE04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26058" y="3100485"/>
            <a:ext cx="1588" cy="3336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227" name="Text Box 4">
            <a:extLst>
              <a:ext uri="{FF2B5EF4-FFF2-40B4-BE49-F238E27FC236}">
                <a16:creationId xmlns:a16="http://schemas.microsoft.com/office/drawing/2014/main" id="{DB8BAA6C-54B3-448B-88F5-0A2324F4C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927" y="1311611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36" name="灯片编号占位符 3">
            <a:extLst>
              <a:ext uri="{FF2B5EF4-FFF2-40B4-BE49-F238E27FC236}">
                <a16:creationId xmlns:a16="http://schemas.microsoft.com/office/drawing/2014/main" id="{A19EA670-5E23-4017-ACAC-DFAE1F829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74</a:t>
            </a:fld>
            <a:endParaRPr lang="zh-TW" altLang="en-US"/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339D87E1-4026-4D5B-BAEC-47A06EDA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249" y="1464720"/>
            <a:ext cx="9205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S7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CC8644DD-6E65-4B36-B6CF-FEFD8868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730" y="1453964"/>
            <a:ext cx="427486" cy="39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3C011B66-66DA-469C-B5D4-9BA673D2D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179" y="1464721"/>
            <a:ext cx="4274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7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02780" y="1450361"/>
            <a:ext cx="235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47016"/>
                </a:solidFill>
                <a:latin typeface="Arial Narrow" panose="020B0606020202030204" pitchFamily="34" charset="0"/>
              </a:rPr>
              <a:t> case SHIFT: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6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600" dirty="0">
                <a:solidFill>
                  <a:schemeClr val="folHlink"/>
                </a:solidFill>
                <a:latin typeface="Arial Narrow" panose="020B0606020202030204" pitchFamily="34" charset="0"/>
              </a:rPr>
              <a:t>[S][T]);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scanner(&amp;T);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        /* Get next token.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600" dirty="0">
                <a:latin typeface="Arial Narrow" panose="020B0606020202030204" pitchFamily="34" charset="0"/>
              </a:rPr>
              <a:t>		break;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1" grpId="0" animBg="1"/>
      <p:bldP spid="38" grpId="0"/>
      <p:bldP spid="40" grpId="0"/>
      <p:bldP spid="4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75" name="Object 22">
            <a:extLst>
              <a:ext uri="{FF2B5EF4-FFF2-40B4-BE49-F238E27FC236}">
                <a16:creationId xmlns:a16="http://schemas.microsoft.com/office/drawing/2014/main" id="{685DA01C-2D22-4E3D-87D7-63B6F0537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423578"/>
              </p:ext>
            </p:extLst>
          </p:nvPr>
        </p:nvGraphicFramePr>
        <p:xfrm>
          <a:off x="1153533" y="3188466"/>
          <a:ext cx="6786563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175222" imgH="3951481" progId="Word.Document.8">
                  <p:embed/>
                </p:oleObj>
              </mc:Choice>
              <mc:Fallback>
                <p:oleObj name="Document" r:id="rId3" imgW="8175222" imgH="3951481" progId="Word.Document.8">
                  <p:embed/>
                  <p:pic>
                    <p:nvPicPr>
                      <p:cNvPr id="138275" name="Object 22">
                        <a:extLst>
                          <a:ext uri="{FF2B5EF4-FFF2-40B4-BE49-F238E27FC236}">
                            <a16:creationId xmlns:a16="http://schemas.microsoft.com/office/drawing/2014/main" id="{685DA01C-2D22-4E3D-87D7-63B6F0537C7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533" y="3188466"/>
                        <a:ext cx="6786563" cy="292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2" name="標題 46">
            <a:extLst>
              <a:ext uri="{FF2B5EF4-FFF2-40B4-BE49-F238E27FC236}">
                <a16:creationId xmlns:a16="http://schemas.microsoft.com/office/drawing/2014/main" id="{3995F9A4-6014-4FCD-93F4-31EACD6F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(16)</a:t>
            </a:r>
            <a:endParaRPr lang="zh-TW" altLang="en-US" sz="4000" dirty="0"/>
          </a:p>
        </p:txBody>
      </p:sp>
      <p:sp>
        <p:nvSpPr>
          <p:cNvPr id="138245" name="Text Box 6">
            <a:extLst>
              <a:ext uri="{FF2B5EF4-FFF2-40B4-BE49-F238E27FC236}">
                <a16:creationId xmlns:a16="http://schemas.microsoft.com/office/drawing/2014/main" id="{0A3DAAA6-B85A-40EA-8BF5-9FBBB0E1A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830" y="1209189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38246" name="Text Box 7">
            <a:extLst>
              <a:ext uri="{FF2B5EF4-FFF2-40B4-BE49-F238E27FC236}">
                <a16:creationId xmlns:a16="http://schemas.microsoft.com/office/drawing/2014/main" id="{A88E7C6F-EA7D-4199-8F4E-BEA3CE09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803" y="1590226"/>
            <a:ext cx="1096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step14:0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38247" name="Text Box 8">
            <a:extLst>
              <a:ext uri="{FF2B5EF4-FFF2-40B4-BE49-F238E27FC236}">
                <a16:creationId xmlns:a16="http://schemas.microsoft.com/office/drawing/2014/main" id="{C53BD4AC-9001-442B-A6E3-C0A99E563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1727" y="2596795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38248" name="Text Box 9">
            <a:extLst>
              <a:ext uri="{FF2B5EF4-FFF2-40B4-BE49-F238E27FC236}">
                <a16:creationId xmlns:a16="http://schemas.microsoft.com/office/drawing/2014/main" id="{D56FC2C0-DE58-4098-92A1-B313FB1F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190" y="388171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38249" name="Text Box 13">
            <a:extLst>
              <a:ext uri="{FF2B5EF4-FFF2-40B4-BE49-F238E27FC236}">
                <a16:creationId xmlns:a16="http://schemas.microsoft.com/office/drawing/2014/main" id="{BD236474-3BCE-4551-8A8B-1BDFF7D95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015" y="561844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8250" name="Line 14">
            <a:extLst>
              <a:ext uri="{FF2B5EF4-FFF2-40B4-BE49-F238E27FC236}">
                <a16:creationId xmlns:a16="http://schemas.microsoft.com/office/drawing/2014/main" id="{34D7316A-1E13-4C29-91AA-01B16B054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3890" y="5539067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51" name="Text Box 15">
            <a:extLst>
              <a:ext uri="{FF2B5EF4-FFF2-40B4-BE49-F238E27FC236}">
                <a16:creationId xmlns:a16="http://schemas.microsoft.com/office/drawing/2014/main" id="{21629E34-B3DD-49B9-804C-434F528A2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015" y="517870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8252" name="Text Box 16">
            <a:extLst>
              <a:ext uri="{FF2B5EF4-FFF2-40B4-BE49-F238E27FC236}">
                <a16:creationId xmlns:a16="http://schemas.microsoft.com/office/drawing/2014/main" id="{1CDC1ED4-0C94-41CA-A315-3178C77F7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015" y="474690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8253" name="Text Box 17">
            <a:extLst>
              <a:ext uri="{FF2B5EF4-FFF2-40B4-BE49-F238E27FC236}">
                <a16:creationId xmlns:a16="http://schemas.microsoft.com/office/drawing/2014/main" id="{F02E6122-C897-44B3-95DD-3B8CDD5D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690" y="431510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38254" name="Text Box 18">
            <a:extLst>
              <a:ext uri="{FF2B5EF4-FFF2-40B4-BE49-F238E27FC236}">
                <a16:creationId xmlns:a16="http://schemas.microsoft.com/office/drawing/2014/main" id="{3F6202F5-F8C2-4EE0-8B59-E0F8E4FD9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952" y="518664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38255" name="Text Box 19">
            <a:extLst>
              <a:ext uri="{FF2B5EF4-FFF2-40B4-BE49-F238E27FC236}">
                <a16:creationId xmlns:a16="http://schemas.microsoft.com/office/drawing/2014/main" id="{2F6E0EFD-F4B8-415B-9299-69109EE4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4977" y="474690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8256" name="Text Box 20">
            <a:extLst>
              <a:ext uri="{FF2B5EF4-FFF2-40B4-BE49-F238E27FC236}">
                <a16:creationId xmlns:a16="http://schemas.microsoft.com/office/drawing/2014/main" id="{6096F766-BB16-4550-A35B-88DA5D740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4977" y="431510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8257" name="Text Box 21">
            <a:extLst>
              <a:ext uri="{FF2B5EF4-FFF2-40B4-BE49-F238E27FC236}">
                <a16:creationId xmlns:a16="http://schemas.microsoft.com/office/drawing/2014/main" id="{9B48F3CA-D56F-4316-A87D-291A774F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990" y="4315105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8258" name="Line 22">
            <a:extLst>
              <a:ext uri="{FF2B5EF4-FFF2-40B4-BE49-F238E27FC236}">
                <a16:creationId xmlns:a16="http://schemas.microsoft.com/office/drawing/2014/main" id="{D13059F2-4794-4887-AC87-5E28D663C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857852" y="5107267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59" name="Text Box 24">
            <a:extLst>
              <a:ext uri="{FF2B5EF4-FFF2-40B4-BE49-F238E27FC236}">
                <a16:creationId xmlns:a16="http://schemas.microsoft.com/office/drawing/2014/main" id="{9DC85847-383F-4F15-8EFF-900B28C5B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690" y="388171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8260" name="Line 25">
            <a:extLst>
              <a:ext uri="{FF2B5EF4-FFF2-40B4-BE49-F238E27FC236}">
                <a16:creationId xmlns:a16="http://schemas.microsoft.com/office/drawing/2014/main" id="{90F428AC-FCFD-4A2B-BA74-731273E20B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06915" y="4099205"/>
            <a:ext cx="358775" cy="2873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61" name="Line 26">
            <a:extLst>
              <a:ext uri="{FF2B5EF4-FFF2-40B4-BE49-F238E27FC236}">
                <a16:creationId xmlns:a16="http://schemas.microsoft.com/office/drawing/2014/main" id="{867B4852-04CD-42B3-9278-3589D36B5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6052" y="4099205"/>
            <a:ext cx="433388" cy="2873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62" name="Text Box 27">
            <a:extLst>
              <a:ext uri="{FF2B5EF4-FFF2-40B4-BE49-F238E27FC236}">
                <a16:creationId xmlns:a16="http://schemas.microsoft.com/office/drawing/2014/main" id="{93B67F0E-EA8C-44C8-B618-F465E16A3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1240" y="388171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38263" name="Text Box 33">
            <a:extLst>
              <a:ext uri="{FF2B5EF4-FFF2-40B4-BE49-F238E27FC236}">
                <a16:creationId xmlns:a16="http://schemas.microsoft.com/office/drawing/2014/main" id="{05C8CADF-92DE-4702-9E73-9A81386C5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5690" y="3378480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38264" name="Line 34">
            <a:extLst>
              <a:ext uri="{FF2B5EF4-FFF2-40B4-BE49-F238E27FC236}">
                <a16:creationId xmlns:a16="http://schemas.microsoft.com/office/drawing/2014/main" id="{555A3E89-D8EB-4247-BFFA-B74614F59A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02090" y="3665817"/>
            <a:ext cx="86360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65" name="Line 35">
            <a:extLst>
              <a:ext uri="{FF2B5EF4-FFF2-40B4-BE49-F238E27FC236}">
                <a16:creationId xmlns:a16="http://schemas.microsoft.com/office/drawing/2014/main" id="{B6CB6CDC-EEE1-4487-A8E3-C9C263F94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6052" y="3665817"/>
            <a:ext cx="79375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66" name="Line 36">
            <a:extLst>
              <a:ext uri="{FF2B5EF4-FFF2-40B4-BE49-F238E27FC236}">
                <a16:creationId xmlns:a16="http://schemas.microsoft.com/office/drawing/2014/main" id="{A5150493-BB2B-4FED-8101-718FF013A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3890" y="5107267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67" name="Line 38">
            <a:extLst>
              <a:ext uri="{FF2B5EF4-FFF2-40B4-BE49-F238E27FC236}">
                <a16:creationId xmlns:a16="http://schemas.microsoft.com/office/drawing/2014/main" id="{1F8A956E-1664-4EB1-B1ED-3046AB508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3890" y="4673880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68" name="Line 39">
            <a:extLst>
              <a:ext uri="{FF2B5EF4-FFF2-40B4-BE49-F238E27FC236}">
                <a16:creationId xmlns:a16="http://schemas.microsoft.com/office/drawing/2014/main" id="{E6D37A27-C346-45C2-B276-8E556D1A4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857852" y="4673880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69" name="Line 40">
            <a:extLst>
              <a:ext uri="{FF2B5EF4-FFF2-40B4-BE49-F238E27FC236}">
                <a16:creationId xmlns:a16="http://schemas.microsoft.com/office/drawing/2014/main" id="{5775BB7F-7FA0-4AD6-A1B6-02456B360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10152" y="4242080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70" name="Line 41">
            <a:extLst>
              <a:ext uri="{FF2B5EF4-FFF2-40B4-BE49-F238E27FC236}">
                <a16:creationId xmlns:a16="http://schemas.microsoft.com/office/drawing/2014/main" id="{D2095345-5828-4559-8444-DDE4E229A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10152" y="3738842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71" name="Text Box 42">
            <a:extLst>
              <a:ext uri="{FF2B5EF4-FFF2-40B4-BE49-F238E27FC236}">
                <a16:creationId xmlns:a16="http://schemas.microsoft.com/office/drawing/2014/main" id="{5AFAB95B-3F79-42BB-9FAC-3C865DEAF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306" y="288572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8272" name="Line 43">
            <a:extLst>
              <a:ext uri="{FF2B5EF4-FFF2-40B4-BE49-F238E27FC236}">
                <a16:creationId xmlns:a16="http://schemas.microsoft.com/office/drawing/2014/main" id="{78645087-524C-4204-A502-62C82A492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2949" y="3282658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73" name="Line 44">
            <a:extLst>
              <a:ext uri="{FF2B5EF4-FFF2-40B4-BE49-F238E27FC236}">
                <a16:creationId xmlns:a16="http://schemas.microsoft.com/office/drawing/2014/main" id="{935745B6-3B68-42E2-B0EB-483CFBD77B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7112" y="2635625"/>
            <a:ext cx="0" cy="247425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74" name="Text Box 45">
            <a:extLst>
              <a:ext uri="{FF2B5EF4-FFF2-40B4-BE49-F238E27FC236}">
                <a16:creationId xmlns:a16="http://schemas.microsoft.com/office/drawing/2014/main" id="{47D49BCF-7579-4A6D-ACD6-20B5BCC6C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1983" y="2251803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38276" name="Rectangle 10">
            <a:extLst>
              <a:ext uri="{FF2B5EF4-FFF2-40B4-BE49-F238E27FC236}">
                <a16:creationId xmlns:a16="http://schemas.microsoft.com/office/drawing/2014/main" id="{0CB08C01-8F99-4456-B26B-6B4FE9A2D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369" y="4803122"/>
            <a:ext cx="394391" cy="231457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8277" name="Text Box 4">
            <a:extLst>
              <a:ext uri="{FF2B5EF4-FFF2-40B4-BE49-F238E27FC236}">
                <a16:creationId xmlns:a16="http://schemas.microsoft.com/office/drawing/2014/main" id="{32FC00D2-4ACA-4B55-9056-3CF3440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533" y="1324125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38" name="灯片编号占位符 3">
            <a:extLst>
              <a:ext uri="{FF2B5EF4-FFF2-40B4-BE49-F238E27FC236}">
                <a16:creationId xmlns:a16="http://schemas.microsoft.com/office/drawing/2014/main" id="{BDA01443-39B3-47CF-9B01-53C81F56F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75</a:t>
            </a:fld>
            <a:endParaRPr lang="zh-TW" altLang="en-US"/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27E1D956-7E44-4F45-BD3F-FB56E039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128" y="1538230"/>
            <a:ext cx="1191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Reduce 3</a:t>
            </a:r>
            <a:r>
              <a:rPr lang="en-US" altLang="zh-TW" sz="2400" b="1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37E526C5-ACCE-4666-883A-AE35E7A28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1188" y="1604569"/>
            <a:ext cx="318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 Box 7">
            <a:extLst>
              <a:ext uri="{FF2B5EF4-FFF2-40B4-BE49-F238E27FC236}">
                <a16:creationId xmlns:a16="http://schemas.microsoft.com/office/drawing/2014/main" id="{2899320D-8648-4984-9604-CC8335AC7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542" y="1592019"/>
            <a:ext cx="266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28962EC7-99BB-452B-AF40-4CAC388A6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022" y="1585923"/>
            <a:ext cx="266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71151" y="1299933"/>
            <a:ext cx="267097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case </a:t>
            </a:r>
            <a:r>
              <a:rPr lang="en-US" altLang="zh-TW" sz="1400" b="1" dirty="0" err="1">
                <a:solidFill>
                  <a:srgbClr val="047016"/>
                </a:solidFill>
                <a:latin typeface="Arial Narrow" panose="020B0606020202030204" pitchFamily="34" charset="0"/>
              </a:rPr>
              <a:t>REDUCE</a:t>
            </a:r>
            <a:r>
              <a:rPr lang="en-US" altLang="zh-TW" sz="1400" b="1" baseline="-25000" dirty="0" err="1">
                <a:solidFill>
                  <a:srgbClr val="047016"/>
                </a:solidFill>
                <a:latin typeface="Arial Narrow" panose="020B0606020202030204" pitchFamily="34" charset="0"/>
              </a:rPr>
              <a:t>i</a:t>
            </a: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Assume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i-th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production is 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* X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Y</a:t>
            </a:r>
            <a:r>
              <a:rPr lang="en-US" altLang="zh-TW" sz="1400" b="1" baseline="-25000" dirty="0">
                <a:solidFill>
                  <a:srgbClr val="0366A9"/>
                </a:solidFill>
                <a:latin typeface="Arial Narrow" panose="020B0606020202030204" pitchFamily="34" charset="0"/>
              </a:rPr>
              <a:t>1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>
                <a:solidFill>
                  <a:srgbClr val="0366A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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</a:t>
            </a:r>
            <a:r>
              <a:rPr lang="en-US" altLang="zh-TW" sz="1400" b="1" dirty="0" err="1">
                <a:solidFill>
                  <a:srgbClr val="0366A9"/>
                </a:solidFill>
                <a:latin typeface="Arial Narrow" panose="020B0606020202030204" pitchFamily="34" charset="0"/>
              </a:rPr>
              <a:t>Y</a:t>
            </a:r>
            <a:r>
              <a:rPr lang="en-US" altLang="zh-TW" sz="1400" b="1" baseline="-25000" dirty="0" err="1">
                <a:solidFill>
                  <a:srgbClr val="0366A9"/>
                </a:solidFill>
                <a:latin typeface="Arial Narrow" panose="020B0606020202030204" pitchFamily="34" charset="0"/>
              </a:rPr>
              <a:t>m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* Remove states corresponding to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* the RHS of the production.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pop(m);</a:t>
            </a:r>
            <a:endParaRPr lang="en-US" altLang="zh-TW" sz="14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S' is the new stack top.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push(</a:t>
            </a:r>
            <a:r>
              <a:rPr lang="en-US" altLang="zh-TW" sz="1400" dirty="0" err="1">
                <a:solidFill>
                  <a:schemeClr val="folHlink"/>
                </a:solidFill>
                <a:latin typeface="Arial Narrow" panose="020B0606020202030204" pitchFamily="34" charset="0"/>
              </a:rPr>
              <a:t>go_to</a:t>
            </a:r>
            <a:r>
              <a:rPr lang="en-US" altLang="zh-TW" sz="1400" dirty="0">
                <a:solidFill>
                  <a:schemeClr val="folHlink"/>
                </a:solidFill>
                <a:latin typeface="Arial Narrow" panose="020B0606020202030204" pitchFamily="34" charset="0"/>
              </a:rPr>
              <a:t>[S'][X]);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  <a:tab pos="1714500" algn="l"/>
                <a:tab pos="2057400" algn="l"/>
                <a:tab pos="23431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	break;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73" grpId="0" animBg="1"/>
      <p:bldP spid="138274" grpId="0"/>
      <p:bldP spid="138276" grpId="0" animBg="1"/>
      <p:bldP spid="39" grpId="0"/>
      <p:bldP spid="41" grpId="0"/>
      <p:bldP spid="42" grpId="1"/>
      <p:bldP spid="4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324" name="Object 22">
            <a:extLst>
              <a:ext uri="{FF2B5EF4-FFF2-40B4-BE49-F238E27FC236}">
                <a16:creationId xmlns:a16="http://schemas.microsoft.com/office/drawing/2014/main" id="{50ADB7D9-95A8-471C-B1DE-4AEBA7CD1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514008"/>
              </p:ext>
            </p:extLst>
          </p:nvPr>
        </p:nvGraphicFramePr>
        <p:xfrm>
          <a:off x="1226051" y="3135002"/>
          <a:ext cx="5280025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97435" imgH="3889599" progId="Word.Document.8">
                  <p:embed/>
                </p:oleObj>
              </mc:Choice>
              <mc:Fallback>
                <p:oleObj name="Document" r:id="rId3" imgW="6397435" imgH="3889599" progId="Word.Document.8">
                  <p:embed/>
                  <p:pic>
                    <p:nvPicPr>
                      <p:cNvPr id="140324" name="Object 22">
                        <a:extLst>
                          <a:ext uri="{FF2B5EF4-FFF2-40B4-BE49-F238E27FC236}">
                            <a16:creationId xmlns:a16="http://schemas.microsoft.com/office/drawing/2014/main" id="{50ADB7D9-95A8-471C-B1DE-4AEBA7CD10C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051" y="3135002"/>
                        <a:ext cx="5280025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標題 40">
            <a:extLst>
              <a:ext uri="{FF2B5EF4-FFF2-40B4-BE49-F238E27FC236}">
                <a16:creationId xmlns:a16="http://schemas.microsoft.com/office/drawing/2014/main" id="{26737BEF-339B-44AB-8811-9B099D3E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Example (17)</a:t>
            </a:r>
            <a:endParaRPr lang="zh-TW" altLang="en-US" sz="4000" dirty="0"/>
          </a:p>
        </p:txBody>
      </p:sp>
      <p:sp>
        <p:nvSpPr>
          <p:cNvPr id="140292" name="Text Box 5">
            <a:extLst>
              <a:ext uri="{FF2B5EF4-FFF2-40B4-BE49-F238E27FC236}">
                <a16:creationId xmlns:a16="http://schemas.microsoft.com/office/drawing/2014/main" id="{8E179874-940E-4782-9BC2-DB460FF04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980" y="1603357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2400" b="1">
              <a:latin typeface="Times New Roman" panose="02020603050405020304" pitchFamily="18" charset="0"/>
            </a:endParaRPr>
          </a:p>
        </p:txBody>
      </p:sp>
      <p:sp>
        <p:nvSpPr>
          <p:cNvPr id="140293" name="Text Box 6">
            <a:extLst>
              <a:ext uri="{FF2B5EF4-FFF2-40B4-BE49-F238E27FC236}">
                <a16:creationId xmlns:a16="http://schemas.microsoft.com/office/drawing/2014/main" id="{424EDA55-AEFC-4838-AD63-E6DEEA4A4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586" y="1230705"/>
            <a:ext cx="4321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Initial :(</a:t>
            </a:r>
            <a:r>
              <a:rPr lang="en-US" altLang="zh-TW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id+id</a:t>
            </a:r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)$</a:t>
            </a:r>
          </a:p>
        </p:txBody>
      </p:sp>
      <p:sp>
        <p:nvSpPr>
          <p:cNvPr id="140294" name="Text Box 7">
            <a:extLst>
              <a:ext uri="{FF2B5EF4-FFF2-40B4-BE49-F238E27FC236}">
                <a16:creationId xmlns:a16="http://schemas.microsoft.com/office/drawing/2014/main" id="{175B548D-C989-4587-90B0-CB6B7642B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103" y="1600984"/>
            <a:ext cx="25621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latin typeface="Times New Roman" panose="02020603050405020304" pitchFamily="18" charset="0"/>
              </a:rPr>
              <a:t>step15:0  1                </a:t>
            </a:r>
            <a:r>
              <a:rPr lang="en-US" altLang="zh-TW" sz="2000" b="1" dirty="0">
                <a:solidFill>
                  <a:srgbClr val="0099FF"/>
                </a:solidFill>
                <a:latin typeface="Times New Roman" panose="02020603050405020304" pitchFamily="18" charset="0"/>
              </a:rPr>
              <a:t>$</a:t>
            </a:r>
            <a:endParaRPr lang="en-US" altLang="zh-TW" sz="2400" b="1" dirty="0">
              <a:latin typeface="Times New Roman" panose="02020603050405020304" pitchFamily="18" charset="0"/>
            </a:endParaRPr>
          </a:p>
        </p:txBody>
      </p:sp>
      <p:sp>
        <p:nvSpPr>
          <p:cNvPr id="140295" name="Text Box 8">
            <a:extLst>
              <a:ext uri="{FF2B5EF4-FFF2-40B4-BE49-F238E27FC236}">
                <a16:creationId xmlns:a16="http://schemas.microsoft.com/office/drawing/2014/main" id="{D29A9A6C-AB5E-4FA9-9F65-0FD980FC1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755" y="2682857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47016"/>
                </a:solidFill>
                <a:latin typeface="Times New Roman" panose="02020603050405020304" pitchFamily="18" charset="0"/>
              </a:rPr>
              <a:t>Tree:</a:t>
            </a:r>
          </a:p>
        </p:txBody>
      </p:sp>
      <p:sp>
        <p:nvSpPr>
          <p:cNvPr id="140296" name="Text Box 9">
            <a:extLst>
              <a:ext uri="{FF2B5EF4-FFF2-40B4-BE49-F238E27FC236}">
                <a16:creationId xmlns:a16="http://schemas.microsoft.com/office/drawing/2014/main" id="{5C6C1E44-1E3A-4475-8656-60980ECE8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218" y="3906819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140297" name="Rectangle 10">
            <a:extLst>
              <a:ext uri="{FF2B5EF4-FFF2-40B4-BE49-F238E27FC236}">
                <a16:creationId xmlns:a16="http://schemas.microsoft.com/office/drawing/2014/main" id="{20EC577D-5DEA-4B08-BD87-E2FD4FB12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636" y="4761497"/>
            <a:ext cx="398033" cy="247427"/>
          </a:xfrm>
          <a:prstGeom prst="rect">
            <a:avLst/>
          </a:prstGeom>
          <a:solidFill>
            <a:srgbClr val="FFFF99">
              <a:alpha val="50195"/>
            </a:srgbClr>
          </a:solidFill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40298" name="Text Box 13">
            <a:extLst>
              <a:ext uri="{FF2B5EF4-FFF2-40B4-BE49-F238E27FC236}">
                <a16:creationId xmlns:a16="http://schemas.microsoft.com/office/drawing/2014/main" id="{7D155445-A674-47EF-A55E-31ACC60A9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9043" y="564354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40299" name="Line 14">
            <a:extLst>
              <a:ext uri="{FF2B5EF4-FFF2-40B4-BE49-F238E27FC236}">
                <a16:creationId xmlns:a16="http://schemas.microsoft.com/office/drawing/2014/main" id="{1481FF67-FEC3-44AE-9F5F-75C244ECA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1918" y="5564169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00" name="Text Box 15">
            <a:extLst>
              <a:ext uri="{FF2B5EF4-FFF2-40B4-BE49-F238E27FC236}">
                <a16:creationId xmlns:a16="http://schemas.microsoft.com/office/drawing/2014/main" id="{4FBFE3CD-4447-43AF-8630-D2E50D163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9043" y="520380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40301" name="Text Box 16">
            <a:extLst>
              <a:ext uri="{FF2B5EF4-FFF2-40B4-BE49-F238E27FC236}">
                <a16:creationId xmlns:a16="http://schemas.microsoft.com/office/drawing/2014/main" id="{FF17DD08-9CD4-4F1D-996D-7DFC872D0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9043" y="477200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40302" name="Text Box 17">
            <a:extLst>
              <a:ext uri="{FF2B5EF4-FFF2-40B4-BE49-F238E27FC236}">
                <a16:creationId xmlns:a16="http://schemas.microsoft.com/office/drawing/2014/main" id="{7DF42DC3-787B-422E-A4F9-88B35A84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718" y="434020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40303" name="Text Box 18">
            <a:extLst>
              <a:ext uri="{FF2B5EF4-FFF2-40B4-BE49-F238E27FC236}">
                <a16:creationId xmlns:a16="http://schemas.microsoft.com/office/drawing/2014/main" id="{4707A496-BB75-489B-9AE4-2823339AC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980" y="5211744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40304" name="Text Box 19">
            <a:extLst>
              <a:ext uri="{FF2B5EF4-FFF2-40B4-BE49-F238E27FC236}">
                <a16:creationId xmlns:a16="http://schemas.microsoft.com/office/drawing/2014/main" id="{F0711C89-7C5D-4F61-BD83-DBEB60323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3005" y="477200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40305" name="Text Box 20">
            <a:extLst>
              <a:ext uri="{FF2B5EF4-FFF2-40B4-BE49-F238E27FC236}">
                <a16:creationId xmlns:a16="http://schemas.microsoft.com/office/drawing/2014/main" id="{B8B6D11A-C896-423D-B67D-F2A6F8A0F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3005" y="4340207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40306" name="Text Box 21">
            <a:extLst>
              <a:ext uri="{FF2B5EF4-FFF2-40B4-BE49-F238E27FC236}">
                <a16:creationId xmlns:a16="http://schemas.microsoft.com/office/drawing/2014/main" id="{6B81510A-AF0C-4CBD-A555-8EF6A6E9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018" y="4340207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40307" name="Line 22">
            <a:extLst>
              <a:ext uri="{FF2B5EF4-FFF2-40B4-BE49-F238E27FC236}">
                <a16:creationId xmlns:a16="http://schemas.microsoft.com/office/drawing/2014/main" id="{92025717-1FEB-446C-B927-F67B2F3DE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5880" y="5132369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08" name="Text Box 24">
            <a:extLst>
              <a:ext uri="{FF2B5EF4-FFF2-40B4-BE49-F238E27FC236}">
                <a16:creationId xmlns:a16="http://schemas.microsoft.com/office/drawing/2014/main" id="{07468C7C-FE5C-4C34-B7A5-D702BCBF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718" y="3906819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40309" name="Line 25">
            <a:extLst>
              <a:ext uri="{FF2B5EF4-FFF2-40B4-BE49-F238E27FC236}">
                <a16:creationId xmlns:a16="http://schemas.microsoft.com/office/drawing/2014/main" id="{7C3BE4F0-96EE-414D-B6CB-17C798AAC6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94943" y="4124307"/>
            <a:ext cx="358775" cy="2873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0" name="Line 26">
            <a:extLst>
              <a:ext uri="{FF2B5EF4-FFF2-40B4-BE49-F238E27FC236}">
                <a16:creationId xmlns:a16="http://schemas.microsoft.com/office/drawing/2014/main" id="{E86D8958-B91E-4A38-AA95-BD2800E70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4080" y="4124307"/>
            <a:ext cx="433388" cy="287337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1" name="Text Box 27">
            <a:extLst>
              <a:ext uri="{FF2B5EF4-FFF2-40B4-BE49-F238E27FC236}">
                <a16:creationId xmlns:a16="http://schemas.microsoft.com/office/drawing/2014/main" id="{E43B00A3-43FB-433C-9E9D-35540499D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268" y="3906819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0312" name="Text Box 28">
            <a:extLst>
              <a:ext uri="{FF2B5EF4-FFF2-40B4-BE49-F238E27FC236}">
                <a16:creationId xmlns:a16="http://schemas.microsoft.com/office/drawing/2014/main" id="{6B13A8E5-8F35-42D2-80C8-141271C4E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718" y="3403582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40313" name="Line 29">
            <a:extLst>
              <a:ext uri="{FF2B5EF4-FFF2-40B4-BE49-F238E27FC236}">
                <a16:creationId xmlns:a16="http://schemas.microsoft.com/office/drawing/2014/main" id="{57F6FD88-C661-46D6-A750-38A56DDF18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0118" y="3690919"/>
            <a:ext cx="86360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4" name="Line 30">
            <a:extLst>
              <a:ext uri="{FF2B5EF4-FFF2-40B4-BE49-F238E27FC236}">
                <a16:creationId xmlns:a16="http://schemas.microsoft.com/office/drawing/2014/main" id="{740DD48D-B370-4321-B03A-9E396F2E0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4080" y="3690919"/>
            <a:ext cx="793750" cy="215900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5" name="Line 31">
            <a:extLst>
              <a:ext uri="{FF2B5EF4-FFF2-40B4-BE49-F238E27FC236}">
                <a16:creationId xmlns:a16="http://schemas.microsoft.com/office/drawing/2014/main" id="{8969A3B5-1066-4E66-AC44-6A7910AD3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1918" y="5132369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6" name="Line 33">
            <a:extLst>
              <a:ext uri="{FF2B5EF4-FFF2-40B4-BE49-F238E27FC236}">
                <a16:creationId xmlns:a16="http://schemas.microsoft.com/office/drawing/2014/main" id="{3794BACC-EEBE-48B0-B166-243189BAA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1918" y="4698982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7" name="Line 34">
            <a:extLst>
              <a:ext uri="{FF2B5EF4-FFF2-40B4-BE49-F238E27FC236}">
                <a16:creationId xmlns:a16="http://schemas.microsoft.com/office/drawing/2014/main" id="{6C553150-D05E-4180-B8BD-1143E5559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5880" y="4698982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8" name="Line 35">
            <a:extLst>
              <a:ext uri="{FF2B5EF4-FFF2-40B4-BE49-F238E27FC236}">
                <a16:creationId xmlns:a16="http://schemas.microsoft.com/office/drawing/2014/main" id="{6B3004A3-E796-4399-9F54-01C6B48BB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8180" y="4267182"/>
            <a:ext cx="0" cy="150812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19" name="Line 36">
            <a:extLst>
              <a:ext uri="{FF2B5EF4-FFF2-40B4-BE49-F238E27FC236}">
                <a16:creationId xmlns:a16="http://schemas.microsoft.com/office/drawing/2014/main" id="{C3C4CA90-16FC-460F-9C69-2785AD14D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8180" y="3763944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20" name="Text Box 37">
            <a:extLst>
              <a:ext uri="{FF2B5EF4-FFF2-40B4-BE49-F238E27FC236}">
                <a16:creationId xmlns:a16="http://schemas.microsoft.com/office/drawing/2014/main" id="{60D0A711-CE5B-4FF3-9E6C-E7DCE3623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718" y="297178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40321" name="Line 38">
            <a:extLst>
              <a:ext uri="{FF2B5EF4-FFF2-40B4-BE49-F238E27FC236}">
                <a16:creationId xmlns:a16="http://schemas.microsoft.com/office/drawing/2014/main" id="{D9FA4378-333C-47AD-8867-49C2F818A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6593" y="3332144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22" name="Line 39">
            <a:extLst>
              <a:ext uri="{FF2B5EF4-FFF2-40B4-BE49-F238E27FC236}">
                <a16:creationId xmlns:a16="http://schemas.microsoft.com/office/drawing/2014/main" id="{33E6FD59-7C5B-45F8-B515-5EE1442EB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8180" y="2827319"/>
            <a:ext cx="0" cy="150813"/>
          </a:xfrm>
          <a:prstGeom prst="line">
            <a:avLst/>
          </a:prstGeom>
          <a:noFill/>
          <a:ln w="22225">
            <a:solidFill>
              <a:srgbClr val="07C5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323" name="Text Box 40">
            <a:extLst>
              <a:ext uri="{FF2B5EF4-FFF2-40B4-BE49-F238E27FC236}">
                <a16:creationId xmlns:a16="http://schemas.microsoft.com/office/drawing/2014/main" id="{4F723493-09ED-4DD0-ADDF-781CFB6D5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718" y="2466957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>
                <a:solidFill>
                  <a:srgbClr val="07C527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40325" name="Text Box 4">
            <a:extLst>
              <a:ext uri="{FF2B5EF4-FFF2-40B4-BE49-F238E27FC236}">
                <a16:creationId xmlns:a16="http://schemas.microsoft.com/office/drawing/2014/main" id="{E70F8FE4-6023-4DF2-A330-9522FCD2C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881" y="1332240"/>
            <a:ext cx="2808288" cy="1558925"/>
          </a:xfrm>
          <a:prstGeom prst="rect">
            <a:avLst/>
          </a:prstGeom>
          <a:solidFill>
            <a:schemeClr val="bg1"/>
          </a:solidFill>
          <a:ln w="222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7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600">
                <a:solidFill>
                  <a:srgbClr val="047016"/>
                </a:solidFill>
              </a:rPr>
              <a:t>for grammar G</a:t>
            </a:r>
            <a:r>
              <a:rPr kumimoji="0" lang="en-US" altLang="zh-TW" sz="1600" baseline="-25000">
                <a:solidFill>
                  <a:srgbClr val="047016"/>
                </a:solidFill>
              </a:rPr>
              <a:t>3</a:t>
            </a:r>
            <a:r>
              <a:rPr kumimoji="0" lang="en-US" altLang="zh-TW" sz="1600">
                <a:solidFill>
                  <a:srgbClr val="047016"/>
                </a:solidFill>
              </a:rPr>
              <a:t> :</a:t>
            </a:r>
          </a:p>
          <a:p>
            <a:pPr lvl="1" eaLnBrk="1" hangingPunct="1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1.	S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  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E   $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2.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E   + 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3.	E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4.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T   * 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5.	T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P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6.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id</a:t>
            </a:r>
          </a:p>
          <a:p>
            <a:pPr lvl="1" eaLnBrk="1" hangingPunct="1">
              <a:lnSpc>
                <a:spcPct val="70000"/>
              </a:lnSpc>
              <a:spcBef>
                <a:spcPct val="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7.	P  </a:t>
            </a:r>
            <a:r>
              <a:rPr lang="en-US" altLang="zh-TW" sz="1600" b="1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600" b="1">
                <a:solidFill>
                  <a:srgbClr val="047016"/>
                </a:solidFill>
                <a:latin typeface="Arial" panose="020B0604020202020204" pitchFamily="34" charset="0"/>
              </a:rPr>
              <a:t>  (   E   )</a:t>
            </a:r>
          </a:p>
        </p:txBody>
      </p:sp>
      <p:sp>
        <p:nvSpPr>
          <p:cNvPr id="38" name="灯片编号占位符 3">
            <a:extLst>
              <a:ext uri="{FF2B5EF4-FFF2-40B4-BE49-F238E27FC236}">
                <a16:creationId xmlns:a16="http://schemas.microsoft.com/office/drawing/2014/main" id="{2E78158B-CCED-4463-82DD-46D10785A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76</a:t>
            </a:fld>
            <a:endParaRPr lang="zh-TW" altLang="en-US"/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1F2EE9D9-9C50-4C21-87A6-864C8A28B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7583" y="1558312"/>
            <a:ext cx="983297" cy="47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000" b="1" dirty="0">
                <a:solidFill>
                  <a:srgbClr val="0366A9"/>
                </a:solidFill>
                <a:latin typeface="Times New Roman" panose="02020603050405020304" pitchFamily="18" charset="0"/>
              </a:rPr>
              <a:t>Accept</a:t>
            </a:r>
            <a:r>
              <a:rPr lang="en-US" altLang="zh-TW" sz="2400" b="1" dirty="0"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5659" y="1601240"/>
            <a:ext cx="23173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case ACCEPT: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/* The input has been correctly 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400" b="1" dirty="0">
                <a:solidFill>
                  <a:srgbClr val="0366A9"/>
                </a:solidFill>
                <a:latin typeface="Arial Narrow" panose="020B0606020202030204" pitchFamily="34" charset="0"/>
              </a:rPr>
              <a:t>    parsed. */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</a:t>
            </a:r>
            <a:r>
              <a:rPr lang="en-US" altLang="zh-TW" sz="1400" dirty="0" err="1">
                <a:latin typeface="Arial Narrow" panose="020B0606020202030204" pitchFamily="34" charset="0"/>
              </a:rPr>
              <a:t>clean_up_and_finish</a:t>
            </a:r>
            <a:r>
              <a:rPr lang="en-US" altLang="zh-TW" sz="1400" dirty="0">
                <a:latin typeface="Arial Narrow" panose="020B0606020202030204" pitchFamily="34" charset="0"/>
              </a:rPr>
              <a:t>();</a:t>
            </a:r>
          </a:p>
          <a:p>
            <a:pPr marL="285750" indent="-285750">
              <a:lnSpc>
                <a:spcPct val="80000"/>
              </a:lnSpc>
              <a:spcBef>
                <a:spcPct val="0"/>
              </a:spcBef>
              <a:buFont typeface="Wingdings 3" panose="05040102010807070707" pitchFamily="18" charset="2"/>
              <a:buNone/>
              <a:tabLst>
                <a:tab pos="571500" algn="l"/>
                <a:tab pos="857250" algn="l"/>
                <a:tab pos="1143000" algn="l"/>
                <a:tab pos="1428750" algn="l"/>
              </a:tabLst>
            </a:pPr>
            <a:r>
              <a:rPr lang="en-US" altLang="zh-TW" sz="1400" dirty="0">
                <a:latin typeface="Arial Narrow" panose="020B0606020202030204" pitchFamily="34" charset="0"/>
              </a:rPr>
              <a:t>	return;</a:t>
            </a:r>
            <a:r>
              <a:rPr lang="en-US" altLang="zh-TW" sz="1400" b="1" dirty="0">
                <a:solidFill>
                  <a:srgbClr val="047016"/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7" grpId="0" animBg="1"/>
      <p:bldP spid="39" grpId="0"/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2">
            <a:extLst>
              <a:ext uri="{FF2B5EF4-FFF2-40B4-BE49-F238E27FC236}">
                <a16:creationId xmlns:a16="http://schemas.microsoft.com/office/drawing/2014/main" id="{107750A8-B52C-42BB-A64F-53E10261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099" y="144466"/>
            <a:ext cx="10373489" cy="692151"/>
          </a:xfrm>
          <a:effectLst>
            <a:outerShdw dist="53882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defTabSz="917575" eaLnBrk="1" hangingPunct="1"/>
            <a:r>
              <a:rPr lang="en-US" altLang="en-US" sz="4000" dirty="0"/>
              <a:t>LL(1) or LA</a:t>
            </a:r>
            <a:r>
              <a:rPr lang="en-US" altLang="zh-TW" sz="4000" dirty="0"/>
              <a:t>L</a:t>
            </a:r>
            <a:r>
              <a:rPr lang="en-US" altLang="en-US" sz="4000" dirty="0"/>
              <a:t>R(1) , That is the question </a:t>
            </a:r>
            <a:r>
              <a:rPr lang="en-US" altLang="zh-TW" sz="4000" dirty="0"/>
              <a:t>(1)</a:t>
            </a:r>
          </a:p>
        </p:txBody>
      </p:sp>
      <p:grpSp>
        <p:nvGrpSpPr>
          <p:cNvPr id="142340" name="Group 4">
            <a:extLst>
              <a:ext uri="{FF2B5EF4-FFF2-40B4-BE49-F238E27FC236}">
                <a16:creationId xmlns:a16="http://schemas.microsoft.com/office/drawing/2014/main" id="{6EB7336B-A63D-4C89-947F-73DD853E4A5E}"/>
              </a:ext>
            </a:extLst>
          </p:cNvPr>
          <p:cNvGrpSpPr>
            <a:grpSpLocks/>
          </p:cNvGrpSpPr>
          <p:nvPr/>
        </p:nvGrpSpPr>
        <p:grpSpPr bwMode="auto">
          <a:xfrm>
            <a:off x="4413250" y="1225550"/>
            <a:ext cx="3365500" cy="2654300"/>
            <a:chOff x="1972" y="772"/>
            <a:chExt cx="2296" cy="1672"/>
          </a:xfrm>
        </p:grpSpPr>
        <p:sp>
          <p:nvSpPr>
            <p:cNvPr id="142344" name="Oval 5">
              <a:extLst>
                <a:ext uri="{FF2B5EF4-FFF2-40B4-BE49-F238E27FC236}">
                  <a16:creationId xmlns:a16="http://schemas.microsoft.com/office/drawing/2014/main" id="{470D1F4F-3CE5-46F5-8277-5DD5D0089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" y="772"/>
              <a:ext cx="2296" cy="1672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latin typeface="Arial" panose="020B0604020202020204" pitchFamily="34" charset="0"/>
                </a:rPr>
                <a:t>LR(1) grammar</a:t>
              </a:r>
            </a:p>
          </p:txBody>
        </p:sp>
        <p:sp>
          <p:nvSpPr>
            <p:cNvPr id="142345" name="Oval 6">
              <a:extLst>
                <a:ext uri="{FF2B5EF4-FFF2-40B4-BE49-F238E27FC236}">
                  <a16:creationId xmlns:a16="http://schemas.microsoft.com/office/drawing/2014/main" id="{9A584FE9-48C6-457D-9153-160BDCEA7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1108"/>
              <a:ext cx="2008" cy="1240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latin typeface="Arial" panose="020B0604020202020204" pitchFamily="34" charset="0"/>
                </a:rPr>
                <a:t>LALR(1) grammar</a:t>
              </a:r>
            </a:p>
          </p:txBody>
        </p:sp>
        <p:sp>
          <p:nvSpPr>
            <p:cNvPr id="142346" name="Oval 7">
              <a:extLst>
                <a:ext uri="{FF2B5EF4-FFF2-40B4-BE49-F238E27FC236}">
                  <a16:creationId xmlns:a16="http://schemas.microsoft.com/office/drawing/2014/main" id="{C586BEF7-DD96-46D7-9A58-B1FD46033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1444"/>
              <a:ext cx="1720" cy="808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latin typeface="Arial" panose="020B0604020202020204" pitchFamily="34" charset="0"/>
                </a:rPr>
                <a:t>SLR(1) grammar</a:t>
              </a:r>
            </a:p>
          </p:txBody>
        </p:sp>
        <p:sp>
          <p:nvSpPr>
            <p:cNvPr id="142347" name="Oval 8">
              <a:extLst>
                <a:ext uri="{FF2B5EF4-FFF2-40B4-BE49-F238E27FC236}">
                  <a16:creationId xmlns:a16="http://schemas.microsoft.com/office/drawing/2014/main" id="{2E79C9AB-D7EF-45F8-BD70-0AAADF342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" y="1780"/>
              <a:ext cx="1432" cy="376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b="1">
                  <a:latin typeface="Arial" panose="020B0604020202020204" pitchFamily="34" charset="0"/>
                </a:rPr>
                <a:t>LR(0) grammar</a:t>
              </a:r>
            </a:p>
          </p:txBody>
        </p:sp>
      </p:grpSp>
      <p:graphicFrame>
        <p:nvGraphicFramePr>
          <p:cNvPr id="142341" name="Object 9">
            <a:extLst>
              <a:ext uri="{FF2B5EF4-FFF2-40B4-BE49-F238E27FC236}">
                <a16:creationId xmlns:a16="http://schemas.microsoft.com/office/drawing/2014/main" id="{10C55D63-FDC0-410E-BB8A-4AF78BC9F371}"/>
              </a:ext>
            </a:extLst>
          </p:cNvPr>
          <p:cNvGraphicFramePr>
            <a:graphicFrameLocks/>
          </p:cNvGraphicFramePr>
          <p:nvPr/>
        </p:nvGraphicFramePr>
        <p:xfrm>
          <a:off x="2706688" y="4043363"/>
          <a:ext cx="7415212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件" r:id="rId3" imgW="8039125" imgH="1692583" progId="Word.Document.8">
                  <p:embed/>
                </p:oleObj>
              </mc:Choice>
              <mc:Fallback>
                <p:oleObj name="文件" r:id="rId3" imgW="8039125" imgH="1692583" progId="Word.Document.8">
                  <p:embed/>
                  <p:pic>
                    <p:nvPicPr>
                      <p:cNvPr id="142341" name="Object 9">
                        <a:extLst>
                          <a:ext uri="{FF2B5EF4-FFF2-40B4-BE49-F238E27FC236}">
                            <a16:creationId xmlns:a16="http://schemas.microsoft.com/office/drawing/2014/main" id="{10C55D63-FDC0-410E-BB8A-4AF78BC9F37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4043363"/>
                        <a:ext cx="7415212" cy="170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2" name="Text Box 10">
            <a:extLst>
              <a:ext uri="{FF2B5EF4-FFF2-40B4-BE49-F238E27FC236}">
                <a16:creationId xmlns:a16="http://schemas.microsoft.com/office/drawing/2014/main" id="{29C27F34-844E-45EA-BF43-CEB1C663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96975"/>
            <a:ext cx="251936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</a:rPr>
              <a:t>Power --</a:t>
            </a:r>
          </a:p>
        </p:txBody>
      </p:sp>
      <p:sp>
        <p:nvSpPr>
          <p:cNvPr id="142343" name="Text Box 12">
            <a:extLst>
              <a:ext uri="{FF2B5EF4-FFF2-40B4-BE49-F238E27FC236}">
                <a16:creationId xmlns:a16="http://schemas.microsoft.com/office/drawing/2014/main" id="{39002EBE-C793-441A-8EBB-0EEDDC4E0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805488"/>
            <a:ext cx="934422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ct val="500000"/>
              </a:spcBef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</a:rPr>
              <a:t>LALR(1)</a:t>
            </a:r>
            <a:r>
              <a:rPr lang="en-US" altLang="zh-TW" sz="2400" dirty="0">
                <a:latin typeface="Arial" panose="020B0604020202020204" pitchFamily="34" charset="0"/>
              </a:rPr>
              <a:t> is the most commonly used bottom-up parsing method </a:t>
            </a:r>
          </a:p>
        </p:txBody>
      </p:sp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EF8591B5-FC06-498D-8F94-F880B508DF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>
            <a:extLst>
              <a:ext uri="{FF2B5EF4-FFF2-40B4-BE49-F238E27FC236}">
                <a16:creationId xmlns:a16="http://schemas.microsoft.com/office/drawing/2014/main" id="{1744341E-7BE3-490D-A15F-5C90AD231CF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53882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defTabSz="917575" eaLnBrk="1" hangingPunct="1"/>
            <a:r>
              <a:rPr lang="en-US" altLang="en-US" sz="4000" dirty="0"/>
              <a:t>LL(1) or LA</a:t>
            </a:r>
            <a:r>
              <a:rPr lang="en-US" altLang="zh-TW" sz="4000" dirty="0"/>
              <a:t>L</a:t>
            </a:r>
            <a:r>
              <a:rPr lang="en-US" altLang="en-US" sz="4000" dirty="0"/>
              <a:t>R(1) , That is the question </a:t>
            </a:r>
            <a:r>
              <a:rPr lang="en-US" altLang="zh-TW" sz="4000" dirty="0"/>
              <a:t>(2)</a:t>
            </a:r>
          </a:p>
        </p:txBody>
      </p:sp>
      <p:graphicFrame>
        <p:nvGraphicFramePr>
          <p:cNvPr id="144388" name="Object 4">
            <a:extLst>
              <a:ext uri="{FF2B5EF4-FFF2-40B4-BE49-F238E27FC236}">
                <a16:creationId xmlns:a16="http://schemas.microsoft.com/office/drawing/2014/main" id="{51A3BD06-6A5C-4C6E-9D02-06EDC0CCAD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48961"/>
              </p:ext>
            </p:extLst>
          </p:nvPr>
        </p:nvGraphicFramePr>
        <p:xfrm>
          <a:off x="1891665" y="1820564"/>
          <a:ext cx="8586283" cy="417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件" r:id="rId3" imgW="8773987" imgH="3891789" progId="Word.Document.8">
                  <p:embed/>
                </p:oleObj>
              </mc:Choice>
              <mc:Fallback>
                <p:oleObj name="文件" r:id="rId3" imgW="8773987" imgH="3891789" progId="Word.Document.8">
                  <p:embed/>
                  <p:pic>
                    <p:nvPicPr>
                      <p:cNvPr id="144388" name="Object 4">
                        <a:extLst>
                          <a:ext uri="{FF2B5EF4-FFF2-40B4-BE49-F238E27FC236}">
                            <a16:creationId xmlns:a16="http://schemas.microsoft.com/office/drawing/2014/main" id="{51A3BD06-6A5C-4C6E-9D02-06EDC0CCAD1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665" y="1820564"/>
                        <a:ext cx="8586283" cy="417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Text Box 5">
            <a:extLst>
              <a:ext uri="{FF2B5EF4-FFF2-40B4-BE49-F238E27FC236}">
                <a16:creationId xmlns:a16="http://schemas.microsoft.com/office/drawing/2014/main" id="{C97A7246-74D8-4C57-9C12-858B46DB3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2" y="1104771"/>
            <a:ext cx="6767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 eaLnBrk="1" hangingPunct="1">
              <a:buClr>
                <a:srgbClr val="5E1DEF"/>
              </a:buClr>
              <a:buFont typeface="Wingdings" panose="05000000000000000000" pitchFamily="2" charset="2"/>
              <a:buChar char="l"/>
            </a:pPr>
            <a:r>
              <a:rPr lang="en-US" altLang="zh-TW" sz="2800" dirty="0">
                <a:solidFill>
                  <a:srgbClr val="FF0000"/>
                </a:solidFill>
                <a:latin typeface="Arial" panose="020B0604020202020204" pitchFamily="34" charset="0"/>
              </a:rPr>
              <a:t> Two most popular parsing methods</a:t>
            </a:r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92420C30-D1C5-4BBB-9416-566B0433A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9">
            <a:extLst>
              <a:ext uri="{FF2B5EF4-FFF2-40B4-BE49-F238E27FC236}">
                <a16:creationId xmlns:a16="http://schemas.microsoft.com/office/drawing/2014/main" id="{09F37D45-0A50-42E7-9B3B-010DFB143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15365" name="Text Box 10">
            <a:extLst>
              <a:ext uri="{FF2B5EF4-FFF2-40B4-BE49-F238E27FC236}">
                <a16:creationId xmlns:a16="http://schemas.microsoft.com/office/drawing/2014/main" id="{7F1C82CD-4AA6-4699-B026-AB7BEF6B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5366" name="Line 11">
            <a:extLst>
              <a:ext uri="{FF2B5EF4-FFF2-40B4-BE49-F238E27FC236}">
                <a16:creationId xmlns:a16="http://schemas.microsoft.com/office/drawing/2014/main" id="{5E10D0EC-EA83-47AE-AA87-85561B2CB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Text Box 12">
            <a:extLst>
              <a:ext uri="{FF2B5EF4-FFF2-40B4-BE49-F238E27FC236}">
                <a16:creationId xmlns:a16="http://schemas.microsoft.com/office/drawing/2014/main" id="{54A4BA2D-D02C-4D7C-B285-2774EFF3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5368" name="Line 13">
            <a:extLst>
              <a:ext uri="{FF2B5EF4-FFF2-40B4-BE49-F238E27FC236}">
                <a16:creationId xmlns:a16="http://schemas.microsoft.com/office/drawing/2014/main" id="{E0813CED-9AAB-43CE-80DB-FAA63585E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Text Box 14">
            <a:extLst>
              <a:ext uri="{FF2B5EF4-FFF2-40B4-BE49-F238E27FC236}">
                <a16:creationId xmlns:a16="http://schemas.microsoft.com/office/drawing/2014/main" id="{4729B2EB-39B2-46A0-93F8-213035720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5370" name="Line 15">
            <a:extLst>
              <a:ext uri="{FF2B5EF4-FFF2-40B4-BE49-F238E27FC236}">
                <a16:creationId xmlns:a16="http://schemas.microsoft.com/office/drawing/2014/main" id="{6D6F4BA6-5BD3-402F-89E7-B99DAF535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Line 16">
            <a:extLst>
              <a:ext uri="{FF2B5EF4-FFF2-40B4-BE49-F238E27FC236}">
                <a16:creationId xmlns:a16="http://schemas.microsoft.com/office/drawing/2014/main" id="{699877E3-D9F5-4971-A478-591584924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2" name="Text Box 17">
            <a:extLst>
              <a:ext uri="{FF2B5EF4-FFF2-40B4-BE49-F238E27FC236}">
                <a16:creationId xmlns:a16="http://schemas.microsoft.com/office/drawing/2014/main" id="{10B3989D-9E33-41EE-86AA-3D3412B39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5373" name="Text Box 18">
            <a:extLst>
              <a:ext uri="{FF2B5EF4-FFF2-40B4-BE49-F238E27FC236}">
                <a16:creationId xmlns:a16="http://schemas.microsoft.com/office/drawing/2014/main" id="{1F878C73-0C6B-4DB3-9784-0EFC2F736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15374" name="Line 19">
            <a:extLst>
              <a:ext uri="{FF2B5EF4-FFF2-40B4-BE49-F238E27FC236}">
                <a16:creationId xmlns:a16="http://schemas.microsoft.com/office/drawing/2014/main" id="{E24EACFD-40C5-4C44-95BF-8F2E49905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5" name="Text Box 20">
            <a:extLst>
              <a:ext uri="{FF2B5EF4-FFF2-40B4-BE49-F238E27FC236}">
                <a16:creationId xmlns:a16="http://schemas.microsoft.com/office/drawing/2014/main" id="{2B385496-DB22-4886-B43A-55A560D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5376" name="Text Box 21">
            <a:extLst>
              <a:ext uri="{FF2B5EF4-FFF2-40B4-BE49-F238E27FC236}">
                <a16:creationId xmlns:a16="http://schemas.microsoft.com/office/drawing/2014/main" id="{694B4DBC-373F-4C56-AD74-44CFC871C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15377" name="Line 22">
            <a:extLst>
              <a:ext uri="{FF2B5EF4-FFF2-40B4-BE49-F238E27FC236}">
                <a16:creationId xmlns:a16="http://schemas.microsoft.com/office/drawing/2014/main" id="{0ECF859B-E69E-4713-99D4-EBFB4D7CA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8" name="Line 23">
            <a:extLst>
              <a:ext uri="{FF2B5EF4-FFF2-40B4-BE49-F238E27FC236}">
                <a16:creationId xmlns:a16="http://schemas.microsoft.com/office/drawing/2014/main" id="{2DE5CA11-B435-47D9-9E60-FEB83F052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9" name="Text Box 24">
            <a:extLst>
              <a:ext uri="{FF2B5EF4-FFF2-40B4-BE49-F238E27FC236}">
                <a16:creationId xmlns:a16="http://schemas.microsoft.com/office/drawing/2014/main" id="{24244599-625F-4F64-A6B9-71FD851C5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6" name="灯片编号占位符 3">
            <a:extLst>
              <a:ext uri="{FF2B5EF4-FFF2-40B4-BE49-F238E27FC236}">
                <a16:creationId xmlns:a16="http://schemas.microsoft.com/office/drawing/2014/main" id="{6E7A69CE-AFD7-404E-9D3E-DBCE962260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/>
          </a:p>
        </p:txBody>
      </p:sp>
      <p:grpSp>
        <p:nvGrpSpPr>
          <p:cNvPr id="27" name="Group 2">
            <a:extLst>
              <a:ext uri="{FF2B5EF4-FFF2-40B4-BE49-F238E27FC236}">
                <a16:creationId xmlns:a16="http://schemas.microsoft.com/office/drawing/2014/main" id="{192120FA-982F-4F93-864C-38F823EF99DC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28" name="Text Box 3">
              <a:extLst>
                <a:ext uri="{FF2B5EF4-FFF2-40B4-BE49-F238E27FC236}">
                  <a16:creationId xmlns:a16="http://schemas.microsoft.com/office/drawing/2014/main" id="{94E4CC1F-6E6B-43E2-A8DB-6A5AAF1E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9" name="Text Box 4">
              <a:extLst>
                <a:ext uri="{FF2B5EF4-FFF2-40B4-BE49-F238E27FC236}">
                  <a16:creationId xmlns:a16="http://schemas.microsoft.com/office/drawing/2014/main" id="{E0E30EF0-196B-4E7E-A8B7-25306E029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30" name="Text Box 5">
              <a:extLst>
                <a:ext uri="{FF2B5EF4-FFF2-40B4-BE49-F238E27FC236}">
                  <a16:creationId xmlns:a16="http://schemas.microsoft.com/office/drawing/2014/main" id="{DD86135E-00E0-4456-ACDC-10DA3E42D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31" name="Text Box 6">
              <a:extLst>
                <a:ext uri="{FF2B5EF4-FFF2-40B4-BE49-F238E27FC236}">
                  <a16:creationId xmlns:a16="http://schemas.microsoft.com/office/drawing/2014/main" id="{E37362A2-EE1A-4890-A593-A168C49A5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32" name="Text Box 7">
              <a:extLst>
                <a:ext uri="{FF2B5EF4-FFF2-40B4-BE49-F238E27FC236}">
                  <a16:creationId xmlns:a16="http://schemas.microsoft.com/office/drawing/2014/main" id="{6C363B54-73D7-4D38-B86D-817CA1529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33" name="Text Box 8">
              <a:extLst>
                <a:ext uri="{FF2B5EF4-FFF2-40B4-BE49-F238E27FC236}">
                  <a16:creationId xmlns:a16="http://schemas.microsoft.com/office/drawing/2014/main" id="{FB636115-5CFD-4063-BD8D-9023DF859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9">
            <a:extLst>
              <a:ext uri="{FF2B5EF4-FFF2-40B4-BE49-F238E27FC236}">
                <a16:creationId xmlns:a16="http://schemas.microsoft.com/office/drawing/2014/main" id="{1AFA04C7-96CC-42AB-B873-D8F0E52AA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124075" cy="180657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0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E$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E+T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7C527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7C527"/>
                </a:solidFill>
                <a:latin typeface="Arial" panose="020B0604020202020204" pitchFamily="34" charset="0"/>
              </a:rPr>
              <a:t> T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T</a:t>
            </a:r>
            <a:r>
              <a:rPr lang="zh-TW" altLang="zh-TW" sz="1800">
                <a:solidFill>
                  <a:srgbClr val="0000FF"/>
                </a:solidFill>
                <a:latin typeface="Arial" panose="020B0604020202020204" pitchFamily="34" charset="0"/>
              </a:rPr>
              <a:t>*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P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  T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00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00FF"/>
                </a:solidFill>
                <a:latin typeface="Arial" panose="020B0604020202020204" pitchFamily="34" charset="0"/>
              </a:rPr>
              <a:t> P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id   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  P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</a:t>
            </a:r>
            <a:r>
              <a:rPr lang="en-US" altLang="zh-TW" sz="1800">
                <a:solidFill>
                  <a:srgbClr val="0099FF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099FF"/>
                </a:solidFill>
                <a:latin typeface="Arial" panose="020B0604020202020204" pitchFamily="34" charset="0"/>
              </a:rPr>
              <a:t> (E)  </a:t>
            </a:r>
          </a:p>
        </p:txBody>
      </p:sp>
      <p:sp>
        <p:nvSpPr>
          <p:cNvPr id="17413" name="Text Box 10">
            <a:extLst>
              <a:ext uri="{FF2B5EF4-FFF2-40B4-BE49-F238E27FC236}">
                <a16:creationId xmlns:a16="http://schemas.microsoft.com/office/drawing/2014/main" id="{67FDD559-F70B-4E61-97FC-A912F14A2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7414" name="Line 11">
            <a:extLst>
              <a:ext uri="{FF2B5EF4-FFF2-40B4-BE49-F238E27FC236}">
                <a16:creationId xmlns:a16="http://schemas.microsoft.com/office/drawing/2014/main" id="{C0FF372D-6E3E-4D26-9067-091308902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5492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5" name="Text Box 12">
            <a:extLst>
              <a:ext uri="{FF2B5EF4-FFF2-40B4-BE49-F238E27FC236}">
                <a16:creationId xmlns:a16="http://schemas.microsoft.com/office/drawing/2014/main" id="{ACCDA90D-5408-4C01-84EF-4EF37494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9215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7416" name="Line 13">
            <a:extLst>
              <a:ext uri="{FF2B5EF4-FFF2-40B4-BE49-F238E27FC236}">
                <a16:creationId xmlns:a16="http://schemas.microsoft.com/office/drawing/2014/main" id="{3486A451-F0EB-4E25-A0E9-805672E5C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05251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7" name="Text Box 14">
            <a:extLst>
              <a:ext uri="{FF2B5EF4-FFF2-40B4-BE49-F238E27FC236}">
                <a16:creationId xmlns:a16="http://schemas.microsoft.com/office/drawing/2014/main" id="{CD55ACB0-8E2F-420E-9733-C52DAE636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41287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17418" name="Line 15">
            <a:extLst>
              <a:ext uri="{FF2B5EF4-FFF2-40B4-BE49-F238E27FC236}">
                <a16:creationId xmlns:a16="http://schemas.microsoft.com/office/drawing/2014/main" id="{58F0676D-BEE3-480D-884A-53E3A59C8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17732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9" name="Line 16">
            <a:extLst>
              <a:ext uri="{FF2B5EF4-FFF2-40B4-BE49-F238E27FC236}">
                <a16:creationId xmlns:a16="http://schemas.microsoft.com/office/drawing/2014/main" id="{FC68048E-A5A3-4537-8594-E8BB027709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17732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0" name="Text Box 17">
            <a:extLst>
              <a:ext uri="{FF2B5EF4-FFF2-40B4-BE49-F238E27FC236}">
                <a16:creationId xmlns:a16="http://schemas.microsoft.com/office/drawing/2014/main" id="{B9352A6C-092C-49AE-B354-C3FB902CE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9161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7421" name="Text Box 18">
            <a:extLst>
              <a:ext uri="{FF2B5EF4-FFF2-40B4-BE49-F238E27FC236}">
                <a16:creationId xmlns:a16="http://schemas.microsoft.com/office/drawing/2014/main" id="{8ECC4C2D-6DD2-4689-87DF-631EF6D32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0"/>
            <a:ext cx="2124075" cy="774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1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$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+T</a:t>
            </a:r>
          </a:p>
        </p:txBody>
      </p:sp>
      <p:sp>
        <p:nvSpPr>
          <p:cNvPr id="17422" name="Line 19">
            <a:extLst>
              <a:ext uri="{FF2B5EF4-FFF2-40B4-BE49-F238E27FC236}">
                <a16:creationId xmlns:a16="http://schemas.microsoft.com/office/drawing/2014/main" id="{05B6D069-17FA-4765-A8A9-B313CD817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4762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3" name="Text Box 20">
            <a:extLst>
              <a:ext uri="{FF2B5EF4-FFF2-40B4-BE49-F238E27FC236}">
                <a16:creationId xmlns:a16="http://schemas.microsoft.com/office/drawing/2014/main" id="{699F2849-D1CB-4201-B0C3-3E87F23B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7651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7424" name="Text Box 21">
            <a:extLst>
              <a:ext uri="{FF2B5EF4-FFF2-40B4-BE49-F238E27FC236}">
                <a16:creationId xmlns:a16="http://schemas.microsoft.com/office/drawing/2014/main" id="{92C72D60-640D-4330-BDFD-FA8414D4A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18891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$</a:t>
            </a:r>
          </a:p>
        </p:txBody>
      </p:sp>
      <p:sp>
        <p:nvSpPr>
          <p:cNvPr id="17425" name="Text Box 22">
            <a:extLst>
              <a:ext uri="{FF2B5EF4-FFF2-40B4-BE49-F238E27FC236}">
                <a16:creationId xmlns:a16="http://schemas.microsoft.com/office/drawing/2014/main" id="{0F3B620D-6817-4250-8F4C-5EED5EDD1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0"/>
            <a:ext cx="2124075" cy="568325"/>
          </a:xfrm>
          <a:prstGeom prst="rect">
            <a:avLst/>
          </a:prstGeom>
          <a:solidFill>
            <a:schemeClr val="bg1"/>
          </a:solidFill>
          <a:ln w="222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16000"/>
              </a:spcBef>
              <a:buClr>
                <a:srgbClr val="BCBCBC"/>
              </a:buClr>
              <a:buFont typeface="Wingdings 3" panose="05040102010807070707" pitchFamily="18" charset="2"/>
              <a:buNone/>
            </a:pPr>
            <a:r>
              <a:rPr kumimoji="0" lang="en-US" altLang="zh-TW" sz="1800">
                <a:solidFill>
                  <a:srgbClr val="0366A9"/>
                </a:solidFill>
                <a:latin typeface="Times New Roman" panose="02020603050405020304" pitchFamily="18" charset="0"/>
              </a:rPr>
              <a:t>state 2  //Accept</a:t>
            </a:r>
            <a:r>
              <a:rPr kumimoji="0" lang="en-US" altLang="zh-TW" sz="1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S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®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 E $ </a:t>
            </a:r>
            <a:r>
              <a:rPr lang="en-US" altLang="zh-TW" sz="1800">
                <a:solidFill>
                  <a:srgbClr val="047016"/>
                </a:solidFill>
                <a:latin typeface="Symbol" panose="05050102010706020507" pitchFamily="18" charset="2"/>
              </a:rPr>
              <a:t>·</a:t>
            </a:r>
            <a:r>
              <a:rPr lang="en-US" altLang="zh-TW" sz="1800">
                <a:solidFill>
                  <a:srgbClr val="04701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26" name="Line 23">
            <a:extLst>
              <a:ext uri="{FF2B5EF4-FFF2-40B4-BE49-F238E27FC236}">
                <a16:creationId xmlns:a16="http://schemas.microsoft.com/office/drawing/2014/main" id="{2C0822FB-2C61-4A21-B01D-91AA561ED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6921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7" name="Line 24">
            <a:extLst>
              <a:ext uri="{FF2B5EF4-FFF2-40B4-BE49-F238E27FC236}">
                <a16:creationId xmlns:a16="http://schemas.microsoft.com/office/drawing/2014/main" id="{306B40DA-7148-4C80-965A-B935E260F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17732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8" name="Text Box 25">
            <a:extLst>
              <a:ext uri="{FF2B5EF4-FFF2-40B4-BE49-F238E27FC236}">
                <a16:creationId xmlns:a16="http://schemas.microsoft.com/office/drawing/2014/main" id="{775B907A-DDFB-40F7-A35E-A901113BE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9891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kumimoji="1" sz="2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kumimoji="1" sz="2300">
                <a:solidFill>
                  <a:schemeClr val="tx2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kumimoji="1" sz="20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kumimoji="1" sz="1600">
                <a:solidFill>
                  <a:schemeClr val="tx1"/>
                </a:solidFill>
                <a:latin typeface="Gill Sans MT" panose="020B0502020104020203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latin typeface="Times New Roman" panose="02020603050405020304" pitchFamily="18" charset="0"/>
              </a:rPr>
              <a:t>(</a:t>
            </a:r>
          </a:p>
        </p:txBody>
      </p:sp>
      <p:sp>
        <p:nvSpPr>
          <p:cNvPr id="27" name="灯片编号占位符 3">
            <a:extLst>
              <a:ext uri="{FF2B5EF4-FFF2-40B4-BE49-F238E27FC236}">
                <a16:creationId xmlns:a16="http://schemas.microsoft.com/office/drawing/2014/main" id="{6DA6A2D0-BAC6-4489-B6BE-31DAF2B7F2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35386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28" name="灯片编号占位符 3">
            <a:extLst>
              <a:ext uri="{FF2B5EF4-FFF2-40B4-BE49-F238E27FC236}">
                <a16:creationId xmlns:a16="http://schemas.microsoft.com/office/drawing/2014/main" id="{FADE6785-11F8-43B9-B61E-EC83E175F41D}"/>
              </a:ext>
            </a:extLst>
          </p:cNvPr>
          <p:cNvSpPr txBox="1">
            <a:spLocks/>
          </p:cNvSpPr>
          <p:nvPr/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48BF8AF5-EF61-4DFF-ABE4-82E6529FF46D}"/>
              </a:ext>
            </a:extLst>
          </p:cNvPr>
          <p:cNvGrpSpPr>
            <a:grpSpLocks/>
          </p:cNvGrpSpPr>
          <p:nvPr/>
        </p:nvGrpSpPr>
        <p:grpSpPr bwMode="auto">
          <a:xfrm>
            <a:off x="3730962" y="5013176"/>
            <a:ext cx="2024628" cy="1127905"/>
            <a:chOff x="3014" y="314"/>
            <a:chExt cx="1225" cy="822"/>
          </a:xfrm>
        </p:grpSpPr>
        <p:sp>
          <p:nvSpPr>
            <p:cNvPr id="30" name="Text Box 3">
              <a:extLst>
                <a:ext uri="{FF2B5EF4-FFF2-40B4-BE49-F238E27FC236}">
                  <a16:creationId xmlns:a16="http://schemas.microsoft.com/office/drawing/2014/main" id="{75C3DDAD-FB6F-4979-95A8-DA256BC31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4" y="436"/>
              <a:ext cx="1225" cy="685"/>
            </a:xfrm>
            <a:prstGeom prst="rect">
              <a:avLst/>
            </a:prstGeom>
            <a:solidFill>
              <a:srgbClr val="3366FF">
                <a:alpha val="50195"/>
              </a:srgbClr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>
                  <a:schemeClr val="tx2"/>
                </a:buClr>
                <a:buSzTx/>
                <a:buFont typeface="Wingdings" panose="05000000000000000000" pitchFamily="2" charset="2"/>
                <a:buNone/>
              </a:pPr>
              <a:endParaRPr lang="zh-TW" altLang="zh-TW" sz="1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FB5DF7EB-E678-42E2-8277-68C7C1D97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404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Follow(S) = {</a:t>
              </a:r>
              <a:r>
                <a:rPr lang="en-US" altLang="zh-TW" sz="1600" b="1" dirty="0">
                  <a:solidFill>
                    <a:srgbClr val="000000"/>
                  </a:solidFill>
                  <a:latin typeface="Symbol" panose="05050102010706020507" pitchFamily="18" charset="2"/>
                  <a:ea typeface="標楷體" panose="03000509000000000000" pitchFamily="65" charset="-120"/>
                </a:rPr>
                <a:t>l</a:t>
              </a: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},</a:t>
              </a:r>
            </a:p>
          </p:txBody>
        </p:sp>
        <p:sp>
          <p:nvSpPr>
            <p:cNvPr id="32" name="Text Box 5">
              <a:extLst>
                <a:ext uri="{FF2B5EF4-FFF2-40B4-BE49-F238E27FC236}">
                  <a16:creationId xmlns:a16="http://schemas.microsoft.com/office/drawing/2014/main" id="{6BF2A225-C9EE-4001-82D4-EF398E288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" y="565"/>
              <a:ext cx="116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Follow(E) = {+)$},</a:t>
              </a:r>
            </a:p>
          </p:txBody>
        </p:sp>
        <p:sp>
          <p:nvSpPr>
            <p:cNvPr id="33" name="Text Box 6">
              <a:extLst>
                <a:ext uri="{FF2B5EF4-FFF2-40B4-BE49-F238E27FC236}">
                  <a16:creationId xmlns:a16="http://schemas.microsoft.com/office/drawing/2014/main" id="{4D8CBDCE-3FAF-4EB3-BE6A-2800D1348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" y="728"/>
              <a:ext cx="117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Follow(T) = {+*)$},</a:t>
              </a:r>
            </a:p>
          </p:txBody>
        </p:sp>
        <p:sp>
          <p:nvSpPr>
            <p:cNvPr id="34" name="Text Box 7">
              <a:extLst>
                <a:ext uri="{FF2B5EF4-FFF2-40B4-BE49-F238E27FC236}">
                  <a16:creationId xmlns:a16="http://schemas.microsoft.com/office/drawing/2014/main" id="{D0F57F01-81FF-4861-A41C-0ABFE54F9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4" y="889"/>
              <a:ext cx="1145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600" b="1" dirty="0">
                  <a:solidFill>
                    <a:srgbClr val="000000"/>
                  </a:solidFill>
                  <a:latin typeface="Arial" panose="020B0604020202020204" pitchFamily="34" charset="0"/>
                  <a:ea typeface="標楷體" panose="03000509000000000000" pitchFamily="65" charset="-120"/>
                </a:rPr>
                <a:t>Follow(P) = {+*)$}</a:t>
              </a:r>
            </a:p>
          </p:txBody>
        </p:sp>
        <p:sp>
          <p:nvSpPr>
            <p:cNvPr id="35" name="Text Box 8">
              <a:extLst>
                <a:ext uri="{FF2B5EF4-FFF2-40B4-BE49-F238E27FC236}">
                  <a16:creationId xmlns:a16="http://schemas.microsoft.com/office/drawing/2014/main" id="{D07677AC-E461-41D2-B5EA-BC60706C1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" y="314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kumimoji="1" sz="2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kumimoji="1" sz="2300">
                  <a:solidFill>
                    <a:schemeClr val="tx2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kumimoji="1" sz="20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kumimoji="1" sz="1600">
                  <a:solidFill>
                    <a:schemeClr val="tx1"/>
                  </a:solidFill>
                  <a:latin typeface="Gill Sans MT" panose="020B0502020104020203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6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10040</Words>
  <Application>Microsoft Office PowerPoint</Application>
  <PresentationFormat>宽屏</PresentationFormat>
  <Paragraphs>2174</Paragraphs>
  <Slides>78</Slides>
  <Notes>67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78</vt:i4>
      </vt:variant>
    </vt:vector>
  </HeadingPairs>
  <TitlesOfParts>
    <vt:vector size="92" baseType="lpstr">
      <vt:lpstr>MS Sans Serif</vt:lpstr>
      <vt:lpstr>华文楷体</vt:lpstr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Wingdings 3</vt:lpstr>
      <vt:lpstr>NTHU UniCloud</vt:lpstr>
      <vt:lpstr>自訂設計</vt:lpstr>
      <vt:lpstr>Document</vt:lpstr>
      <vt:lpstr>文件</vt:lpstr>
      <vt:lpstr>CSC4180 – Compiler Construction</vt:lpstr>
      <vt:lpstr>Outline</vt:lpstr>
      <vt:lpstr>SLR(1) Parsing (1)</vt:lpstr>
      <vt:lpstr>SLR(1) Parsing (2)</vt:lpstr>
      <vt:lpstr>SLR(1) Parsing (3)</vt:lpstr>
      <vt:lpstr>SLR(1) Parsing (4)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SLR(1) Parsing (5)</vt:lpstr>
      <vt:lpstr>SLR(1) Parsing (6)</vt:lpstr>
      <vt:lpstr>Compare LR(1) &amp; SLR(1) -1</vt:lpstr>
      <vt:lpstr>Compare LR(1) &amp; SLR(1) - 2</vt:lpstr>
      <vt:lpstr>Outline</vt:lpstr>
      <vt:lpstr>LALR(1) - 1</vt:lpstr>
      <vt:lpstr>PowerPoint 演示文稿</vt:lpstr>
      <vt:lpstr>LALR(1) - 3</vt:lpstr>
      <vt:lpstr>LALR(1) - 4</vt:lpstr>
      <vt:lpstr>LALR(1) - 5</vt:lpstr>
      <vt:lpstr>LALR(1) - 6</vt:lpstr>
      <vt:lpstr>LALR(1) - 7</vt:lpstr>
      <vt:lpstr>LALR(1) - 8</vt:lpstr>
      <vt:lpstr>Build LALR(1) Parser (1)</vt:lpstr>
      <vt:lpstr>Build LALR(1) Parser (2)</vt:lpstr>
      <vt:lpstr>Build LALR(1) Parser (3)</vt:lpstr>
      <vt:lpstr>Build LALR(1) Parser (4)</vt:lpstr>
      <vt:lpstr>Build LALR(1) Parser (5)</vt:lpstr>
      <vt:lpstr>Build LALR(1) Parser (6)</vt:lpstr>
      <vt:lpstr>Build LALR(1) Parser (7)</vt:lpstr>
      <vt:lpstr>Build LALR(1) Parser (8)</vt:lpstr>
      <vt:lpstr>Build LALR(1) Parser (9)</vt:lpstr>
      <vt:lpstr>Build LALR(1) Parser (10)</vt:lpstr>
      <vt:lpstr>Build LALR(1) Parser (11)</vt:lpstr>
      <vt:lpstr>Build LALR(1) Parser (12)</vt:lpstr>
      <vt:lpstr>Build LALR(1) Parser (13)</vt:lpstr>
      <vt:lpstr>Build LALR(1) Parser (14)</vt:lpstr>
      <vt:lpstr>Build LALR(1) Parser (15)</vt:lpstr>
      <vt:lpstr>Outline</vt:lpstr>
      <vt:lpstr>Calling Semantic Routines in Shift-Reduce Parsers (1)</vt:lpstr>
      <vt:lpstr>Calling Semantic Routines in Shift-Reduce Parsers (2)</vt:lpstr>
      <vt:lpstr>Calling Semantic Routines in Shift-Reduce Parsers (3)</vt:lpstr>
      <vt:lpstr>Calling Semantic Routines in Shift-Reduce Parsers (4)</vt:lpstr>
      <vt:lpstr>Outline</vt:lpstr>
      <vt:lpstr>Optimizing Parse Tables (1)</vt:lpstr>
      <vt:lpstr>Optimizing Parse Tables (2)</vt:lpstr>
      <vt:lpstr>Optimizing Parse Tables (3)</vt:lpstr>
      <vt:lpstr>Optimizing Parse Tables (4)</vt:lpstr>
      <vt:lpstr>Optimizing Parse Tables (5)</vt:lpstr>
      <vt:lpstr>Shift-Reduce Parsers</vt:lpstr>
      <vt:lpstr>Example (1)</vt:lpstr>
      <vt:lpstr>Example (2)</vt:lpstr>
      <vt:lpstr>Example (3)</vt:lpstr>
      <vt:lpstr>Example (4)</vt:lpstr>
      <vt:lpstr>Example (5)</vt:lpstr>
      <vt:lpstr>Example (6)</vt:lpstr>
      <vt:lpstr>Example (7)</vt:lpstr>
      <vt:lpstr>Example (8)</vt:lpstr>
      <vt:lpstr>Example (9)</vt:lpstr>
      <vt:lpstr>Example (10)</vt:lpstr>
      <vt:lpstr>Example (11)</vt:lpstr>
      <vt:lpstr>Example (12)</vt:lpstr>
      <vt:lpstr>Example (13)</vt:lpstr>
      <vt:lpstr>Example (14)</vt:lpstr>
      <vt:lpstr>Example (15)</vt:lpstr>
      <vt:lpstr>Example (16)</vt:lpstr>
      <vt:lpstr>Example (17)</vt:lpstr>
      <vt:lpstr>LL(1) or LALR(1) , That is the question (1)</vt:lpstr>
      <vt:lpstr>LL(1) or LALR(1) , That is the question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creator>Windows 使用者</dc:creator>
  <cp:lastModifiedBy>Yeh-Ching Chung 鍾葉青）</cp:lastModifiedBy>
  <cp:revision>120</cp:revision>
  <dcterms:created xsi:type="dcterms:W3CDTF">2020-07-15T11:13:39Z</dcterms:created>
  <dcterms:modified xsi:type="dcterms:W3CDTF">2024-04-08T19:57:12Z</dcterms:modified>
</cp:coreProperties>
</file>