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60" r:id="rId2"/>
  </p:sldMasterIdLst>
  <p:notesMasterIdLst>
    <p:notesMasterId r:id="rId65"/>
  </p:notesMasterIdLst>
  <p:sldIdLst>
    <p:sldId id="256" r:id="rId3"/>
    <p:sldId id="257" r:id="rId4"/>
    <p:sldId id="336" r:id="rId5"/>
    <p:sldId id="337" r:id="rId6"/>
    <p:sldId id="338" r:id="rId7"/>
    <p:sldId id="339" r:id="rId8"/>
    <p:sldId id="340" r:id="rId9"/>
    <p:sldId id="341" r:id="rId10"/>
    <p:sldId id="342" r:id="rId11"/>
    <p:sldId id="343" r:id="rId12"/>
    <p:sldId id="344" r:id="rId13"/>
    <p:sldId id="345" r:id="rId14"/>
    <p:sldId id="346" r:id="rId15"/>
    <p:sldId id="347" r:id="rId16"/>
    <p:sldId id="349" r:id="rId17"/>
    <p:sldId id="350" r:id="rId18"/>
    <p:sldId id="348" r:id="rId19"/>
    <p:sldId id="353" r:id="rId20"/>
    <p:sldId id="352" r:id="rId21"/>
    <p:sldId id="354" r:id="rId22"/>
    <p:sldId id="355" r:id="rId23"/>
    <p:sldId id="356" r:id="rId24"/>
    <p:sldId id="357" r:id="rId25"/>
    <p:sldId id="358" r:id="rId26"/>
    <p:sldId id="359" r:id="rId27"/>
    <p:sldId id="360" r:id="rId28"/>
    <p:sldId id="361" r:id="rId29"/>
    <p:sldId id="362" r:id="rId30"/>
    <p:sldId id="363" r:id="rId31"/>
    <p:sldId id="364" r:id="rId32"/>
    <p:sldId id="365" r:id="rId33"/>
    <p:sldId id="366" r:id="rId34"/>
    <p:sldId id="367" r:id="rId35"/>
    <p:sldId id="370" r:id="rId36"/>
    <p:sldId id="369" r:id="rId37"/>
    <p:sldId id="371" r:id="rId38"/>
    <p:sldId id="372" r:id="rId39"/>
    <p:sldId id="373" r:id="rId40"/>
    <p:sldId id="374" r:id="rId41"/>
    <p:sldId id="375" r:id="rId42"/>
    <p:sldId id="398" r:id="rId43"/>
    <p:sldId id="377" r:id="rId44"/>
    <p:sldId id="378" r:id="rId45"/>
    <p:sldId id="379" r:id="rId46"/>
    <p:sldId id="380" r:id="rId47"/>
    <p:sldId id="381" r:id="rId48"/>
    <p:sldId id="382" r:id="rId49"/>
    <p:sldId id="383" r:id="rId50"/>
    <p:sldId id="384" r:id="rId51"/>
    <p:sldId id="385" r:id="rId52"/>
    <p:sldId id="386" r:id="rId53"/>
    <p:sldId id="387" r:id="rId54"/>
    <p:sldId id="388" r:id="rId55"/>
    <p:sldId id="389" r:id="rId56"/>
    <p:sldId id="390" r:id="rId57"/>
    <p:sldId id="391" r:id="rId58"/>
    <p:sldId id="392" r:id="rId59"/>
    <p:sldId id="393" r:id="rId60"/>
    <p:sldId id="394" r:id="rId61"/>
    <p:sldId id="395" r:id="rId62"/>
    <p:sldId id="396" r:id="rId63"/>
    <p:sldId id="397" r:id="rId64"/>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00" autoAdjust="0"/>
    <p:restoredTop sz="91928" autoAdjust="0"/>
  </p:normalViewPr>
  <p:slideViewPr>
    <p:cSldViewPr snapToGrid="0">
      <p:cViewPr varScale="1">
        <p:scale>
          <a:sx n="66" d="100"/>
          <a:sy n="66" d="100"/>
        </p:scale>
        <p:origin x="560" y="32"/>
      </p:cViewPr>
      <p:guideLst/>
    </p:cSldViewPr>
  </p:slideViewPr>
  <p:notesTextViewPr>
    <p:cViewPr>
      <p:scale>
        <a:sx n="1" d="1"/>
        <a:sy n="1" d="1"/>
      </p:scale>
      <p:origin x="0" y="0"/>
    </p:cViewPr>
  </p:notesTextViewPr>
  <p:sorterViewPr>
    <p:cViewPr>
      <p:scale>
        <a:sx n="100" d="100"/>
        <a:sy n="100" d="100"/>
      </p:scale>
      <p:origin x="0" y="-23568"/>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theme" Target="theme/theme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presProps" Target="presProps.xml"/><Relationship Id="rId5" Type="http://schemas.openxmlformats.org/officeDocument/2006/relationships/slide" Target="slides/slide3.xml"/><Relationship Id="rId61" Type="http://schemas.openxmlformats.org/officeDocument/2006/relationships/slide" Target="slides/slide59.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tableStyles" Target="tableStyle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viewProps" Target="viewProps.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C1F4A7B-8284-4E61-88F9-84C6CA6E31E8}" type="datetimeFigureOut">
              <a:rPr lang="zh-TW" altLang="en-US" smtClean="0"/>
              <a:t>2021/4/22</a:t>
            </a:fld>
            <a:endParaRPr lang="zh-TW" altLang="en-US"/>
          </a:p>
        </p:txBody>
      </p:sp>
      <p:sp>
        <p:nvSpPr>
          <p:cNvPr id="4" name="投影片圖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11D5518-E2B7-47D3-A483-775D39982443}" type="slidenum">
              <a:rPr lang="zh-TW" altLang="en-US" smtClean="0"/>
              <a:t>‹#›</a:t>
            </a:fld>
            <a:endParaRPr lang="zh-TW" altLang="en-US"/>
          </a:p>
        </p:txBody>
      </p:sp>
    </p:spTree>
    <p:extLst>
      <p:ext uri="{BB962C8B-B14F-4D97-AF65-F5344CB8AC3E}">
        <p14:creationId xmlns:p14="http://schemas.microsoft.com/office/powerpoint/2010/main" val="26370072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a:t>Click to edit Master title style</a:t>
            </a:r>
            <a:endParaRPr lang="zh-TW" altLang="en-US" dirty="0"/>
          </a:p>
        </p:txBody>
      </p:sp>
      <p:sp>
        <p:nvSpPr>
          <p:cNvPr id="3" name="內容版面配置區 2"/>
          <p:cNvSpPr>
            <a:spLocks noGrp="1"/>
          </p:cNvSpPr>
          <p:nvPr>
            <p:ph idx="1"/>
          </p:nvPr>
        </p:nvSpPr>
        <p:spPr/>
        <p:txBody>
          <a:bodyPr/>
          <a:lstStyle>
            <a:lvl3pPr>
              <a:defRPr sz="2667">
                <a:latin typeface="Calibri" pitchFamily="34" charset="0"/>
                <a:ea typeface="標楷體" pitchFamily="65" charset="-120"/>
                <a:cs typeface="Calibri" pitchFamily="34" charset="0"/>
              </a:defRPr>
            </a:lvl3pPr>
            <a:lvl4pPr>
              <a:defRPr sz="2400">
                <a:latin typeface="Calibri" pitchFamily="34" charset="0"/>
                <a:ea typeface="標楷體" pitchFamily="65" charset="-120"/>
                <a:cs typeface="Calibri" pitchFamily="34" charset="0"/>
              </a:defRPr>
            </a:lvl4pPr>
            <a:lvl5pPr>
              <a:defRPr sz="2133">
                <a:latin typeface="Calibri" pitchFamily="34" charset="0"/>
                <a:ea typeface="標楷體" pitchFamily="65" charset="-120"/>
                <a:cs typeface="Calibri" pitchFamily="34" charset="0"/>
              </a:defRPr>
            </a:lvl5pPr>
          </a:lstStyle>
          <a:p>
            <a:pPr lvl="0"/>
            <a:r>
              <a:rPr lang="en-US" altLang="zh-TW" dirty="0"/>
              <a:t>Click to edit Master text styles</a:t>
            </a:r>
          </a:p>
          <a:p>
            <a:pPr lvl="1"/>
            <a:r>
              <a:rPr lang="en-US" altLang="zh-TW" dirty="0"/>
              <a:t>Second level</a:t>
            </a:r>
          </a:p>
          <a:p>
            <a:pPr lvl="2"/>
            <a:r>
              <a:rPr lang="en-US" altLang="zh-TW" dirty="0"/>
              <a:t>Third level</a:t>
            </a:r>
          </a:p>
          <a:p>
            <a:pPr lvl="3"/>
            <a:r>
              <a:rPr lang="en-US" altLang="zh-TW" dirty="0"/>
              <a:t>Fourth level</a:t>
            </a:r>
          </a:p>
          <a:p>
            <a:pPr lvl="4"/>
            <a:r>
              <a:rPr lang="en-US" altLang="zh-TW" dirty="0"/>
              <a:t>Fifth level</a:t>
            </a:r>
            <a:endParaRPr lang="zh-TW" altLang="en-US" dirty="0"/>
          </a:p>
        </p:txBody>
      </p:sp>
      <p:sp>
        <p:nvSpPr>
          <p:cNvPr id="4" name="Rectangle 19"/>
          <p:cNvSpPr>
            <a:spLocks noGrp="1" noChangeArrowheads="1"/>
          </p:cNvSpPr>
          <p:nvPr>
            <p:ph type="sldNum" sz="quarter" idx="10"/>
          </p:nvPr>
        </p:nvSpPr>
        <p:spPr>
          <a:ln/>
        </p:spPr>
        <p:txBody>
          <a:bodyPr/>
          <a:lstStyle>
            <a:lvl1pPr>
              <a:defRPr/>
            </a:lvl1pPr>
          </a:lstStyle>
          <a:p>
            <a:fld id="{D9B6BDF2-6896-4B98-8776-C18582F63BA5}" type="slidenum">
              <a:rPr lang="zh-TW" altLang="en-US" smtClean="0"/>
              <a:pPr/>
              <a:t>‹#›</a:t>
            </a:fld>
            <a:endParaRPr lang="zh-TW" altLang="en-US"/>
          </a:p>
        </p:txBody>
      </p:sp>
    </p:spTree>
    <p:extLst>
      <p:ext uri="{BB962C8B-B14F-4D97-AF65-F5344CB8AC3E}">
        <p14:creationId xmlns:p14="http://schemas.microsoft.com/office/powerpoint/2010/main" val="1384839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直排標題及文字">
    <p:spTree>
      <p:nvGrpSpPr>
        <p:cNvPr id="1" name=""/>
        <p:cNvGrpSpPr/>
        <p:nvPr/>
      </p:nvGrpSpPr>
      <p:grpSpPr>
        <a:xfrm>
          <a:off x="0" y="0"/>
          <a:ext cx="0" cy="0"/>
          <a:chOff x="0" y="0"/>
          <a:chExt cx="0" cy="0"/>
        </a:xfrm>
      </p:grpSpPr>
      <p:sp>
        <p:nvSpPr>
          <p:cNvPr id="4" name="Rectangle 19"/>
          <p:cNvSpPr>
            <a:spLocks noGrp="1" noChangeArrowheads="1"/>
          </p:cNvSpPr>
          <p:nvPr>
            <p:ph type="sldNum" sz="quarter" idx="10"/>
          </p:nvPr>
        </p:nvSpPr>
        <p:spPr>
          <a:ln/>
        </p:spPr>
        <p:txBody>
          <a:bodyPr/>
          <a:lstStyle>
            <a:lvl1pPr>
              <a:defRPr/>
            </a:lvl1pPr>
          </a:lstStyle>
          <a:p>
            <a:fld id="{D9B6BDF2-6896-4B98-8776-C18582F63BA5}" type="slidenum">
              <a:rPr lang="zh-TW" altLang="en-US" smtClean="0"/>
              <a:pPr/>
              <a:t>‹#›</a:t>
            </a:fld>
            <a:endParaRPr lang="zh-TW" altLang="en-US"/>
          </a:p>
        </p:txBody>
      </p:sp>
    </p:spTree>
    <p:extLst>
      <p:ext uri="{BB962C8B-B14F-4D97-AF65-F5344CB8AC3E}">
        <p14:creationId xmlns:p14="http://schemas.microsoft.com/office/powerpoint/2010/main" val="35330433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Only" preserve="1">
  <p:cSld name="物件">
    <p:spTree>
      <p:nvGrpSpPr>
        <p:cNvPr id="1" name=""/>
        <p:cNvGrpSpPr/>
        <p:nvPr/>
      </p:nvGrpSpPr>
      <p:grpSpPr>
        <a:xfrm>
          <a:off x="0" y="0"/>
          <a:ext cx="0" cy="0"/>
          <a:chOff x="0" y="0"/>
          <a:chExt cx="0" cy="0"/>
        </a:xfrm>
      </p:grpSpPr>
      <p:sp>
        <p:nvSpPr>
          <p:cNvPr id="2" name="內容版面配置區 1"/>
          <p:cNvSpPr>
            <a:spLocks noGrp="1"/>
          </p:cNvSpPr>
          <p:nvPr>
            <p:ph/>
          </p:nvPr>
        </p:nvSpPr>
        <p:spPr>
          <a:xfrm>
            <a:off x="609600" y="73028"/>
            <a:ext cx="10972800" cy="1700213"/>
          </a:xfrm>
        </p:spPr>
        <p:txBody>
          <a:bodyPr/>
          <a:lstStyle/>
          <a:p>
            <a:pPr lvl="0"/>
            <a:r>
              <a:rPr lang="en-US" altLang="zh-TW"/>
              <a:t>Click to edit Master text styles</a:t>
            </a:r>
          </a:p>
          <a:p>
            <a:pPr lvl="1"/>
            <a:r>
              <a:rPr lang="en-US" altLang="zh-TW"/>
              <a:t>Second level</a:t>
            </a:r>
          </a:p>
          <a:p>
            <a:pPr lvl="2"/>
            <a:r>
              <a:rPr lang="en-US" altLang="zh-TW"/>
              <a:t>Third level</a:t>
            </a:r>
          </a:p>
          <a:p>
            <a:pPr lvl="3"/>
            <a:r>
              <a:rPr lang="en-US" altLang="zh-TW"/>
              <a:t>Fourth level</a:t>
            </a:r>
          </a:p>
          <a:p>
            <a:pPr lvl="4"/>
            <a:r>
              <a:rPr lang="en-US" altLang="zh-TW"/>
              <a:t>Fifth level</a:t>
            </a:r>
            <a:endParaRPr lang="zh-TW" altLang="en-US"/>
          </a:p>
        </p:txBody>
      </p:sp>
      <p:sp>
        <p:nvSpPr>
          <p:cNvPr id="3" name="Rectangle 19"/>
          <p:cNvSpPr>
            <a:spLocks noGrp="1" noChangeArrowheads="1"/>
          </p:cNvSpPr>
          <p:nvPr>
            <p:ph type="sldNum" sz="quarter" idx="10"/>
          </p:nvPr>
        </p:nvSpPr>
        <p:spPr>
          <a:ln/>
        </p:spPr>
        <p:txBody>
          <a:bodyPr/>
          <a:lstStyle>
            <a:lvl1pPr>
              <a:defRPr/>
            </a:lvl1pPr>
          </a:lstStyle>
          <a:p>
            <a:fld id="{D9B6BDF2-6896-4B98-8776-C18582F63BA5}" type="slidenum">
              <a:rPr lang="zh-TW" altLang="en-US" smtClean="0"/>
              <a:pPr/>
              <a:t>‹#›</a:t>
            </a:fld>
            <a:endParaRPr lang="zh-TW" altLang="en-US"/>
          </a:p>
        </p:txBody>
      </p:sp>
    </p:spTree>
    <p:extLst>
      <p:ext uri="{BB962C8B-B14F-4D97-AF65-F5344CB8AC3E}">
        <p14:creationId xmlns:p14="http://schemas.microsoft.com/office/powerpoint/2010/main" val="518601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標題及表格">
    <p:spTree>
      <p:nvGrpSpPr>
        <p:cNvPr id="1" name=""/>
        <p:cNvGrpSpPr/>
        <p:nvPr/>
      </p:nvGrpSpPr>
      <p:grpSpPr>
        <a:xfrm>
          <a:off x="0" y="0"/>
          <a:ext cx="0" cy="0"/>
          <a:chOff x="0" y="0"/>
          <a:chExt cx="0" cy="0"/>
        </a:xfrm>
      </p:grpSpPr>
      <p:sp>
        <p:nvSpPr>
          <p:cNvPr id="3" name="表格版面配置區 2"/>
          <p:cNvSpPr>
            <a:spLocks noGrp="1"/>
          </p:cNvSpPr>
          <p:nvPr>
            <p:ph type="tbl" idx="1"/>
          </p:nvPr>
        </p:nvSpPr>
        <p:spPr>
          <a:xfrm>
            <a:off x="609600" y="1125542"/>
            <a:ext cx="10972800" cy="647700"/>
          </a:xfrm>
        </p:spPr>
        <p:txBody>
          <a:bodyPr/>
          <a:lstStyle/>
          <a:p>
            <a:pPr lvl="0"/>
            <a:r>
              <a:rPr lang="en-US" altLang="zh-TW" noProof="0"/>
              <a:t>Click icon to add table</a:t>
            </a:r>
            <a:endParaRPr lang="zh-TW" altLang="en-US" noProof="0"/>
          </a:p>
        </p:txBody>
      </p:sp>
      <p:sp>
        <p:nvSpPr>
          <p:cNvPr id="4" name="Rectangle 19"/>
          <p:cNvSpPr>
            <a:spLocks noGrp="1" noChangeArrowheads="1"/>
          </p:cNvSpPr>
          <p:nvPr>
            <p:ph type="sldNum" sz="quarter" idx="10"/>
          </p:nvPr>
        </p:nvSpPr>
        <p:spPr>
          <a:ln/>
        </p:spPr>
        <p:txBody>
          <a:bodyPr/>
          <a:lstStyle>
            <a:lvl1pPr>
              <a:defRPr/>
            </a:lvl1pPr>
          </a:lstStyle>
          <a:p>
            <a:fld id="{D9B6BDF2-6896-4B98-8776-C18582F63BA5}" type="slidenum">
              <a:rPr lang="zh-TW" altLang="en-US" smtClean="0"/>
              <a:pPr/>
              <a:t>‹#›</a:t>
            </a:fld>
            <a:endParaRPr lang="zh-TW" altLang="en-US"/>
          </a:p>
        </p:txBody>
      </p:sp>
    </p:spTree>
    <p:extLst>
      <p:ext uri="{BB962C8B-B14F-4D97-AF65-F5344CB8AC3E}">
        <p14:creationId xmlns:p14="http://schemas.microsoft.com/office/powerpoint/2010/main" val="21992217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1_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914400" y="2130432"/>
            <a:ext cx="10363200" cy="1470025"/>
          </a:xfrm>
        </p:spPr>
        <p:txBody>
          <a:bodyPr/>
          <a:lstStyle>
            <a:lvl1pPr algn="ctr">
              <a:defRPr sz="5333"/>
            </a:lvl1pPr>
          </a:lstStyle>
          <a:p>
            <a:r>
              <a:rPr lang="en-US" altLang="zh-TW"/>
              <a:t>Click to edit Master title style</a:t>
            </a:r>
            <a:endParaRPr lang="zh-TW" altLang="en-US"/>
          </a:p>
        </p:txBody>
      </p:sp>
      <p:sp>
        <p:nvSpPr>
          <p:cNvPr id="3" name="副標題 2"/>
          <p:cNvSpPr>
            <a:spLocks noGrp="1"/>
          </p:cNvSpPr>
          <p:nvPr>
            <p:ph type="subTitle" idx="1"/>
          </p:nvPr>
        </p:nvSpPr>
        <p:spPr>
          <a:xfrm>
            <a:off x="1828800" y="3886200"/>
            <a:ext cx="8534400" cy="1752600"/>
          </a:xfrm>
        </p:spPr>
        <p:txBody>
          <a:bodyPr/>
          <a:lstStyle>
            <a:lvl1pPr marL="0" indent="0" algn="ctr">
              <a:buNone/>
              <a:defRPr/>
            </a:lvl1pPr>
            <a:lvl2pPr marL="457177" indent="0" algn="ctr">
              <a:buNone/>
              <a:defRPr/>
            </a:lvl2pPr>
            <a:lvl3pPr marL="914354" indent="0" algn="ctr">
              <a:buNone/>
              <a:defRPr/>
            </a:lvl3pPr>
            <a:lvl4pPr marL="1371531" indent="0" algn="ctr">
              <a:buNone/>
              <a:defRPr/>
            </a:lvl4pPr>
            <a:lvl5pPr marL="1828709" indent="0" algn="ctr">
              <a:buNone/>
              <a:defRPr/>
            </a:lvl5pPr>
            <a:lvl6pPr marL="2285886" indent="0" algn="ctr">
              <a:buNone/>
              <a:defRPr/>
            </a:lvl6pPr>
            <a:lvl7pPr marL="2743063" indent="0" algn="ctr">
              <a:buNone/>
              <a:defRPr/>
            </a:lvl7pPr>
            <a:lvl8pPr marL="3200240" indent="0" algn="ctr">
              <a:buNone/>
              <a:defRPr/>
            </a:lvl8pPr>
            <a:lvl9pPr marL="3657417" indent="0" algn="ctr">
              <a:buNone/>
              <a:defRPr/>
            </a:lvl9pPr>
          </a:lstStyle>
          <a:p>
            <a:r>
              <a:rPr lang="en-US" altLang="zh-TW"/>
              <a:t>Click to edit Master subtitle style</a:t>
            </a:r>
            <a:endParaRPr lang="zh-TW" altLang="en-US"/>
          </a:p>
        </p:txBody>
      </p:sp>
      <p:sp>
        <p:nvSpPr>
          <p:cNvPr id="4" name="Rectangle 19"/>
          <p:cNvSpPr>
            <a:spLocks noGrp="1" noChangeArrowheads="1"/>
          </p:cNvSpPr>
          <p:nvPr>
            <p:ph type="sldNum" sz="quarter" idx="10"/>
          </p:nvPr>
        </p:nvSpPr>
        <p:spPr>
          <a:ln/>
        </p:spPr>
        <p:txBody>
          <a:bodyPr/>
          <a:lstStyle>
            <a:lvl1pPr>
              <a:defRPr/>
            </a:lvl1pPr>
          </a:lstStyle>
          <a:p>
            <a:fld id="{D9B6BDF2-6896-4B98-8776-C18582F63BA5}" type="slidenum">
              <a:rPr lang="zh-TW" altLang="en-US" smtClean="0"/>
              <a:pPr/>
              <a:t>‹#›</a:t>
            </a:fld>
            <a:endParaRPr lang="zh-TW" altLang="en-US"/>
          </a:p>
        </p:txBody>
      </p:sp>
    </p:spTree>
    <p:extLst>
      <p:ext uri="{BB962C8B-B14F-4D97-AF65-F5344CB8AC3E}">
        <p14:creationId xmlns:p14="http://schemas.microsoft.com/office/powerpoint/2010/main" val="21499471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1524000" y="1122363"/>
            <a:ext cx="9144000" cy="2387600"/>
          </a:xfrm>
        </p:spPr>
        <p:txBody>
          <a:bodyPr anchor="b"/>
          <a:lstStyle>
            <a:lvl1pPr algn="ctr">
              <a:defRPr sz="6000"/>
            </a:lvl1pPr>
          </a:lstStyle>
          <a:p>
            <a:r>
              <a:rPr lang="zh-TW" altLang="en-US"/>
              <a:t>按一下以編輯母片標題樣式</a:t>
            </a:r>
          </a:p>
        </p:txBody>
      </p:sp>
      <p:sp>
        <p:nvSpPr>
          <p:cNvPr id="3" name="副標題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按一下以編輯母片副標題樣式</a:t>
            </a:r>
          </a:p>
        </p:txBody>
      </p:sp>
      <p:sp>
        <p:nvSpPr>
          <p:cNvPr id="4" name="日期版面配置區 3"/>
          <p:cNvSpPr>
            <a:spLocks noGrp="1"/>
          </p:cNvSpPr>
          <p:nvPr>
            <p:ph type="dt" sz="half" idx="10"/>
          </p:nvPr>
        </p:nvSpPr>
        <p:spPr/>
        <p:txBody>
          <a:bodyPr/>
          <a:lstStyle/>
          <a:p>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FA11D65F-25B7-47C5-85DC-B1A2A3BE76D7}" type="slidenum">
              <a:rPr lang="zh-TW" altLang="en-US" smtClean="0"/>
              <a:t>‹#›</a:t>
            </a:fld>
            <a:endParaRPr lang="zh-TW" altLang="en-US"/>
          </a:p>
        </p:txBody>
      </p:sp>
    </p:spTree>
    <p:extLst>
      <p:ext uri="{BB962C8B-B14F-4D97-AF65-F5344CB8AC3E}">
        <p14:creationId xmlns:p14="http://schemas.microsoft.com/office/powerpoint/2010/main" val="20798655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FA11D65F-25B7-47C5-85DC-B1A2A3BE76D7}" type="slidenum">
              <a:rPr lang="zh-TW" altLang="en-US" smtClean="0"/>
              <a:t>‹#›</a:t>
            </a:fld>
            <a:endParaRPr lang="zh-TW" altLang="en-US"/>
          </a:p>
        </p:txBody>
      </p:sp>
    </p:spTree>
    <p:extLst>
      <p:ext uri="{BB962C8B-B14F-4D97-AF65-F5344CB8AC3E}">
        <p14:creationId xmlns:p14="http://schemas.microsoft.com/office/powerpoint/2010/main" val="20283935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831850" y="1709738"/>
            <a:ext cx="10515600" cy="2852737"/>
          </a:xfrm>
        </p:spPr>
        <p:txBody>
          <a:bodyPr anchor="b"/>
          <a:lstStyle>
            <a:lvl1pPr>
              <a:defRPr sz="6000"/>
            </a:lvl1pPr>
          </a:lstStyle>
          <a:p>
            <a:r>
              <a:rPr lang="zh-TW" altLang="en-US"/>
              <a:t>按一下以編輯母片標題樣式</a:t>
            </a:r>
          </a:p>
        </p:txBody>
      </p:sp>
      <p:sp>
        <p:nvSpPr>
          <p:cNvPr id="3" name="文字版面配置區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a:t>編輯母片文字樣式</a:t>
            </a:r>
          </a:p>
        </p:txBody>
      </p:sp>
      <p:sp>
        <p:nvSpPr>
          <p:cNvPr id="4" name="日期版面配置區 3"/>
          <p:cNvSpPr>
            <a:spLocks noGrp="1"/>
          </p:cNvSpPr>
          <p:nvPr>
            <p:ph type="dt" sz="half" idx="10"/>
          </p:nvPr>
        </p:nvSpPr>
        <p:spPr/>
        <p:txBody>
          <a:bodyPr/>
          <a:lstStyle/>
          <a:p>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FA11D65F-25B7-47C5-85DC-B1A2A3BE76D7}" type="slidenum">
              <a:rPr lang="zh-TW" altLang="en-US" smtClean="0"/>
              <a:t>‹#›</a:t>
            </a:fld>
            <a:endParaRPr lang="zh-TW" altLang="en-US"/>
          </a:p>
        </p:txBody>
      </p:sp>
    </p:spTree>
    <p:extLst>
      <p:ext uri="{BB962C8B-B14F-4D97-AF65-F5344CB8AC3E}">
        <p14:creationId xmlns:p14="http://schemas.microsoft.com/office/powerpoint/2010/main" val="35634368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838200" y="1825625"/>
            <a:ext cx="5181600" cy="435133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6172200" y="1825625"/>
            <a:ext cx="5181600" cy="435133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p:cNvSpPr>
            <a:spLocks noGrp="1"/>
          </p:cNvSpPr>
          <p:nvPr>
            <p:ph type="dt" sz="half" idx="10"/>
          </p:nvPr>
        </p:nvSpPr>
        <p:spPr/>
        <p:txBody>
          <a:bodyPr/>
          <a:lstStyle/>
          <a:p>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FA11D65F-25B7-47C5-85DC-B1A2A3BE76D7}" type="slidenum">
              <a:rPr lang="zh-TW" altLang="en-US" smtClean="0"/>
              <a:t>‹#›</a:t>
            </a:fld>
            <a:endParaRPr lang="zh-TW" altLang="en-US"/>
          </a:p>
        </p:txBody>
      </p:sp>
    </p:spTree>
    <p:extLst>
      <p:ext uri="{BB962C8B-B14F-4D97-AF65-F5344CB8AC3E}">
        <p14:creationId xmlns:p14="http://schemas.microsoft.com/office/powerpoint/2010/main" val="286378302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839788" y="365125"/>
            <a:ext cx="10515600" cy="1325563"/>
          </a:xfrm>
        </p:spPr>
        <p:txBody>
          <a:bodyPr/>
          <a:lstStyle/>
          <a:p>
            <a:r>
              <a:rPr lang="zh-TW" altLang="en-US"/>
              <a:t>按一下以編輯母片標題樣式</a:t>
            </a:r>
          </a:p>
        </p:txBody>
      </p:sp>
      <p:sp>
        <p:nvSpPr>
          <p:cNvPr id="3" name="文字版面配置區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4" name="內容版面配置區 3"/>
          <p:cNvSpPr>
            <a:spLocks noGrp="1"/>
          </p:cNvSpPr>
          <p:nvPr>
            <p:ph sz="half" idx="2"/>
          </p:nvPr>
        </p:nvSpPr>
        <p:spPr>
          <a:xfrm>
            <a:off x="839788" y="2505075"/>
            <a:ext cx="5157787" cy="368458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6" name="內容版面配置區 5"/>
          <p:cNvSpPr>
            <a:spLocks noGrp="1"/>
          </p:cNvSpPr>
          <p:nvPr>
            <p:ph sz="quarter" idx="4"/>
          </p:nvPr>
        </p:nvSpPr>
        <p:spPr>
          <a:xfrm>
            <a:off x="6172200" y="2505075"/>
            <a:ext cx="5183188" cy="368458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p:cNvSpPr>
            <a:spLocks noGrp="1"/>
          </p:cNvSpPr>
          <p:nvPr>
            <p:ph type="dt" sz="half" idx="10"/>
          </p:nvPr>
        </p:nvSpPr>
        <p:spPr/>
        <p:txBody>
          <a:bodyPr/>
          <a:lstStyle/>
          <a:p>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FA11D65F-25B7-47C5-85DC-B1A2A3BE76D7}" type="slidenum">
              <a:rPr lang="zh-TW" altLang="en-US" smtClean="0"/>
              <a:t>‹#›</a:t>
            </a:fld>
            <a:endParaRPr lang="zh-TW" altLang="en-US"/>
          </a:p>
        </p:txBody>
      </p:sp>
    </p:spTree>
    <p:extLst>
      <p:ext uri="{BB962C8B-B14F-4D97-AF65-F5344CB8AC3E}">
        <p14:creationId xmlns:p14="http://schemas.microsoft.com/office/powerpoint/2010/main" val="177555587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日期版面配置區 2"/>
          <p:cNvSpPr>
            <a:spLocks noGrp="1"/>
          </p:cNvSpPr>
          <p:nvPr>
            <p:ph type="dt" sz="half" idx="10"/>
          </p:nvPr>
        </p:nvSpPr>
        <p:spPr/>
        <p:txBody>
          <a:bodyPr/>
          <a:lstStyle/>
          <a:p>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FA11D65F-25B7-47C5-85DC-B1A2A3BE76D7}" type="slidenum">
              <a:rPr lang="zh-TW" altLang="en-US" smtClean="0"/>
              <a:t>‹#›</a:t>
            </a:fld>
            <a:endParaRPr lang="zh-TW" altLang="en-US"/>
          </a:p>
        </p:txBody>
      </p:sp>
    </p:spTree>
    <p:extLst>
      <p:ext uri="{BB962C8B-B14F-4D97-AF65-F5344CB8AC3E}">
        <p14:creationId xmlns:p14="http://schemas.microsoft.com/office/powerpoint/2010/main" val="39984383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963084" y="4406903"/>
            <a:ext cx="10363200" cy="1362075"/>
          </a:xfrm>
        </p:spPr>
        <p:txBody>
          <a:bodyPr anchor="t"/>
          <a:lstStyle>
            <a:lvl1pPr algn="l">
              <a:defRPr sz="4267" b="1" cap="all"/>
            </a:lvl1pPr>
          </a:lstStyle>
          <a:p>
            <a:r>
              <a:rPr lang="en-US" altLang="zh-TW" dirty="0"/>
              <a:t>Click to edit Master title style</a:t>
            </a:r>
            <a:endParaRPr lang="zh-TW" altLang="en-US" dirty="0"/>
          </a:p>
        </p:txBody>
      </p:sp>
      <p:sp>
        <p:nvSpPr>
          <p:cNvPr id="3" name="文字版面配置區 2"/>
          <p:cNvSpPr>
            <a:spLocks noGrp="1"/>
          </p:cNvSpPr>
          <p:nvPr>
            <p:ph type="body" idx="1"/>
          </p:nvPr>
        </p:nvSpPr>
        <p:spPr>
          <a:xfrm>
            <a:off x="963084" y="2906713"/>
            <a:ext cx="10363200" cy="1500187"/>
          </a:xfrm>
        </p:spPr>
        <p:txBody>
          <a:bodyPr anchor="b"/>
          <a:lstStyle>
            <a:lvl1pPr marL="0" indent="0">
              <a:buNone/>
              <a:defRPr sz="3733"/>
            </a:lvl1pPr>
            <a:lvl2pPr marL="457177" indent="0">
              <a:buNone/>
              <a:defRPr sz="1801"/>
            </a:lvl2pPr>
            <a:lvl3pPr marL="914354" indent="0">
              <a:buNone/>
              <a:defRPr sz="1600"/>
            </a:lvl3pPr>
            <a:lvl4pPr marL="1371531" indent="0">
              <a:buNone/>
              <a:defRPr sz="1401"/>
            </a:lvl4pPr>
            <a:lvl5pPr marL="1828709" indent="0">
              <a:buNone/>
              <a:defRPr sz="1401"/>
            </a:lvl5pPr>
            <a:lvl6pPr marL="2285886" indent="0">
              <a:buNone/>
              <a:defRPr sz="1401"/>
            </a:lvl6pPr>
            <a:lvl7pPr marL="2743063" indent="0">
              <a:buNone/>
              <a:defRPr sz="1401"/>
            </a:lvl7pPr>
            <a:lvl8pPr marL="3200240" indent="0">
              <a:buNone/>
              <a:defRPr sz="1401"/>
            </a:lvl8pPr>
            <a:lvl9pPr marL="3657417" indent="0">
              <a:buNone/>
              <a:defRPr sz="1401"/>
            </a:lvl9pPr>
          </a:lstStyle>
          <a:p>
            <a:pPr lvl="0"/>
            <a:r>
              <a:rPr lang="en-US" altLang="zh-TW" dirty="0"/>
              <a:t>Click to edit Master text styles</a:t>
            </a:r>
          </a:p>
        </p:txBody>
      </p:sp>
      <p:sp>
        <p:nvSpPr>
          <p:cNvPr id="4" name="Rectangle 19"/>
          <p:cNvSpPr>
            <a:spLocks noGrp="1" noChangeArrowheads="1"/>
          </p:cNvSpPr>
          <p:nvPr>
            <p:ph type="sldNum" sz="quarter" idx="10"/>
          </p:nvPr>
        </p:nvSpPr>
        <p:spPr>
          <a:ln/>
        </p:spPr>
        <p:txBody>
          <a:bodyPr/>
          <a:lstStyle>
            <a:lvl1pPr>
              <a:defRPr/>
            </a:lvl1pPr>
          </a:lstStyle>
          <a:p>
            <a:fld id="{D9B6BDF2-6896-4B98-8776-C18582F63BA5}" type="slidenum">
              <a:rPr lang="zh-TW" altLang="en-US" smtClean="0"/>
              <a:pPr/>
              <a:t>‹#›</a:t>
            </a:fld>
            <a:endParaRPr lang="zh-TW" altLang="en-US"/>
          </a:p>
        </p:txBody>
      </p:sp>
    </p:spTree>
    <p:extLst>
      <p:ext uri="{BB962C8B-B14F-4D97-AF65-F5344CB8AC3E}">
        <p14:creationId xmlns:p14="http://schemas.microsoft.com/office/powerpoint/2010/main" val="37160340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FA11D65F-25B7-47C5-85DC-B1A2A3BE76D7}" type="slidenum">
              <a:rPr lang="zh-TW" altLang="en-US" smtClean="0"/>
              <a:t>‹#›</a:t>
            </a:fld>
            <a:endParaRPr lang="zh-TW" altLang="en-US"/>
          </a:p>
        </p:txBody>
      </p:sp>
    </p:spTree>
    <p:extLst>
      <p:ext uri="{BB962C8B-B14F-4D97-AF65-F5344CB8AC3E}">
        <p14:creationId xmlns:p14="http://schemas.microsoft.com/office/powerpoint/2010/main" val="273886289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內容版面配置區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編輯母片文字樣式</a:t>
            </a:r>
          </a:p>
        </p:txBody>
      </p:sp>
      <p:sp>
        <p:nvSpPr>
          <p:cNvPr id="5" name="日期版面配置區 4"/>
          <p:cNvSpPr>
            <a:spLocks noGrp="1"/>
          </p:cNvSpPr>
          <p:nvPr>
            <p:ph type="dt" sz="half" idx="10"/>
          </p:nvPr>
        </p:nvSpPr>
        <p:spPr/>
        <p:txBody>
          <a:bodyPr/>
          <a:lstStyle/>
          <a:p>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FA11D65F-25B7-47C5-85DC-B1A2A3BE76D7}" type="slidenum">
              <a:rPr lang="zh-TW" altLang="en-US" smtClean="0"/>
              <a:t>‹#›</a:t>
            </a:fld>
            <a:endParaRPr lang="zh-TW" altLang="en-US"/>
          </a:p>
        </p:txBody>
      </p:sp>
    </p:spTree>
    <p:extLst>
      <p:ext uri="{BB962C8B-B14F-4D97-AF65-F5344CB8AC3E}">
        <p14:creationId xmlns:p14="http://schemas.microsoft.com/office/powerpoint/2010/main" val="301853755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圖片版面配置區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編輯母片文字樣式</a:t>
            </a:r>
          </a:p>
        </p:txBody>
      </p:sp>
      <p:sp>
        <p:nvSpPr>
          <p:cNvPr id="5" name="日期版面配置區 4"/>
          <p:cNvSpPr>
            <a:spLocks noGrp="1"/>
          </p:cNvSpPr>
          <p:nvPr>
            <p:ph type="dt" sz="half" idx="10"/>
          </p:nvPr>
        </p:nvSpPr>
        <p:spPr/>
        <p:txBody>
          <a:bodyPr/>
          <a:lstStyle/>
          <a:p>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FA11D65F-25B7-47C5-85DC-B1A2A3BE76D7}" type="slidenum">
              <a:rPr lang="zh-TW" altLang="en-US" smtClean="0"/>
              <a:t>‹#›</a:t>
            </a:fld>
            <a:endParaRPr lang="zh-TW" altLang="en-US"/>
          </a:p>
        </p:txBody>
      </p:sp>
    </p:spTree>
    <p:extLst>
      <p:ext uri="{BB962C8B-B14F-4D97-AF65-F5344CB8AC3E}">
        <p14:creationId xmlns:p14="http://schemas.microsoft.com/office/powerpoint/2010/main" val="230796229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FA11D65F-25B7-47C5-85DC-B1A2A3BE76D7}" type="slidenum">
              <a:rPr lang="zh-TW" altLang="en-US" smtClean="0"/>
              <a:t>‹#›</a:t>
            </a:fld>
            <a:endParaRPr lang="zh-TW" altLang="en-US"/>
          </a:p>
        </p:txBody>
      </p:sp>
    </p:spTree>
    <p:extLst>
      <p:ext uri="{BB962C8B-B14F-4D97-AF65-F5344CB8AC3E}">
        <p14:creationId xmlns:p14="http://schemas.microsoft.com/office/powerpoint/2010/main" val="274827845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8724900" y="365125"/>
            <a:ext cx="2628900" cy="5811838"/>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838200" y="365125"/>
            <a:ext cx="7734300" cy="5811838"/>
          </a:xfrm>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FA11D65F-25B7-47C5-85DC-B1A2A3BE76D7}" type="slidenum">
              <a:rPr lang="zh-TW" altLang="en-US" smtClean="0"/>
              <a:t>‹#›</a:t>
            </a:fld>
            <a:endParaRPr lang="zh-TW" altLang="en-US"/>
          </a:p>
        </p:txBody>
      </p:sp>
    </p:spTree>
    <p:extLst>
      <p:ext uri="{BB962C8B-B14F-4D97-AF65-F5344CB8AC3E}">
        <p14:creationId xmlns:p14="http://schemas.microsoft.com/office/powerpoint/2010/main" val="7273678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Click to edit Master title style</a:t>
            </a:r>
            <a:endParaRPr lang="zh-TW" altLang="en-US" dirty="0"/>
          </a:p>
        </p:txBody>
      </p:sp>
      <p:sp>
        <p:nvSpPr>
          <p:cNvPr id="3" name="內容版面配置區 2"/>
          <p:cNvSpPr>
            <a:spLocks noGrp="1"/>
          </p:cNvSpPr>
          <p:nvPr>
            <p:ph sz="half" idx="1"/>
          </p:nvPr>
        </p:nvSpPr>
        <p:spPr>
          <a:xfrm>
            <a:off x="609600" y="1125536"/>
            <a:ext cx="5384800" cy="4227699"/>
          </a:xfrm>
        </p:spPr>
        <p:txBody>
          <a:bodyPr/>
          <a:lstStyle>
            <a:lvl1pPr>
              <a:defRPr sz="3733"/>
            </a:lvl1pPr>
            <a:lvl2pPr>
              <a:defRPr sz="3200"/>
            </a:lvl2pPr>
            <a:lvl3pPr>
              <a:defRPr sz="2400"/>
            </a:lvl3pPr>
            <a:lvl4pPr>
              <a:defRPr sz="2133"/>
            </a:lvl4pPr>
            <a:lvl5pPr>
              <a:defRPr sz="2133"/>
            </a:lvl5pPr>
            <a:lvl6pPr>
              <a:defRPr sz="1801"/>
            </a:lvl6pPr>
            <a:lvl7pPr>
              <a:defRPr sz="1801"/>
            </a:lvl7pPr>
            <a:lvl8pPr>
              <a:defRPr sz="1801"/>
            </a:lvl8pPr>
            <a:lvl9pPr>
              <a:defRPr sz="1801"/>
            </a:lvl9pPr>
          </a:lstStyle>
          <a:p>
            <a:pPr lvl="0"/>
            <a:r>
              <a:rPr lang="en-US" altLang="zh-TW" dirty="0"/>
              <a:t>Click to edit Master text styles</a:t>
            </a:r>
          </a:p>
          <a:p>
            <a:pPr lvl="1"/>
            <a:r>
              <a:rPr lang="en-US" altLang="zh-TW" dirty="0"/>
              <a:t>Second level</a:t>
            </a:r>
          </a:p>
          <a:p>
            <a:pPr lvl="2"/>
            <a:r>
              <a:rPr lang="en-US" altLang="zh-TW" dirty="0"/>
              <a:t>Third level</a:t>
            </a:r>
          </a:p>
          <a:p>
            <a:pPr lvl="3"/>
            <a:r>
              <a:rPr lang="en-US" altLang="zh-TW" dirty="0"/>
              <a:t>Fourth level</a:t>
            </a:r>
          </a:p>
          <a:p>
            <a:pPr lvl="4"/>
            <a:r>
              <a:rPr lang="en-US" altLang="zh-TW" dirty="0"/>
              <a:t>Fifth level</a:t>
            </a:r>
            <a:endParaRPr lang="zh-TW" altLang="en-US" dirty="0"/>
          </a:p>
        </p:txBody>
      </p:sp>
      <p:sp>
        <p:nvSpPr>
          <p:cNvPr id="4" name="內容版面配置區 3"/>
          <p:cNvSpPr>
            <a:spLocks noGrp="1"/>
          </p:cNvSpPr>
          <p:nvPr>
            <p:ph sz="half" idx="2"/>
          </p:nvPr>
        </p:nvSpPr>
        <p:spPr>
          <a:xfrm>
            <a:off x="6197600" y="1125536"/>
            <a:ext cx="5384800" cy="4227699"/>
          </a:xfrm>
        </p:spPr>
        <p:txBody>
          <a:bodyPr/>
          <a:lstStyle>
            <a:lvl1pPr>
              <a:defRPr sz="3733"/>
            </a:lvl1pPr>
            <a:lvl2pPr>
              <a:defRPr sz="3200"/>
            </a:lvl2pPr>
            <a:lvl3pPr>
              <a:defRPr sz="2400"/>
            </a:lvl3pPr>
            <a:lvl4pPr>
              <a:defRPr sz="2133"/>
            </a:lvl4pPr>
            <a:lvl5pPr>
              <a:defRPr sz="2133"/>
            </a:lvl5pPr>
            <a:lvl6pPr>
              <a:defRPr sz="1801"/>
            </a:lvl6pPr>
            <a:lvl7pPr>
              <a:defRPr sz="1801"/>
            </a:lvl7pPr>
            <a:lvl8pPr>
              <a:defRPr sz="1801"/>
            </a:lvl8pPr>
            <a:lvl9pPr>
              <a:defRPr sz="1801"/>
            </a:lvl9pPr>
          </a:lstStyle>
          <a:p>
            <a:pPr lvl="0"/>
            <a:r>
              <a:rPr lang="en-US" altLang="zh-TW" dirty="0"/>
              <a:t>Click to edit Master text styles</a:t>
            </a:r>
          </a:p>
          <a:p>
            <a:pPr lvl="1"/>
            <a:r>
              <a:rPr lang="en-US" altLang="zh-TW" dirty="0"/>
              <a:t>Second level</a:t>
            </a:r>
          </a:p>
          <a:p>
            <a:pPr lvl="2"/>
            <a:r>
              <a:rPr lang="en-US" altLang="zh-TW" dirty="0"/>
              <a:t>Third level</a:t>
            </a:r>
          </a:p>
          <a:p>
            <a:pPr lvl="3"/>
            <a:r>
              <a:rPr lang="en-US" altLang="zh-TW" dirty="0"/>
              <a:t>Fourth level</a:t>
            </a:r>
          </a:p>
          <a:p>
            <a:pPr lvl="4"/>
            <a:r>
              <a:rPr lang="en-US" altLang="zh-TW" dirty="0"/>
              <a:t>Fifth level</a:t>
            </a:r>
            <a:endParaRPr lang="zh-TW" altLang="en-US" dirty="0"/>
          </a:p>
        </p:txBody>
      </p:sp>
      <p:sp>
        <p:nvSpPr>
          <p:cNvPr id="5" name="Rectangle 19"/>
          <p:cNvSpPr>
            <a:spLocks noGrp="1" noChangeArrowheads="1"/>
          </p:cNvSpPr>
          <p:nvPr>
            <p:ph type="sldNum" sz="quarter" idx="10"/>
          </p:nvPr>
        </p:nvSpPr>
        <p:spPr>
          <a:ln/>
        </p:spPr>
        <p:txBody>
          <a:bodyPr/>
          <a:lstStyle>
            <a:lvl1pPr>
              <a:defRPr/>
            </a:lvl1pPr>
          </a:lstStyle>
          <a:p>
            <a:fld id="{D9B6BDF2-6896-4B98-8776-C18582F63BA5}" type="slidenum">
              <a:rPr lang="zh-TW" altLang="en-US" smtClean="0"/>
              <a:pPr/>
              <a:t>‹#›</a:t>
            </a:fld>
            <a:endParaRPr lang="zh-TW" altLang="en-US"/>
          </a:p>
        </p:txBody>
      </p:sp>
    </p:spTree>
    <p:extLst>
      <p:ext uri="{BB962C8B-B14F-4D97-AF65-F5344CB8AC3E}">
        <p14:creationId xmlns:p14="http://schemas.microsoft.com/office/powerpoint/2010/main" val="11649854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比對">
    <p:spTree>
      <p:nvGrpSpPr>
        <p:cNvPr id="1" name=""/>
        <p:cNvGrpSpPr/>
        <p:nvPr/>
      </p:nvGrpSpPr>
      <p:grpSpPr>
        <a:xfrm>
          <a:off x="0" y="0"/>
          <a:ext cx="0" cy="0"/>
          <a:chOff x="0" y="0"/>
          <a:chExt cx="0" cy="0"/>
        </a:xfrm>
      </p:grpSpPr>
      <p:sp>
        <p:nvSpPr>
          <p:cNvPr id="3" name="文字版面配置區 2"/>
          <p:cNvSpPr>
            <a:spLocks noGrp="1"/>
          </p:cNvSpPr>
          <p:nvPr>
            <p:ph type="body" idx="1"/>
          </p:nvPr>
        </p:nvSpPr>
        <p:spPr>
          <a:xfrm>
            <a:off x="609602" y="1268773"/>
            <a:ext cx="5386917" cy="639763"/>
          </a:xfrm>
        </p:spPr>
        <p:txBody>
          <a:bodyPr anchor="b"/>
          <a:lstStyle>
            <a:lvl1pPr marL="0" indent="0">
              <a:buNone/>
              <a:defRPr sz="2667" b="1"/>
            </a:lvl1pPr>
            <a:lvl2pPr marL="457177" indent="0">
              <a:buNone/>
              <a:defRPr sz="2000" b="1"/>
            </a:lvl2pPr>
            <a:lvl3pPr marL="914354" indent="0">
              <a:buNone/>
              <a:defRPr sz="1801" b="1"/>
            </a:lvl3pPr>
            <a:lvl4pPr marL="1371531" indent="0">
              <a:buNone/>
              <a:defRPr sz="1600" b="1"/>
            </a:lvl4pPr>
            <a:lvl5pPr marL="1828709" indent="0">
              <a:buNone/>
              <a:defRPr sz="1600" b="1"/>
            </a:lvl5pPr>
            <a:lvl6pPr marL="2285886" indent="0">
              <a:buNone/>
              <a:defRPr sz="1600" b="1"/>
            </a:lvl6pPr>
            <a:lvl7pPr marL="2743063" indent="0">
              <a:buNone/>
              <a:defRPr sz="1600" b="1"/>
            </a:lvl7pPr>
            <a:lvl8pPr marL="3200240" indent="0">
              <a:buNone/>
              <a:defRPr sz="1600" b="1"/>
            </a:lvl8pPr>
            <a:lvl9pPr marL="3657417" indent="0">
              <a:buNone/>
              <a:defRPr sz="1600" b="1"/>
            </a:lvl9pPr>
          </a:lstStyle>
          <a:p>
            <a:pPr lvl="0"/>
            <a:r>
              <a:rPr lang="en-US" altLang="zh-TW"/>
              <a:t>Click to edit Master text styles</a:t>
            </a:r>
          </a:p>
        </p:txBody>
      </p:sp>
      <p:sp>
        <p:nvSpPr>
          <p:cNvPr id="4" name="內容版面配置區 3"/>
          <p:cNvSpPr>
            <a:spLocks noGrp="1"/>
          </p:cNvSpPr>
          <p:nvPr>
            <p:ph sz="half" idx="2"/>
          </p:nvPr>
        </p:nvSpPr>
        <p:spPr>
          <a:xfrm>
            <a:off x="609602" y="1908535"/>
            <a:ext cx="5386917" cy="3951288"/>
          </a:xfrm>
        </p:spPr>
        <p:txBody>
          <a:bodyPr/>
          <a:lstStyle>
            <a:lvl1pPr>
              <a:defRPr sz="2667"/>
            </a:lvl1pPr>
            <a:lvl2pPr>
              <a:defRPr sz="2133"/>
            </a:lvl2pPr>
            <a:lvl3pPr>
              <a:defRPr sz="1867"/>
            </a:lvl3pPr>
            <a:lvl4pPr>
              <a:defRPr sz="1867"/>
            </a:lvl4pPr>
            <a:lvl5pPr>
              <a:defRPr sz="1867"/>
            </a:lvl5pPr>
            <a:lvl6pPr>
              <a:defRPr sz="1600"/>
            </a:lvl6pPr>
            <a:lvl7pPr>
              <a:defRPr sz="1600"/>
            </a:lvl7pPr>
            <a:lvl8pPr>
              <a:defRPr sz="1600"/>
            </a:lvl8pPr>
            <a:lvl9pPr>
              <a:defRPr sz="1600"/>
            </a:lvl9pPr>
          </a:lstStyle>
          <a:p>
            <a:pPr lvl="0"/>
            <a:r>
              <a:rPr lang="en-US" altLang="zh-TW" dirty="0"/>
              <a:t>Click to edit Master text styles</a:t>
            </a:r>
          </a:p>
          <a:p>
            <a:pPr lvl="1"/>
            <a:r>
              <a:rPr lang="en-US" altLang="zh-TW" dirty="0"/>
              <a:t>Second level</a:t>
            </a:r>
          </a:p>
          <a:p>
            <a:pPr lvl="2"/>
            <a:r>
              <a:rPr lang="en-US" altLang="zh-TW" dirty="0"/>
              <a:t>Third level</a:t>
            </a:r>
          </a:p>
          <a:p>
            <a:pPr lvl="3"/>
            <a:r>
              <a:rPr lang="en-US" altLang="zh-TW" dirty="0"/>
              <a:t>Fourth level</a:t>
            </a:r>
          </a:p>
          <a:p>
            <a:pPr lvl="4"/>
            <a:r>
              <a:rPr lang="en-US" altLang="zh-TW" dirty="0"/>
              <a:t>Fifth level</a:t>
            </a:r>
            <a:endParaRPr lang="zh-TW" altLang="en-US" dirty="0"/>
          </a:p>
        </p:txBody>
      </p:sp>
      <p:sp>
        <p:nvSpPr>
          <p:cNvPr id="5" name="文字版面配置區 4"/>
          <p:cNvSpPr>
            <a:spLocks noGrp="1"/>
          </p:cNvSpPr>
          <p:nvPr>
            <p:ph type="body" sz="quarter" idx="3"/>
          </p:nvPr>
        </p:nvSpPr>
        <p:spPr>
          <a:xfrm>
            <a:off x="6193373" y="1268773"/>
            <a:ext cx="5389033" cy="639763"/>
          </a:xfrm>
        </p:spPr>
        <p:txBody>
          <a:bodyPr anchor="b"/>
          <a:lstStyle>
            <a:lvl1pPr marL="0" indent="0">
              <a:buNone/>
              <a:defRPr sz="2667" b="1"/>
            </a:lvl1pPr>
            <a:lvl2pPr marL="457177" indent="0">
              <a:buNone/>
              <a:defRPr sz="2000" b="1"/>
            </a:lvl2pPr>
            <a:lvl3pPr marL="914354" indent="0">
              <a:buNone/>
              <a:defRPr sz="1801" b="1"/>
            </a:lvl3pPr>
            <a:lvl4pPr marL="1371531" indent="0">
              <a:buNone/>
              <a:defRPr sz="1600" b="1"/>
            </a:lvl4pPr>
            <a:lvl5pPr marL="1828709" indent="0">
              <a:buNone/>
              <a:defRPr sz="1600" b="1"/>
            </a:lvl5pPr>
            <a:lvl6pPr marL="2285886" indent="0">
              <a:buNone/>
              <a:defRPr sz="1600" b="1"/>
            </a:lvl6pPr>
            <a:lvl7pPr marL="2743063" indent="0">
              <a:buNone/>
              <a:defRPr sz="1600" b="1"/>
            </a:lvl7pPr>
            <a:lvl8pPr marL="3200240" indent="0">
              <a:buNone/>
              <a:defRPr sz="1600" b="1"/>
            </a:lvl8pPr>
            <a:lvl9pPr marL="3657417" indent="0">
              <a:buNone/>
              <a:defRPr sz="1600" b="1"/>
            </a:lvl9pPr>
          </a:lstStyle>
          <a:p>
            <a:pPr lvl="0"/>
            <a:r>
              <a:rPr lang="en-US" altLang="zh-TW"/>
              <a:t>Click to edit Master text styles</a:t>
            </a:r>
          </a:p>
        </p:txBody>
      </p:sp>
      <p:sp>
        <p:nvSpPr>
          <p:cNvPr id="6" name="內容版面配置區 5"/>
          <p:cNvSpPr>
            <a:spLocks noGrp="1"/>
          </p:cNvSpPr>
          <p:nvPr>
            <p:ph sz="quarter" idx="4"/>
          </p:nvPr>
        </p:nvSpPr>
        <p:spPr>
          <a:xfrm>
            <a:off x="6193373" y="1908535"/>
            <a:ext cx="5389033" cy="3951288"/>
          </a:xfrm>
        </p:spPr>
        <p:txBody>
          <a:bodyPr/>
          <a:lstStyle>
            <a:lvl1pPr>
              <a:defRPr sz="2667"/>
            </a:lvl1pPr>
            <a:lvl2pPr>
              <a:defRPr sz="2133"/>
            </a:lvl2pPr>
            <a:lvl3pPr>
              <a:defRPr sz="1867"/>
            </a:lvl3pPr>
            <a:lvl4pPr>
              <a:defRPr sz="1867"/>
            </a:lvl4pPr>
            <a:lvl5pPr>
              <a:defRPr sz="1867"/>
            </a:lvl5pPr>
            <a:lvl6pPr>
              <a:defRPr sz="1600"/>
            </a:lvl6pPr>
            <a:lvl7pPr>
              <a:defRPr sz="1600"/>
            </a:lvl7pPr>
            <a:lvl8pPr>
              <a:defRPr sz="1600"/>
            </a:lvl8pPr>
            <a:lvl9pPr>
              <a:defRPr sz="1600"/>
            </a:lvl9pPr>
          </a:lstStyle>
          <a:p>
            <a:pPr lvl="0"/>
            <a:r>
              <a:rPr lang="en-US" altLang="zh-TW"/>
              <a:t>Click to edit Master text styles</a:t>
            </a:r>
          </a:p>
          <a:p>
            <a:pPr lvl="1"/>
            <a:r>
              <a:rPr lang="en-US" altLang="zh-TW"/>
              <a:t>Second level</a:t>
            </a:r>
          </a:p>
          <a:p>
            <a:pPr lvl="2"/>
            <a:r>
              <a:rPr lang="en-US" altLang="zh-TW"/>
              <a:t>Third level</a:t>
            </a:r>
          </a:p>
          <a:p>
            <a:pPr lvl="3"/>
            <a:r>
              <a:rPr lang="en-US" altLang="zh-TW"/>
              <a:t>Fourth level</a:t>
            </a:r>
          </a:p>
          <a:p>
            <a:pPr lvl="4"/>
            <a:r>
              <a:rPr lang="en-US" altLang="zh-TW"/>
              <a:t>Fifth level</a:t>
            </a:r>
            <a:endParaRPr lang="zh-TW" altLang="en-US"/>
          </a:p>
        </p:txBody>
      </p:sp>
      <p:sp>
        <p:nvSpPr>
          <p:cNvPr id="7" name="Rectangle 19"/>
          <p:cNvSpPr>
            <a:spLocks noGrp="1" noChangeArrowheads="1"/>
          </p:cNvSpPr>
          <p:nvPr>
            <p:ph type="sldNum" sz="quarter" idx="10"/>
          </p:nvPr>
        </p:nvSpPr>
        <p:spPr>
          <a:ln/>
        </p:spPr>
        <p:txBody>
          <a:bodyPr/>
          <a:lstStyle>
            <a:lvl1pPr>
              <a:defRPr/>
            </a:lvl1pPr>
          </a:lstStyle>
          <a:p>
            <a:fld id="{D9B6BDF2-6896-4B98-8776-C18582F63BA5}" type="slidenum">
              <a:rPr lang="zh-TW" altLang="en-US" smtClean="0"/>
              <a:pPr/>
              <a:t>‹#›</a:t>
            </a:fld>
            <a:endParaRPr lang="zh-TW" altLang="en-US"/>
          </a:p>
        </p:txBody>
      </p:sp>
      <p:sp>
        <p:nvSpPr>
          <p:cNvPr id="8" name="標題 1"/>
          <p:cNvSpPr>
            <a:spLocks noGrp="1"/>
          </p:cNvSpPr>
          <p:nvPr>
            <p:ph type="title"/>
          </p:nvPr>
        </p:nvSpPr>
        <p:spPr>
          <a:xfrm>
            <a:off x="624421" y="144466"/>
            <a:ext cx="10943167" cy="692151"/>
          </a:xfrm>
        </p:spPr>
        <p:txBody>
          <a:bodyPr/>
          <a:lstStyle/>
          <a:p>
            <a:r>
              <a:rPr lang="en-US" altLang="zh-TW" dirty="0"/>
              <a:t>Click to edit Master title style</a:t>
            </a:r>
            <a:endParaRPr lang="zh-TW" altLang="en-US" dirty="0"/>
          </a:p>
        </p:txBody>
      </p:sp>
    </p:spTree>
    <p:extLst>
      <p:ext uri="{BB962C8B-B14F-4D97-AF65-F5344CB8AC3E}">
        <p14:creationId xmlns:p14="http://schemas.microsoft.com/office/powerpoint/2010/main" val="37794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a:t>Click to edit Master title style</a:t>
            </a:r>
            <a:endParaRPr lang="zh-TW" altLang="en-US"/>
          </a:p>
        </p:txBody>
      </p:sp>
      <p:sp>
        <p:nvSpPr>
          <p:cNvPr id="3" name="Rectangle 19"/>
          <p:cNvSpPr>
            <a:spLocks noGrp="1" noChangeArrowheads="1"/>
          </p:cNvSpPr>
          <p:nvPr>
            <p:ph type="sldNum" sz="quarter" idx="10"/>
          </p:nvPr>
        </p:nvSpPr>
        <p:spPr>
          <a:ln/>
        </p:spPr>
        <p:txBody>
          <a:bodyPr/>
          <a:lstStyle>
            <a:lvl1pPr>
              <a:defRPr/>
            </a:lvl1pPr>
          </a:lstStyle>
          <a:p>
            <a:fld id="{D9B6BDF2-6896-4B98-8776-C18582F63BA5}" type="slidenum">
              <a:rPr lang="zh-TW" altLang="en-US" smtClean="0"/>
              <a:pPr/>
              <a:t>‹#›</a:t>
            </a:fld>
            <a:endParaRPr lang="zh-TW" altLang="en-US"/>
          </a:p>
        </p:txBody>
      </p:sp>
    </p:spTree>
    <p:extLst>
      <p:ext uri="{BB962C8B-B14F-4D97-AF65-F5344CB8AC3E}">
        <p14:creationId xmlns:p14="http://schemas.microsoft.com/office/powerpoint/2010/main" val="40307014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19"/>
          <p:cNvSpPr>
            <a:spLocks noGrp="1" noChangeArrowheads="1"/>
          </p:cNvSpPr>
          <p:nvPr>
            <p:ph type="sldNum" sz="quarter" idx="10"/>
          </p:nvPr>
        </p:nvSpPr>
        <p:spPr>
          <a:ln/>
        </p:spPr>
        <p:txBody>
          <a:bodyPr/>
          <a:lstStyle>
            <a:lvl1pPr>
              <a:defRPr/>
            </a:lvl1pPr>
          </a:lstStyle>
          <a:p>
            <a:fld id="{D9B6BDF2-6896-4B98-8776-C18582F63BA5}" type="slidenum">
              <a:rPr lang="zh-TW" altLang="en-US" smtClean="0"/>
              <a:pPr/>
              <a:t>‹#›</a:t>
            </a:fld>
            <a:endParaRPr lang="zh-TW" altLang="en-US"/>
          </a:p>
        </p:txBody>
      </p:sp>
    </p:spTree>
    <p:extLst>
      <p:ext uri="{BB962C8B-B14F-4D97-AF65-F5344CB8AC3E}">
        <p14:creationId xmlns:p14="http://schemas.microsoft.com/office/powerpoint/2010/main" val="12633198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609606" y="273049"/>
            <a:ext cx="4011084" cy="1162051"/>
          </a:xfrm>
        </p:spPr>
        <p:txBody>
          <a:bodyPr anchor="b"/>
          <a:lstStyle>
            <a:lvl1pPr algn="l">
              <a:defRPr sz="2000" b="1"/>
            </a:lvl1pPr>
          </a:lstStyle>
          <a:p>
            <a:r>
              <a:rPr lang="en-US" altLang="zh-TW"/>
              <a:t>Click to edit Master title style</a:t>
            </a:r>
            <a:endParaRPr lang="zh-TW" altLang="en-US"/>
          </a:p>
        </p:txBody>
      </p:sp>
      <p:sp>
        <p:nvSpPr>
          <p:cNvPr id="3" name="內容版面配置區 2"/>
          <p:cNvSpPr>
            <a:spLocks noGrp="1"/>
          </p:cNvSpPr>
          <p:nvPr>
            <p:ph idx="1"/>
          </p:nvPr>
        </p:nvSpPr>
        <p:spPr>
          <a:xfrm>
            <a:off x="4766734" y="273056"/>
            <a:ext cx="6815668"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zh-TW"/>
              <a:t>Click to edit Master text styles</a:t>
            </a:r>
          </a:p>
          <a:p>
            <a:pPr lvl="1"/>
            <a:r>
              <a:rPr lang="en-US" altLang="zh-TW"/>
              <a:t>Second level</a:t>
            </a:r>
          </a:p>
          <a:p>
            <a:pPr lvl="2"/>
            <a:r>
              <a:rPr lang="en-US" altLang="zh-TW"/>
              <a:t>Third level</a:t>
            </a:r>
          </a:p>
          <a:p>
            <a:pPr lvl="3"/>
            <a:r>
              <a:rPr lang="en-US" altLang="zh-TW"/>
              <a:t>Fourth level</a:t>
            </a:r>
          </a:p>
          <a:p>
            <a:pPr lvl="4"/>
            <a:r>
              <a:rPr lang="en-US" altLang="zh-TW"/>
              <a:t>Fifth level</a:t>
            </a:r>
            <a:endParaRPr lang="zh-TW" altLang="en-US"/>
          </a:p>
        </p:txBody>
      </p:sp>
      <p:sp>
        <p:nvSpPr>
          <p:cNvPr id="4" name="文字版面配置區 3"/>
          <p:cNvSpPr>
            <a:spLocks noGrp="1"/>
          </p:cNvSpPr>
          <p:nvPr>
            <p:ph type="body" sz="half" idx="2"/>
          </p:nvPr>
        </p:nvSpPr>
        <p:spPr>
          <a:xfrm>
            <a:off x="609606" y="1435104"/>
            <a:ext cx="4011084" cy="4691063"/>
          </a:xfrm>
        </p:spPr>
        <p:txBody>
          <a:bodyPr/>
          <a:lstStyle>
            <a:lvl1pPr marL="0" indent="0">
              <a:buNone/>
              <a:defRPr sz="1401"/>
            </a:lvl1pPr>
            <a:lvl2pPr marL="457177" indent="0">
              <a:buNone/>
              <a:defRPr sz="1200"/>
            </a:lvl2pPr>
            <a:lvl3pPr marL="914354" indent="0">
              <a:buNone/>
              <a:defRPr sz="1001"/>
            </a:lvl3pPr>
            <a:lvl4pPr marL="1371531" indent="0">
              <a:buNone/>
              <a:defRPr sz="900"/>
            </a:lvl4pPr>
            <a:lvl5pPr marL="1828709" indent="0">
              <a:buNone/>
              <a:defRPr sz="900"/>
            </a:lvl5pPr>
            <a:lvl6pPr marL="2285886" indent="0">
              <a:buNone/>
              <a:defRPr sz="900"/>
            </a:lvl6pPr>
            <a:lvl7pPr marL="2743063" indent="0">
              <a:buNone/>
              <a:defRPr sz="900"/>
            </a:lvl7pPr>
            <a:lvl8pPr marL="3200240" indent="0">
              <a:buNone/>
              <a:defRPr sz="900"/>
            </a:lvl8pPr>
            <a:lvl9pPr marL="3657417" indent="0">
              <a:buNone/>
              <a:defRPr sz="900"/>
            </a:lvl9pPr>
          </a:lstStyle>
          <a:p>
            <a:pPr lvl="0"/>
            <a:r>
              <a:rPr lang="en-US" altLang="zh-TW"/>
              <a:t>Click to edit Master text styles</a:t>
            </a:r>
          </a:p>
        </p:txBody>
      </p:sp>
      <p:sp>
        <p:nvSpPr>
          <p:cNvPr id="5" name="Rectangle 19"/>
          <p:cNvSpPr>
            <a:spLocks noGrp="1" noChangeArrowheads="1"/>
          </p:cNvSpPr>
          <p:nvPr>
            <p:ph type="sldNum" sz="quarter" idx="10"/>
          </p:nvPr>
        </p:nvSpPr>
        <p:spPr>
          <a:ln/>
        </p:spPr>
        <p:txBody>
          <a:bodyPr/>
          <a:lstStyle>
            <a:lvl1pPr>
              <a:defRPr/>
            </a:lvl1pPr>
          </a:lstStyle>
          <a:p>
            <a:fld id="{D9B6BDF2-6896-4B98-8776-C18582F63BA5}" type="slidenum">
              <a:rPr lang="zh-TW" altLang="en-US" smtClean="0"/>
              <a:pPr/>
              <a:t>‹#›</a:t>
            </a:fld>
            <a:endParaRPr lang="zh-TW" altLang="en-US"/>
          </a:p>
        </p:txBody>
      </p:sp>
    </p:spTree>
    <p:extLst>
      <p:ext uri="{BB962C8B-B14F-4D97-AF65-F5344CB8AC3E}">
        <p14:creationId xmlns:p14="http://schemas.microsoft.com/office/powerpoint/2010/main" val="8504832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2389717" y="4800600"/>
            <a:ext cx="7315200" cy="566739"/>
          </a:xfrm>
        </p:spPr>
        <p:txBody>
          <a:bodyPr anchor="b"/>
          <a:lstStyle>
            <a:lvl1pPr algn="l">
              <a:defRPr sz="2000" b="1"/>
            </a:lvl1pPr>
          </a:lstStyle>
          <a:p>
            <a:r>
              <a:rPr lang="en-US" altLang="zh-TW"/>
              <a:t>Click to edit Master title style</a:t>
            </a:r>
            <a:endParaRPr lang="zh-TW" altLang="en-US"/>
          </a:p>
        </p:txBody>
      </p:sp>
      <p:sp>
        <p:nvSpPr>
          <p:cNvPr id="3" name="圖片版面配置區 2"/>
          <p:cNvSpPr>
            <a:spLocks noGrp="1"/>
          </p:cNvSpPr>
          <p:nvPr>
            <p:ph type="pic" idx="1"/>
          </p:nvPr>
        </p:nvSpPr>
        <p:spPr>
          <a:xfrm>
            <a:off x="2389717" y="612775"/>
            <a:ext cx="7315200" cy="4114800"/>
          </a:xfrm>
        </p:spPr>
        <p:txBody>
          <a:bodyPr/>
          <a:lstStyle>
            <a:lvl1pPr marL="0" indent="0">
              <a:buNone/>
              <a:defRPr sz="3200"/>
            </a:lvl1pPr>
            <a:lvl2pPr marL="457177" indent="0">
              <a:buNone/>
              <a:defRPr sz="2800"/>
            </a:lvl2pPr>
            <a:lvl3pPr marL="914354" indent="0">
              <a:buNone/>
              <a:defRPr sz="2400"/>
            </a:lvl3pPr>
            <a:lvl4pPr marL="1371531" indent="0">
              <a:buNone/>
              <a:defRPr sz="2000"/>
            </a:lvl4pPr>
            <a:lvl5pPr marL="1828709" indent="0">
              <a:buNone/>
              <a:defRPr sz="2000"/>
            </a:lvl5pPr>
            <a:lvl6pPr marL="2285886" indent="0">
              <a:buNone/>
              <a:defRPr sz="2000"/>
            </a:lvl6pPr>
            <a:lvl7pPr marL="2743063" indent="0">
              <a:buNone/>
              <a:defRPr sz="2000"/>
            </a:lvl7pPr>
            <a:lvl8pPr marL="3200240" indent="0">
              <a:buNone/>
              <a:defRPr sz="2000"/>
            </a:lvl8pPr>
            <a:lvl9pPr marL="3657417" indent="0">
              <a:buNone/>
              <a:defRPr sz="2000"/>
            </a:lvl9pPr>
          </a:lstStyle>
          <a:p>
            <a:pPr lvl="0"/>
            <a:r>
              <a:rPr lang="en-US" altLang="zh-TW" noProof="0"/>
              <a:t>Click icon to add picture</a:t>
            </a:r>
            <a:endParaRPr lang="zh-TW" altLang="en-US" noProof="0"/>
          </a:p>
        </p:txBody>
      </p:sp>
      <p:sp>
        <p:nvSpPr>
          <p:cNvPr id="4" name="文字版面配置區 3"/>
          <p:cNvSpPr>
            <a:spLocks noGrp="1"/>
          </p:cNvSpPr>
          <p:nvPr>
            <p:ph type="body" sz="half" idx="2"/>
          </p:nvPr>
        </p:nvSpPr>
        <p:spPr>
          <a:xfrm>
            <a:off x="2389717" y="5367341"/>
            <a:ext cx="7315200" cy="804863"/>
          </a:xfrm>
        </p:spPr>
        <p:txBody>
          <a:bodyPr/>
          <a:lstStyle>
            <a:lvl1pPr marL="0" indent="0">
              <a:buNone/>
              <a:defRPr sz="1401"/>
            </a:lvl1pPr>
            <a:lvl2pPr marL="457177" indent="0">
              <a:buNone/>
              <a:defRPr sz="1200"/>
            </a:lvl2pPr>
            <a:lvl3pPr marL="914354" indent="0">
              <a:buNone/>
              <a:defRPr sz="1001"/>
            </a:lvl3pPr>
            <a:lvl4pPr marL="1371531" indent="0">
              <a:buNone/>
              <a:defRPr sz="900"/>
            </a:lvl4pPr>
            <a:lvl5pPr marL="1828709" indent="0">
              <a:buNone/>
              <a:defRPr sz="900"/>
            </a:lvl5pPr>
            <a:lvl6pPr marL="2285886" indent="0">
              <a:buNone/>
              <a:defRPr sz="900"/>
            </a:lvl6pPr>
            <a:lvl7pPr marL="2743063" indent="0">
              <a:buNone/>
              <a:defRPr sz="900"/>
            </a:lvl7pPr>
            <a:lvl8pPr marL="3200240" indent="0">
              <a:buNone/>
              <a:defRPr sz="900"/>
            </a:lvl8pPr>
            <a:lvl9pPr marL="3657417" indent="0">
              <a:buNone/>
              <a:defRPr sz="900"/>
            </a:lvl9pPr>
          </a:lstStyle>
          <a:p>
            <a:pPr lvl="0"/>
            <a:r>
              <a:rPr lang="en-US" altLang="zh-TW"/>
              <a:t>Click to edit Master text styles</a:t>
            </a:r>
          </a:p>
        </p:txBody>
      </p:sp>
      <p:sp>
        <p:nvSpPr>
          <p:cNvPr id="5" name="Rectangle 19"/>
          <p:cNvSpPr>
            <a:spLocks noGrp="1" noChangeArrowheads="1"/>
          </p:cNvSpPr>
          <p:nvPr>
            <p:ph type="sldNum" sz="quarter" idx="10"/>
          </p:nvPr>
        </p:nvSpPr>
        <p:spPr>
          <a:ln/>
        </p:spPr>
        <p:txBody>
          <a:bodyPr/>
          <a:lstStyle>
            <a:lvl1pPr>
              <a:defRPr/>
            </a:lvl1pPr>
          </a:lstStyle>
          <a:p>
            <a:fld id="{D9B6BDF2-6896-4B98-8776-C18582F63BA5}" type="slidenum">
              <a:rPr lang="zh-TW" altLang="en-US" smtClean="0"/>
              <a:pPr/>
              <a:t>‹#›</a:t>
            </a:fld>
            <a:endParaRPr lang="zh-TW" altLang="en-US"/>
          </a:p>
        </p:txBody>
      </p:sp>
    </p:spTree>
    <p:extLst>
      <p:ext uri="{BB962C8B-B14F-4D97-AF65-F5344CB8AC3E}">
        <p14:creationId xmlns:p14="http://schemas.microsoft.com/office/powerpoint/2010/main" val="11256574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a:t>Click to edit Master title style</a:t>
            </a:r>
            <a:endParaRPr lang="zh-TW" altLang="en-US"/>
          </a:p>
        </p:txBody>
      </p:sp>
      <p:sp>
        <p:nvSpPr>
          <p:cNvPr id="3" name="直排文字版面配置區 2"/>
          <p:cNvSpPr>
            <a:spLocks noGrp="1"/>
          </p:cNvSpPr>
          <p:nvPr>
            <p:ph type="body" orient="vert" idx="1"/>
          </p:nvPr>
        </p:nvSpPr>
        <p:spPr/>
        <p:txBody>
          <a:bodyPr vert="eaVert"/>
          <a:lstStyle/>
          <a:p>
            <a:pPr lvl="0"/>
            <a:r>
              <a:rPr lang="en-US" altLang="zh-TW"/>
              <a:t>Click to edit Master text styles</a:t>
            </a:r>
          </a:p>
          <a:p>
            <a:pPr lvl="1"/>
            <a:r>
              <a:rPr lang="en-US" altLang="zh-TW"/>
              <a:t>Second level</a:t>
            </a:r>
          </a:p>
          <a:p>
            <a:pPr lvl="2"/>
            <a:r>
              <a:rPr lang="en-US" altLang="zh-TW"/>
              <a:t>Third level</a:t>
            </a:r>
          </a:p>
          <a:p>
            <a:pPr lvl="3"/>
            <a:r>
              <a:rPr lang="en-US" altLang="zh-TW"/>
              <a:t>Fourth level</a:t>
            </a:r>
          </a:p>
          <a:p>
            <a:pPr lvl="4"/>
            <a:r>
              <a:rPr lang="en-US" altLang="zh-TW"/>
              <a:t>Fifth level</a:t>
            </a:r>
            <a:endParaRPr lang="zh-TW" altLang="en-US"/>
          </a:p>
        </p:txBody>
      </p:sp>
      <p:sp>
        <p:nvSpPr>
          <p:cNvPr id="4" name="Rectangle 19"/>
          <p:cNvSpPr>
            <a:spLocks noGrp="1" noChangeArrowheads="1"/>
          </p:cNvSpPr>
          <p:nvPr>
            <p:ph type="sldNum" sz="quarter" idx="10"/>
          </p:nvPr>
        </p:nvSpPr>
        <p:spPr>
          <a:ln/>
        </p:spPr>
        <p:txBody>
          <a:bodyPr/>
          <a:lstStyle>
            <a:lvl1pPr>
              <a:defRPr/>
            </a:lvl1pPr>
          </a:lstStyle>
          <a:p>
            <a:fld id="{D9B6BDF2-6896-4B98-8776-C18582F63BA5}" type="slidenum">
              <a:rPr lang="zh-TW" altLang="en-US" smtClean="0"/>
              <a:pPr/>
              <a:t>‹#›</a:t>
            </a:fld>
            <a:endParaRPr lang="zh-TW" altLang="en-US"/>
          </a:p>
        </p:txBody>
      </p:sp>
    </p:spTree>
    <p:extLst>
      <p:ext uri="{BB962C8B-B14F-4D97-AF65-F5344CB8AC3E}">
        <p14:creationId xmlns:p14="http://schemas.microsoft.com/office/powerpoint/2010/main" val="31736764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17"/>
          <p:cNvSpPr>
            <a:spLocks noGrp="1" noChangeArrowheads="1"/>
          </p:cNvSpPr>
          <p:nvPr>
            <p:ph type="title"/>
          </p:nvPr>
        </p:nvSpPr>
        <p:spPr bwMode="auto">
          <a:xfrm>
            <a:off x="1049867" y="144466"/>
            <a:ext cx="10517721" cy="692151"/>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TW" altLang="en-US" dirty="0"/>
              <a:t>按一下以編輯母片標題樣式</a:t>
            </a:r>
          </a:p>
        </p:txBody>
      </p:sp>
      <p:sp>
        <p:nvSpPr>
          <p:cNvPr id="1028" name="Rectangle 18"/>
          <p:cNvSpPr>
            <a:spLocks noGrp="1" noChangeArrowheads="1"/>
          </p:cNvSpPr>
          <p:nvPr>
            <p:ph type="body" idx="1"/>
          </p:nvPr>
        </p:nvSpPr>
        <p:spPr bwMode="auto">
          <a:xfrm>
            <a:off x="609600" y="1125537"/>
            <a:ext cx="10972800" cy="489585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TW" altLang="en-US" dirty="0"/>
              <a:t>按一下以編輯母片</a:t>
            </a:r>
          </a:p>
          <a:p>
            <a:pPr lvl="1"/>
            <a:r>
              <a:rPr lang="zh-TW" altLang="en-US" dirty="0"/>
              <a:t>按一下以編輯母片</a:t>
            </a:r>
          </a:p>
          <a:p>
            <a:pPr lvl="1"/>
            <a:endParaRPr lang="zh-TW" altLang="en-US" dirty="0"/>
          </a:p>
          <a:p>
            <a:pPr lvl="0"/>
            <a:endParaRPr lang="en-US" altLang="zh-TW" dirty="0"/>
          </a:p>
        </p:txBody>
      </p:sp>
      <p:pic>
        <p:nvPicPr>
          <p:cNvPr id="1029" name="Picture 25" descr="name"/>
          <p:cNvPicPr>
            <a:picLocks noChangeAspect="1" noChangeArrowheads="1"/>
          </p:cNvPicPr>
          <p:nvPr/>
        </p:nvPicPr>
        <p:blipFill>
          <a:blip r:embed="rId15" cstate="print"/>
          <a:srcRect/>
          <a:stretch>
            <a:fillRect/>
          </a:stretch>
        </p:blipFill>
        <p:spPr bwMode="auto">
          <a:xfrm>
            <a:off x="3" y="6357940"/>
            <a:ext cx="5111751" cy="198437"/>
          </a:xfrm>
          <a:prstGeom prst="rect">
            <a:avLst/>
          </a:prstGeom>
          <a:noFill/>
          <a:ln w="9525">
            <a:noFill/>
            <a:miter lim="800000"/>
            <a:headEnd/>
            <a:tailEnd/>
          </a:ln>
        </p:spPr>
      </p:pic>
      <p:sp>
        <p:nvSpPr>
          <p:cNvPr id="8" name="矩形 7"/>
          <p:cNvSpPr/>
          <p:nvPr/>
        </p:nvSpPr>
        <p:spPr>
          <a:xfrm>
            <a:off x="792808" y="6581777"/>
            <a:ext cx="3574825" cy="276999"/>
          </a:xfrm>
          <a:prstGeom prst="rect">
            <a:avLst/>
          </a:prstGeom>
        </p:spPr>
        <p:txBody>
          <a:bodyPr wrap="none">
            <a:spAutoFit/>
          </a:bodyPr>
          <a:lstStyle/>
          <a:p>
            <a:pPr algn="ctr">
              <a:defRPr/>
            </a:pPr>
            <a:r>
              <a:rPr lang="en-US" sz="1200" b="1" dirty="0">
                <a:solidFill>
                  <a:schemeClr val="bg1"/>
                </a:solidFill>
                <a:latin typeface="Arial" pitchFamily="34" charset="0"/>
                <a:ea typeface="新細明體" pitchFamily="18" charset="-120"/>
                <a:cs typeface="Arial" pitchFamily="34" charset="0"/>
              </a:rPr>
              <a:t>National Tsing Hua University ® copyright OIA</a:t>
            </a:r>
            <a:endParaRPr lang="zh-TW" altLang="en-US" sz="1200" b="1" dirty="0">
              <a:solidFill>
                <a:schemeClr val="bg1"/>
              </a:solidFill>
              <a:latin typeface="Arial" pitchFamily="34" charset="0"/>
              <a:ea typeface="新細明體" pitchFamily="18" charset="-120"/>
              <a:cs typeface="Arial" pitchFamily="34" charset="0"/>
            </a:endParaRPr>
          </a:p>
        </p:txBody>
      </p:sp>
      <p:sp>
        <p:nvSpPr>
          <p:cNvPr id="4105" name="Rectangle 9"/>
          <p:cNvSpPr>
            <a:spLocks noChangeArrowheads="1"/>
          </p:cNvSpPr>
          <p:nvPr/>
        </p:nvSpPr>
        <p:spPr bwMode="auto">
          <a:xfrm>
            <a:off x="0" y="908055"/>
            <a:ext cx="12192000" cy="144463"/>
          </a:xfrm>
          <a:prstGeom prst="rect">
            <a:avLst/>
          </a:prstGeom>
          <a:solidFill>
            <a:srgbClr val="990099"/>
          </a:solidFill>
          <a:ln w="15875">
            <a:noFill/>
            <a:miter lim="800000"/>
            <a:headEnd/>
            <a:tailEnd/>
          </a:ln>
          <a:effectLst>
            <a:prstShdw prst="shdw18" dist="17961" dir="13500000">
              <a:srgbClr val="990099">
                <a:gamma/>
                <a:shade val="60000"/>
                <a:invGamma/>
              </a:srgbClr>
            </a:prstShdw>
          </a:effectLst>
        </p:spPr>
        <p:txBody>
          <a:bodyPr wrap="none" anchor="ctr"/>
          <a:lstStyle/>
          <a:p>
            <a:pPr>
              <a:defRPr/>
            </a:pPr>
            <a:endParaRPr lang="zh-TW" altLang="en-US" sz="1801">
              <a:ea typeface="新細明體" pitchFamily="18" charset="-120"/>
            </a:endParaRPr>
          </a:p>
        </p:txBody>
      </p:sp>
      <p:sp>
        <p:nvSpPr>
          <p:cNvPr id="4106" name="Rectangle 10"/>
          <p:cNvSpPr>
            <a:spLocks noChangeArrowheads="1"/>
          </p:cNvSpPr>
          <p:nvPr userDrawn="1"/>
        </p:nvSpPr>
        <p:spPr bwMode="auto">
          <a:xfrm>
            <a:off x="0" y="6165849"/>
            <a:ext cx="12192000" cy="719139"/>
          </a:xfrm>
          <a:prstGeom prst="rect">
            <a:avLst/>
          </a:prstGeom>
          <a:solidFill>
            <a:srgbClr val="990099"/>
          </a:solidFill>
          <a:ln w="15875">
            <a:noFill/>
            <a:miter lim="800000"/>
            <a:headEnd/>
            <a:tailEnd/>
          </a:ln>
          <a:effectLst>
            <a:prstShdw prst="shdw18" dist="17961" dir="13500000">
              <a:srgbClr val="990099">
                <a:gamma/>
                <a:shade val="60000"/>
                <a:invGamma/>
              </a:srgbClr>
            </a:prstShdw>
          </a:effectLst>
        </p:spPr>
        <p:txBody>
          <a:bodyPr wrap="none" anchor="ctr"/>
          <a:lstStyle/>
          <a:p>
            <a:pPr>
              <a:defRPr/>
            </a:pPr>
            <a:endParaRPr lang="zh-TW" altLang="en-US" sz="1801">
              <a:ea typeface="新細明體" pitchFamily="18" charset="-120"/>
            </a:endParaRPr>
          </a:p>
        </p:txBody>
      </p:sp>
      <p:sp>
        <p:nvSpPr>
          <p:cNvPr id="1043" name="Rectangle 19"/>
          <p:cNvSpPr>
            <a:spLocks noGrp="1" noChangeArrowheads="1"/>
          </p:cNvSpPr>
          <p:nvPr>
            <p:ph type="sldNum" sz="quarter" idx="4"/>
          </p:nvPr>
        </p:nvSpPr>
        <p:spPr bwMode="auto">
          <a:xfrm>
            <a:off x="9108017" y="6524628"/>
            <a:ext cx="2844800" cy="339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bg1"/>
                </a:solidFill>
                <a:latin typeface="Arial" pitchFamily="34" charset="0"/>
                <a:ea typeface="新細明體" pitchFamily="18" charset="-120"/>
              </a:defRPr>
            </a:lvl1pPr>
          </a:lstStyle>
          <a:p>
            <a:fld id="{D9B6BDF2-6896-4B98-8776-C18582F63BA5}" type="slidenum">
              <a:rPr lang="zh-TW" altLang="en-US" smtClean="0"/>
              <a:pPr/>
              <a:t>‹#›</a:t>
            </a:fld>
            <a:endParaRPr lang="zh-TW" altLang="en-US"/>
          </a:p>
        </p:txBody>
      </p:sp>
      <p:pic>
        <p:nvPicPr>
          <p:cNvPr id="14" name="圖片 13"/>
          <p:cNvPicPr>
            <a:picLocks noChangeAspect="1"/>
          </p:cNvPicPr>
          <p:nvPr userDrawn="1"/>
        </p:nvPicPr>
        <p:blipFill>
          <a:blip r:embed="rId16">
            <a:extLst>
              <a:ext uri="{28A0092B-C50C-407E-A947-70E740481C1C}">
                <a14:useLocalDpi xmlns:a14="http://schemas.microsoft.com/office/drawing/2010/main" val="0"/>
              </a:ext>
            </a:extLst>
          </a:blip>
          <a:stretch>
            <a:fillRect/>
          </a:stretch>
        </p:blipFill>
        <p:spPr>
          <a:xfrm>
            <a:off x="133280" y="124614"/>
            <a:ext cx="916587" cy="672311"/>
          </a:xfrm>
          <a:prstGeom prst="rect">
            <a:avLst/>
          </a:prstGeom>
        </p:spPr>
      </p:pic>
      <p:grpSp>
        <p:nvGrpSpPr>
          <p:cNvPr id="2" name="群組 1"/>
          <p:cNvGrpSpPr/>
          <p:nvPr userDrawn="1"/>
        </p:nvGrpSpPr>
        <p:grpSpPr>
          <a:xfrm>
            <a:off x="86980" y="6239920"/>
            <a:ext cx="3223375" cy="569415"/>
            <a:chOff x="86980" y="6239920"/>
            <a:chExt cx="3223375" cy="569415"/>
          </a:xfrm>
        </p:grpSpPr>
        <p:pic>
          <p:nvPicPr>
            <p:cNvPr id="12" name="圖片 11"/>
            <p:cNvPicPr>
              <a:picLocks noChangeAspect="1"/>
            </p:cNvPicPr>
            <p:nvPr userDrawn="1"/>
          </p:nvPicPr>
          <p:blipFill>
            <a:blip r:embed="rId17" cstate="print">
              <a:extLst>
                <a:ext uri="{28A0092B-C50C-407E-A947-70E740481C1C}">
                  <a14:useLocalDpi xmlns:a14="http://schemas.microsoft.com/office/drawing/2010/main" val="0"/>
                </a:ext>
              </a:extLst>
            </a:blip>
            <a:stretch>
              <a:fillRect/>
            </a:stretch>
          </p:blipFill>
          <p:spPr>
            <a:xfrm>
              <a:off x="86980" y="6239920"/>
              <a:ext cx="817930" cy="569415"/>
            </a:xfrm>
            <a:prstGeom prst="rect">
              <a:avLst/>
            </a:prstGeom>
          </p:spPr>
        </p:pic>
        <p:sp>
          <p:nvSpPr>
            <p:cNvPr id="15" name="矩形 14"/>
            <p:cNvSpPr/>
            <p:nvPr userDrawn="1"/>
          </p:nvSpPr>
          <p:spPr>
            <a:xfrm>
              <a:off x="829837" y="6347770"/>
              <a:ext cx="2480518" cy="430887"/>
            </a:xfrm>
            <a:prstGeom prst="rect">
              <a:avLst/>
            </a:prstGeom>
          </p:spPr>
          <p:txBody>
            <a:bodyPr wrap="square">
              <a:spAutoFit/>
            </a:bodyPr>
            <a:lstStyle/>
            <a:p>
              <a:pPr algn="ctr">
                <a:spcAft>
                  <a:spcPts val="0"/>
                </a:spcAft>
              </a:pPr>
              <a:r>
                <a:rPr lang="zh-CN" altLang="zh-TW" sz="1200" kern="100" dirty="0">
                  <a:solidFill>
                    <a:schemeClr val="bg1"/>
                  </a:solidFill>
                  <a:latin typeface="华文楷体" panose="02010600040101010101" pitchFamily="2" charset="-122"/>
                  <a:ea typeface="华文楷体" panose="02010600040101010101" pitchFamily="2" charset="-122"/>
                  <a:cs typeface="Times New Roman" panose="02020603050405020304" pitchFamily="18" charset="0"/>
                </a:rPr>
                <a:t>香港中文大学（深圳）数据科学院</a:t>
              </a:r>
              <a:endParaRPr lang="zh-TW" altLang="zh-TW" sz="1200" kern="100" dirty="0">
                <a:solidFill>
                  <a:schemeClr val="bg1"/>
                </a:solidFill>
                <a:latin typeface="华文楷体" panose="02010600040101010101" pitchFamily="2" charset="-122"/>
                <a:ea typeface="华文楷体" panose="02010600040101010101" pitchFamily="2" charset="-122"/>
                <a:cs typeface="Times New Roman" panose="02020603050405020304" pitchFamily="18" charset="0"/>
              </a:endParaRPr>
            </a:p>
            <a:p>
              <a:pPr algn="ctr">
                <a:spcAft>
                  <a:spcPts val="0"/>
                </a:spcAft>
              </a:pPr>
              <a:r>
                <a:rPr lang="en-US" altLang="zh-TW" sz="1000" kern="100" dirty="0">
                  <a:solidFill>
                    <a:schemeClr val="bg1"/>
                  </a:solidFill>
                  <a:latin typeface="华文楷体" panose="02010600040101010101" pitchFamily="2" charset="-122"/>
                  <a:ea typeface="华文楷体" panose="02010600040101010101" pitchFamily="2" charset="-122"/>
                  <a:cs typeface="Times New Roman" panose="02020603050405020304" pitchFamily="18" charset="0"/>
                </a:rPr>
                <a:t>CUHK-SZ School of Data Science</a:t>
              </a:r>
              <a:endParaRPr lang="zh-TW" altLang="zh-TW" sz="1000" kern="100" dirty="0">
                <a:solidFill>
                  <a:schemeClr val="bg1"/>
                </a:solidFill>
                <a:latin typeface="华文楷体" panose="02010600040101010101" pitchFamily="2" charset="-122"/>
                <a:ea typeface="华文楷体" panose="02010600040101010101" pitchFamily="2" charset="-122"/>
                <a:cs typeface="Times New Roman" panose="02020603050405020304" pitchFamily="18" charset="0"/>
              </a:endParaRPr>
            </a:p>
          </p:txBody>
        </p:sp>
      </p:grpSp>
    </p:spTree>
    <p:extLst>
      <p:ext uri="{BB962C8B-B14F-4D97-AF65-F5344CB8AC3E}">
        <p14:creationId xmlns:p14="http://schemas.microsoft.com/office/powerpoint/2010/main" val="156623121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Lst>
  <p:hf hdr="0" ftr="0" dt="0"/>
  <p:txStyles>
    <p:titleStyle>
      <a:lvl1pPr algn="l" rtl="0" eaLnBrk="1" fontAlgn="base" hangingPunct="1">
        <a:spcBef>
          <a:spcPct val="0"/>
        </a:spcBef>
        <a:spcAft>
          <a:spcPct val="0"/>
        </a:spcAft>
        <a:defRPr kumimoji="1" sz="4800" b="1">
          <a:solidFill>
            <a:schemeClr val="tx2"/>
          </a:solidFill>
          <a:latin typeface="Calibri" pitchFamily="34" charset="0"/>
          <a:ea typeface="標楷體" pitchFamily="65" charset="-120"/>
          <a:cs typeface="+mj-cs"/>
        </a:defRPr>
      </a:lvl1pPr>
      <a:lvl2pPr algn="l" rtl="0" eaLnBrk="1" fontAlgn="base" hangingPunct="1">
        <a:spcBef>
          <a:spcPct val="0"/>
        </a:spcBef>
        <a:spcAft>
          <a:spcPct val="0"/>
        </a:spcAft>
        <a:defRPr kumimoji="1" sz="3600" b="1">
          <a:solidFill>
            <a:schemeClr val="tx2"/>
          </a:solidFill>
          <a:latin typeface="Calibri" pitchFamily="34" charset="0"/>
          <a:ea typeface="標楷體" pitchFamily="65" charset="-120"/>
          <a:cs typeface="MS Sans Serif"/>
        </a:defRPr>
      </a:lvl2pPr>
      <a:lvl3pPr algn="l" rtl="0" eaLnBrk="1" fontAlgn="base" hangingPunct="1">
        <a:spcBef>
          <a:spcPct val="0"/>
        </a:spcBef>
        <a:spcAft>
          <a:spcPct val="0"/>
        </a:spcAft>
        <a:defRPr kumimoji="1" sz="3600" b="1">
          <a:solidFill>
            <a:schemeClr val="tx2"/>
          </a:solidFill>
          <a:latin typeface="Calibri" pitchFamily="34" charset="0"/>
          <a:ea typeface="標楷體" pitchFamily="65" charset="-120"/>
          <a:cs typeface="MS Sans Serif"/>
        </a:defRPr>
      </a:lvl3pPr>
      <a:lvl4pPr algn="l" rtl="0" eaLnBrk="1" fontAlgn="base" hangingPunct="1">
        <a:spcBef>
          <a:spcPct val="0"/>
        </a:spcBef>
        <a:spcAft>
          <a:spcPct val="0"/>
        </a:spcAft>
        <a:defRPr kumimoji="1" sz="3600" b="1">
          <a:solidFill>
            <a:schemeClr val="tx2"/>
          </a:solidFill>
          <a:latin typeface="Calibri" pitchFamily="34" charset="0"/>
          <a:ea typeface="標楷體" pitchFamily="65" charset="-120"/>
          <a:cs typeface="MS Sans Serif"/>
        </a:defRPr>
      </a:lvl4pPr>
      <a:lvl5pPr algn="l" rtl="0" eaLnBrk="1" fontAlgn="base" hangingPunct="1">
        <a:spcBef>
          <a:spcPct val="0"/>
        </a:spcBef>
        <a:spcAft>
          <a:spcPct val="0"/>
        </a:spcAft>
        <a:defRPr kumimoji="1" sz="3600" b="1">
          <a:solidFill>
            <a:schemeClr val="tx2"/>
          </a:solidFill>
          <a:latin typeface="Calibri" pitchFamily="34" charset="0"/>
          <a:ea typeface="標楷體" pitchFamily="65" charset="-120"/>
          <a:cs typeface="MS Sans Serif"/>
        </a:defRPr>
      </a:lvl5pPr>
      <a:lvl6pPr marL="457177" algn="l" rtl="0" eaLnBrk="1" fontAlgn="base" hangingPunct="1">
        <a:spcBef>
          <a:spcPct val="0"/>
        </a:spcBef>
        <a:spcAft>
          <a:spcPct val="0"/>
        </a:spcAft>
        <a:defRPr kumimoji="1" sz="3001" b="1">
          <a:solidFill>
            <a:schemeClr val="tx2"/>
          </a:solidFill>
          <a:latin typeface="MS Sans Serif"/>
          <a:ea typeface="MS Sans Serif"/>
          <a:cs typeface="MS Sans Serif"/>
        </a:defRPr>
      </a:lvl6pPr>
      <a:lvl7pPr marL="914354" algn="l" rtl="0" eaLnBrk="1" fontAlgn="base" hangingPunct="1">
        <a:spcBef>
          <a:spcPct val="0"/>
        </a:spcBef>
        <a:spcAft>
          <a:spcPct val="0"/>
        </a:spcAft>
        <a:defRPr kumimoji="1" sz="3001" b="1">
          <a:solidFill>
            <a:schemeClr val="tx2"/>
          </a:solidFill>
          <a:latin typeface="MS Sans Serif"/>
          <a:ea typeface="MS Sans Serif"/>
          <a:cs typeface="MS Sans Serif"/>
        </a:defRPr>
      </a:lvl7pPr>
      <a:lvl8pPr marL="1371531" algn="l" rtl="0" eaLnBrk="1" fontAlgn="base" hangingPunct="1">
        <a:spcBef>
          <a:spcPct val="0"/>
        </a:spcBef>
        <a:spcAft>
          <a:spcPct val="0"/>
        </a:spcAft>
        <a:defRPr kumimoji="1" sz="3001" b="1">
          <a:solidFill>
            <a:schemeClr val="tx2"/>
          </a:solidFill>
          <a:latin typeface="MS Sans Serif"/>
          <a:ea typeface="MS Sans Serif"/>
          <a:cs typeface="MS Sans Serif"/>
        </a:defRPr>
      </a:lvl8pPr>
      <a:lvl9pPr marL="1828709" algn="l" rtl="0" eaLnBrk="1" fontAlgn="base" hangingPunct="1">
        <a:spcBef>
          <a:spcPct val="0"/>
        </a:spcBef>
        <a:spcAft>
          <a:spcPct val="0"/>
        </a:spcAft>
        <a:defRPr kumimoji="1" sz="3001" b="1">
          <a:solidFill>
            <a:schemeClr val="tx2"/>
          </a:solidFill>
          <a:latin typeface="MS Sans Serif"/>
          <a:ea typeface="MS Sans Serif"/>
          <a:cs typeface="MS Sans Serif"/>
        </a:defRPr>
      </a:lvl9pPr>
    </p:titleStyle>
    <p:bodyStyle>
      <a:lvl1pPr marL="342882" indent="-342882" algn="l" rtl="0" eaLnBrk="1" fontAlgn="base" hangingPunct="1">
        <a:spcBef>
          <a:spcPct val="20000"/>
        </a:spcBef>
        <a:spcAft>
          <a:spcPct val="0"/>
        </a:spcAft>
        <a:buClr>
          <a:srgbClr val="0000FF"/>
        </a:buClr>
        <a:buSzPct val="80000"/>
        <a:buFont typeface="Wingdings" pitchFamily="2" charset="2"/>
        <a:buChar char="l"/>
        <a:defRPr kumimoji="1" sz="3733">
          <a:solidFill>
            <a:schemeClr val="tx1"/>
          </a:solidFill>
          <a:latin typeface="Calibri" pitchFamily="34" charset="0"/>
          <a:ea typeface="標楷體" pitchFamily="65" charset="-120"/>
          <a:cs typeface="+mn-cs"/>
        </a:defRPr>
      </a:lvl1pPr>
      <a:lvl2pPr marL="742913" indent="-285737" algn="l" rtl="0" eaLnBrk="1" fontAlgn="base" hangingPunct="1">
        <a:spcBef>
          <a:spcPct val="20000"/>
        </a:spcBef>
        <a:spcAft>
          <a:spcPct val="0"/>
        </a:spcAft>
        <a:buClr>
          <a:srgbClr val="0000FF"/>
        </a:buClr>
        <a:buSzPct val="90000"/>
        <a:buFont typeface="Arial" charset="0"/>
        <a:buChar char="–"/>
        <a:defRPr kumimoji="1" sz="3200">
          <a:solidFill>
            <a:schemeClr val="tx1"/>
          </a:solidFill>
          <a:latin typeface="Calibri" pitchFamily="34" charset="0"/>
          <a:ea typeface="標楷體" pitchFamily="65" charset="-120"/>
        </a:defRPr>
      </a:lvl2pPr>
      <a:lvl3pPr marL="1142943" indent="-228589" algn="l" rtl="0" eaLnBrk="1" fontAlgn="base" hangingPunct="1">
        <a:spcBef>
          <a:spcPct val="20000"/>
        </a:spcBef>
        <a:spcAft>
          <a:spcPct val="0"/>
        </a:spcAft>
        <a:buChar char="•"/>
        <a:defRPr kumimoji="1" sz="2400">
          <a:solidFill>
            <a:schemeClr val="tx1"/>
          </a:solidFill>
          <a:latin typeface="+mn-lt"/>
          <a:ea typeface="+mn-ea"/>
        </a:defRPr>
      </a:lvl3pPr>
      <a:lvl4pPr marL="1600121" indent="-228589" algn="l" rtl="0" eaLnBrk="1" fontAlgn="base" hangingPunct="1">
        <a:spcBef>
          <a:spcPct val="20000"/>
        </a:spcBef>
        <a:spcAft>
          <a:spcPct val="0"/>
        </a:spcAft>
        <a:buChar char="–"/>
        <a:defRPr kumimoji="1" sz="2000">
          <a:solidFill>
            <a:schemeClr val="tx1"/>
          </a:solidFill>
          <a:latin typeface="+mn-lt"/>
          <a:ea typeface="+mn-ea"/>
        </a:defRPr>
      </a:lvl4pPr>
      <a:lvl5pPr marL="2057298" indent="-228589" algn="l" rtl="0" eaLnBrk="1" fontAlgn="base" hangingPunct="1">
        <a:spcBef>
          <a:spcPct val="20000"/>
        </a:spcBef>
        <a:spcAft>
          <a:spcPct val="0"/>
        </a:spcAft>
        <a:buChar char="»"/>
        <a:defRPr kumimoji="1" sz="2000">
          <a:solidFill>
            <a:schemeClr val="tx1"/>
          </a:solidFill>
          <a:latin typeface="+mn-lt"/>
          <a:ea typeface="+mn-ea"/>
        </a:defRPr>
      </a:lvl5pPr>
      <a:lvl6pPr marL="2514476" indent="-228589" algn="l" rtl="0" eaLnBrk="1" fontAlgn="base" hangingPunct="1">
        <a:spcBef>
          <a:spcPct val="20000"/>
        </a:spcBef>
        <a:spcAft>
          <a:spcPct val="0"/>
        </a:spcAft>
        <a:buChar char="»"/>
        <a:defRPr kumimoji="1" sz="2000">
          <a:solidFill>
            <a:schemeClr val="tx1"/>
          </a:solidFill>
          <a:latin typeface="+mn-lt"/>
          <a:ea typeface="+mn-ea"/>
        </a:defRPr>
      </a:lvl6pPr>
      <a:lvl7pPr marL="2971652" indent="-228589" algn="l" rtl="0" eaLnBrk="1" fontAlgn="base" hangingPunct="1">
        <a:spcBef>
          <a:spcPct val="20000"/>
        </a:spcBef>
        <a:spcAft>
          <a:spcPct val="0"/>
        </a:spcAft>
        <a:buChar char="»"/>
        <a:defRPr kumimoji="1" sz="2000">
          <a:solidFill>
            <a:schemeClr val="tx1"/>
          </a:solidFill>
          <a:latin typeface="+mn-lt"/>
          <a:ea typeface="+mn-ea"/>
        </a:defRPr>
      </a:lvl7pPr>
      <a:lvl8pPr marL="3428829" indent="-228589" algn="l" rtl="0" eaLnBrk="1" fontAlgn="base" hangingPunct="1">
        <a:spcBef>
          <a:spcPct val="20000"/>
        </a:spcBef>
        <a:spcAft>
          <a:spcPct val="0"/>
        </a:spcAft>
        <a:buChar char="»"/>
        <a:defRPr kumimoji="1" sz="2000">
          <a:solidFill>
            <a:schemeClr val="tx1"/>
          </a:solidFill>
          <a:latin typeface="+mn-lt"/>
          <a:ea typeface="+mn-ea"/>
        </a:defRPr>
      </a:lvl8pPr>
      <a:lvl9pPr marL="3886007" indent="-228589"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zh-TW"/>
      </a:defPPr>
      <a:lvl1pPr marL="0" algn="l" defTabSz="914354" rtl="0" eaLnBrk="1" latinLnBrk="0" hangingPunct="1">
        <a:defRPr sz="1801" kern="1200">
          <a:solidFill>
            <a:schemeClr val="tx1"/>
          </a:solidFill>
          <a:latin typeface="+mn-lt"/>
          <a:ea typeface="+mn-ea"/>
          <a:cs typeface="+mn-cs"/>
        </a:defRPr>
      </a:lvl1pPr>
      <a:lvl2pPr marL="457177" algn="l" defTabSz="914354" rtl="0" eaLnBrk="1" latinLnBrk="0" hangingPunct="1">
        <a:defRPr sz="1801" kern="1200">
          <a:solidFill>
            <a:schemeClr val="tx1"/>
          </a:solidFill>
          <a:latin typeface="+mn-lt"/>
          <a:ea typeface="+mn-ea"/>
          <a:cs typeface="+mn-cs"/>
        </a:defRPr>
      </a:lvl2pPr>
      <a:lvl3pPr marL="914354" algn="l" defTabSz="914354" rtl="0" eaLnBrk="1" latinLnBrk="0" hangingPunct="1">
        <a:defRPr sz="1801" kern="1200">
          <a:solidFill>
            <a:schemeClr val="tx1"/>
          </a:solidFill>
          <a:latin typeface="+mn-lt"/>
          <a:ea typeface="+mn-ea"/>
          <a:cs typeface="+mn-cs"/>
        </a:defRPr>
      </a:lvl3pPr>
      <a:lvl4pPr marL="1371531" algn="l" defTabSz="914354" rtl="0" eaLnBrk="1" latinLnBrk="0" hangingPunct="1">
        <a:defRPr sz="1801" kern="1200">
          <a:solidFill>
            <a:schemeClr val="tx1"/>
          </a:solidFill>
          <a:latin typeface="+mn-lt"/>
          <a:ea typeface="+mn-ea"/>
          <a:cs typeface="+mn-cs"/>
        </a:defRPr>
      </a:lvl4pPr>
      <a:lvl5pPr marL="1828709" algn="l" defTabSz="914354" rtl="0" eaLnBrk="1" latinLnBrk="0" hangingPunct="1">
        <a:defRPr sz="1801" kern="1200">
          <a:solidFill>
            <a:schemeClr val="tx1"/>
          </a:solidFill>
          <a:latin typeface="+mn-lt"/>
          <a:ea typeface="+mn-ea"/>
          <a:cs typeface="+mn-cs"/>
        </a:defRPr>
      </a:lvl5pPr>
      <a:lvl6pPr marL="2285886" algn="l" defTabSz="914354" rtl="0" eaLnBrk="1" latinLnBrk="0" hangingPunct="1">
        <a:defRPr sz="1801" kern="1200">
          <a:solidFill>
            <a:schemeClr val="tx1"/>
          </a:solidFill>
          <a:latin typeface="+mn-lt"/>
          <a:ea typeface="+mn-ea"/>
          <a:cs typeface="+mn-cs"/>
        </a:defRPr>
      </a:lvl6pPr>
      <a:lvl7pPr marL="2743063" algn="l" defTabSz="914354" rtl="0" eaLnBrk="1" latinLnBrk="0" hangingPunct="1">
        <a:defRPr sz="1801" kern="1200">
          <a:solidFill>
            <a:schemeClr val="tx1"/>
          </a:solidFill>
          <a:latin typeface="+mn-lt"/>
          <a:ea typeface="+mn-ea"/>
          <a:cs typeface="+mn-cs"/>
        </a:defRPr>
      </a:lvl7pPr>
      <a:lvl8pPr marL="3200240" algn="l" defTabSz="914354" rtl="0" eaLnBrk="1" latinLnBrk="0" hangingPunct="1">
        <a:defRPr sz="1801" kern="1200">
          <a:solidFill>
            <a:schemeClr val="tx1"/>
          </a:solidFill>
          <a:latin typeface="+mn-lt"/>
          <a:ea typeface="+mn-ea"/>
          <a:cs typeface="+mn-cs"/>
        </a:defRPr>
      </a:lvl8pPr>
      <a:lvl9pPr marL="3657417" algn="l" defTabSz="914354" rtl="0" eaLnBrk="1" latinLnBrk="0" hangingPunct="1">
        <a:defRPr sz="1801"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a:t>按一下以編輯母片標題樣式</a:t>
            </a:r>
          </a:p>
        </p:txBody>
      </p:sp>
      <p:sp>
        <p:nvSpPr>
          <p:cNvPr id="3" name="文字版面配置區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zh-TW" altLang="en-US"/>
          </a:p>
        </p:txBody>
      </p:sp>
      <p:sp>
        <p:nvSpPr>
          <p:cNvPr id="5" name="頁尾版面配置區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11D65F-25B7-47C5-85DC-B1A2A3BE76D7}" type="slidenum">
              <a:rPr lang="zh-TW" altLang="en-US" smtClean="0"/>
              <a:t>‹#›</a:t>
            </a:fld>
            <a:endParaRPr lang="zh-TW" altLang="en-US"/>
          </a:p>
        </p:txBody>
      </p:sp>
    </p:spTree>
    <p:extLst>
      <p:ext uri="{BB962C8B-B14F-4D97-AF65-F5344CB8AC3E}">
        <p14:creationId xmlns:p14="http://schemas.microsoft.com/office/powerpoint/2010/main" val="34568717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34671" y="1102045"/>
            <a:ext cx="11396871" cy="1742755"/>
          </a:xfrm>
        </p:spPr>
        <p:txBody>
          <a:bodyPr/>
          <a:lstStyle/>
          <a:p>
            <a:pPr algn="ctr"/>
            <a:r>
              <a:rPr lang="en-US" altLang="zh-TW" sz="4800" dirty="0">
                <a:effectLst>
                  <a:outerShdw blurRad="38100" dist="38100" dir="2700000" algn="tl">
                    <a:srgbClr val="000000">
                      <a:alpha val="43137"/>
                    </a:srgbClr>
                  </a:outerShdw>
                </a:effectLst>
              </a:rPr>
              <a:t>CSC</a:t>
            </a:r>
            <a:r>
              <a:rPr lang="en-US" altLang="zh-CN" sz="4800" dirty="0">
                <a:effectLst>
                  <a:outerShdw blurRad="38100" dist="38100" dir="2700000" algn="tl">
                    <a:srgbClr val="000000">
                      <a:alpha val="43137"/>
                    </a:srgbClr>
                  </a:outerShdw>
                </a:effectLst>
              </a:rPr>
              <a:t>418</a:t>
            </a:r>
            <a:r>
              <a:rPr lang="en-US" altLang="zh-TW" sz="4800" dirty="0">
                <a:effectLst>
                  <a:outerShdw blurRad="38100" dist="38100" dir="2700000" algn="tl">
                    <a:srgbClr val="000000">
                      <a:alpha val="43137"/>
                    </a:srgbClr>
                  </a:outerShdw>
                </a:effectLst>
              </a:rPr>
              <a:t>0 – </a:t>
            </a:r>
            <a:r>
              <a:rPr lang="en-US" altLang="zh-CN" sz="4800" dirty="0">
                <a:effectLst>
                  <a:outerShdw blurRad="38100" dist="38100" dir="2700000" algn="tl">
                    <a:srgbClr val="000000">
                      <a:alpha val="43137"/>
                    </a:srgbClr>
                  </a:outerShdw>
                </a:effectLst>
              </a:rPr>
              <a:t>Compiler Construction</a:t>
            </a:r>
            <a:endParaRPr lang="zh-TW" altLang="en-US" sz="4800" dirty="0">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1828800" y="3398432"/>
            <a:ext cx="8534400" cy="2402395"/>
          </a:xfrm>
        </p:spPr>
        <p:txBody>
          <a:bodyPr/>
          <a:lstStyle/>
          <a:p>
            <a:r>
              <a:rPr lang="en-US" altLang="zh-TW" sz="3200" dirty="0">
                <a:effectLst>
                  <a:outerShdw blurRad="38100" dist="38100" dir="2700000" algn="tl">
                    <a:srgbClr val="000000">
                      <a:alpha val="43137"/>
                    </a:srgbClr>
                  </a:outerShdw>
                </a:effectLst>
              </a:rPr>
              <a:t>Prof. </a:t>
            </a:r>
            <a:r>
              <a:rPr lang="en-US" altLang="zh-TW" sz="3200" dirty="0" err="1">
                <a:effectLst>
                  <a:outerShdw blurRad="38100" dist="38100" dir="2700000" algn="tl">
                    <a:srgbClr val="000000">
                      <a:alpha val="43137"/>
                    </a:srgbClr>
                  </a:outerShdw>
                </a:effectLst>
              </a:rPr>
              <a:t>Yeh-Ching</a:t>
            </a:r>
            <a:r>
              <a:rPr lang="en-US" altLang="zh-TW" sz="3200" dirty="0">
                <a:effectLst>
                  <a:outerShdw blurRad="38100" dist="38100" dir="2700000" algn="tl">
                    <a:srgbClr val="000000">
                      <a:alpha val="43137"/>
                    </a:srgbClr>
                  </a:outerShdw>
                </a:effectLst>
              </a:rPr>
              <a:t> Chung</a:t>
            </a:r>
          </a:p>
          <a:p>
            <a:endParaRPr lang="en-US" altLang="zh-TW" sz="3200" dirty="0">
              <a:effectLst>
                <a:outerShdw blurRad="38100" dist="38100" dir="2700000" algn="tl">
                  <a:srgbClr val="000000">
                    <a:alpha val="43137"/>
                  </a:srgbClr>
                </a:outerShdw>
              </a:effectLst>
            </a:endParaRPr>
          </a:p>
          <a:p>
            <a:r>
              <a:rPr lang="en-US" altLang="zh-TW" sz="3200" dirty="0"/>
              <a:t>School of </a:t>
            </a:r>
            <a:r>
              <a:rPr lang="en-US" altLang="zh-TW" sz="3200"/>
              <a:t>Data Science</a:t>
            </a:r>
            <a:endParaRPr lang="en-US" altLang="zh-TW" sz="3200" dirty="0"/>
          </a:p>
          <a:p>
            <a:r>
              <a:rPr lang="en-US" altLang="zh-TW" sz="3200" dirty="0"/>
              <a:t>Chinese University of Hong Kong, Shenzhen</a:t>
            </a:r>
          </a:p>
        </p:txBody>
      </p:sp>
      <p:sp>
        <p:nvSpPr>
          <p:cNvPr id="4" name="灯片编号占位符 3">
            <a:extLst>
              <a:ext uri="{FF2B5EF4-FFF2-40B4-BE49-F238E27FC236}">
                <a16:creationId xmlns:a16="http://schemas.microsoft.com/office/drawing/2014/main" id="{5E49D0E8-7A0F-4DE7-9B23-75A1D640EBCC}"/>
              </a:ext>
            </a:extLst>
          </p:cNvPr>
          <p:cNvSpPr>
            <a:spLocks noGrp="1"/>
          </p:cNvSpPr>
          <p:nvPr>
            <p:ph type="sldNum" sz="quarter" idx="10"/>
          </p:nvPr>
        </p:nvSpPr>
        <p:spPr/>
        <p:txBody>
          <a:bodyPr/>
          <a:lstStyle/>
          <a:p>
            <a:fld id="{D9B6BDF2-6896-4B98-8776-C18582F63BA5}" type="slidenum">
              <a:rPr lang="zh-TW" altLang="en-US" smtClean="0"/>
              <a:pPr/>
              <a:t>1</a:t>
            </a:fld>
            <a:endParaRPr lang="zh-TW" altLang="en-US" dirty="0"/>
          </a:p>
        </p:txBody>
      </p:sp>
    </p:spTree>
    <p:extLst>
      <p:ext uri="{BB962C8B-B14F-4D97-AF65-F5344CB8AC3E}">
        <p14:creationId xmlns:p14="http://schemas.microsoft.com/office/powerpoint/2010/main" val="4064680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0"/>
          </p:nvPr>
        </p:nvSpPr>
        <p:spPr/>
        <p:txBody>
          <a:bodyPr/>
          <a:lstStyle/>
          <a:p>
            <a:fld id="{D9B6BDF2-6896-4B98-8776-C18582F63BA5}" type="slidenum">
              <a:rPr lang="zh-TW" altLang="en-US" smtClean="0"/>
              <a:pPr/>
              <a:t>10</a:t>
            </a:fld>
            <a:endParaRPr lang="zh-TW" altLang="en-US"/>
          </a:p>
        </p:txBody>
      </p:sp>
      <p:sp>
        <p:nvSpPr>
          <p:cNvPr id="3" name="Rectangle 2">
            <a:extLst>
              <a:ext uri="{FF2B5EF4-FFF2-40B4-BE49-F238E27FC236}">
                <a16:creationId xmlns:a16="http://schemas.microsoft.com/office/drawing/2014/main" id="{37C0DA85-F740-43A0-8915-0BCA708AC0DE}"/>
              </a:ext>
            </a:extLst>
          </p:cNvPr>
          <p:cNvSpPr>
            <a:spLocks noGrp="1"/>
          </p:cNvSpPr>
          <p:nvPr>
            <p:ph type="title"/>
          </p:nvPr>
        </p:nvSpPr>
        <p:spPr>
          <a:xfrm>
            <a:off x="1282874" y="156575"/>
            <a:ext cx="7772400" cy="609600"/>
          </a:xfrm>
        </p:spPr>
        <p:txBody>
          <a:bodyPr/>
          <a:lstStyle/>
          <a:p>
            <a:r>
              <a:rPr lang="en-US" altLang="zh-TW" sz="4000" dirty="0">
                <a:ea typeface="新細明體" panose="02020500000000000000" pitchFamily="18" charset="-120"/>
              </a:rPr>
              <a:t>Scope Rules Example (2)</a:t>
            </a:r>
          </a:p>
        </p:txBody>
      </p:sp>
      <p:pic>
        <p:nvPicPr>
          <p:cNvPr id="15" name="Picture 2">
            <a:extLst>
              <a:ext uri="{FF2B5EF4-FFF2-40B4-BE49-F238E27FC236}">
                <a16:creationId xmlns:a16="http://schemas.microsoft.com/office/drawing/2014/main" id="{64736A14-65A1-4A70-8494-2CE86848168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36211"/>
          <a:stretch/>
        </p:blipFill>
        <p:spPr bwMode="auto">
          <a:xfrm>
            <a:off x="3305474" y="1279743"/>
            <a:ext cx="2676685" cy="47578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6" name="Rectangle 1">
            <a:extLst>
              <a:ext uri="{FF2B5EF4-FFF2-40B4-BE49-F238E27FC236}">
                <a16:creationId xmlns:a16="http://schemas.microsoft.com/office/drawing/2014/main" id="{FC69CE6A-0033-426D-8DD4-8F4F7536BF7E}"/>
              </a:ext>
            </a:extLst>
          </p:cNvPr>
          <p:cNvSpPr>
            <a:spLocks noChangeArrowheads="1"/>
          </p:cNvSpPr>
          <p:nvPr/>
        </p:nvSpPr>
        <p:spPr bwMode="auto">
          <a:xfrm>
            <a:off x="7212019" y="1814204"/>
            <a:ext cx="2418139" cy="396598"/>
          </a:xfrm>
          <a:prstGeom prst="rect">
            <a:avLst/>
          </a:prstGeom>
          <a:solidFill>
            <a:srgbClr val="FFFF00"/>
          </a:solidFill>
          <a:ln w="9525" algn="ctr">
            <a:solidFill>
              <a:schemeClr val="tx1"/>
            </a:solidFill>
            <a:round/>
            <a:headEnd/>
            <a:tailEnd/>
          </a:ln>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zh-TW" sz="2400" dirty="0">
                <a:latin typeface="Arial" panose="020B0604020202020204" pitchFamily="34" charset="0"/>
              </a:rPr>
              <a:t>1 	Closed</a:t>
            </a:r>
            <a:endParaRPr lang="zh-TW" altLang="en-US" sz="2400" dirty="0">
              <a:latin typeface="Arial" panose="020B0604020202020204" pitchFamily="34" charset="0"/>
            </a:endParaRPr>
          </a:p>
        </p:txBody>
      </p:sp>
      <p:sp>
        <p:nvSpPr>
          <p:cNvPr id="17" name="Rectangle 36">
            <a:extLst>
              <a:ext uri="{FF2B5EF4-FFF2-40B4-BE49-F238E27FC236}">
                <a16:creationId xmlns:a16="http://schemas.microsoft.com/office/drawing/2014/main" id="{6E09EE2C-CC5E-4746-AEB5-6EDCBFE17B82}"/>
              </a:ext>
            </a:extLst>
          </p:cNvPr>
          <p:cNvSpPr>
            <a:spLocks noChangeArrowheads="1"/>
          </p:cNvSpPr>
          <p:nvPr/>
        </p:nvSpPr>
        <p:spPr bwMode="auto">
          <a:xfrm>
            <a:off x="7212019" y="2343001"/>
            <a:ext cx="2418139" cy="396598"/>
          </a:xfrm>
          <a:prstGeom prst="rect">
            <a:avLst/>
          </a:prstGeom>
          <a:solidFill>
            <a:srgbClr val="FFFF00"/>
          </a:solidFill>
          <a:ln w="9525" algn="ctr">
            <a:solidFill>
              <a:schemeClr val="tx1"/>
            </a:solidFill>
            <a:round/>
            <a:headEnd/>
            <a:tailEnd/>
          </a:ln>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zh-TW" sz="2400" dirty="0">
                <a:latin typeface="Arial" panose="020B0604020202020204" pitchFamily="34" charset="0"/>
              </a:rPr>
              <a:t>2 	Closed</a:t>
            </a:r>
            <a:endParaRPr lang="zh-TW" altLang="en-US" sz="2400" dirty="0">
              <a:latin typeface="Arial" panose="020B0604020202020204" pitchFamily="34" charset="0"/>
            </a:endParaRPr>
          </a:p>
        </p:txBody>
      </p:sp>
      <p:sp>
        <p:nvSpPr>
          <p:cNvPr id="18" name="Rectangle 37">
            <a:extLst>
              <a:ext uri="{FF2B5EF4-FFF2-40B4-BE49-F238E27FC236}">
                <a16:creationId xmlns:a16="http://schemas.microsoft.com/office/drawing/2014/main" id="{8ABCA7B0-EBED-4BE0-8815-9C274DAE3EAC}"/>
              </a:ext>
            </a:extLst>
          </p:cNvPr>
          <p:cNvSpPr>
            <a:spLocks noChangeArrowheads="1"/>
          </p:cNvSpPr>
          <p:nvPr/>
        </p:nvSpPr>
        <p:spPr bwMode="auto">
          <a:xfrm>
            <a:off x="7210538" y="2882816"/>
            <a:ext cx="2418139" cy="396598"/>
          </a:xfrm>
          <a:prstGeom prst="rect">
            <a:avLst/>
          </a:prstGeom>
          <a:solidFill>
            <a:srgbClr val="FFFF00"/>
          </a:solidFill>
          <a:ln w="9525" algn="ctr">
            <a:solidFill>
              <a:schemeClr val="tx1"/>
            </a:solidFill>
            <a:round/>
            <a:headEnd/>
            <a:tailEnd/>
          </a:ln>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zh-TW" sz="2400">
                <a:latin typeface="Arial" panose="020B0604020202020204" pitchFamily="34" charset="0"/>
              </a:rPr>
              <a:t>3 	Open</a:t>
            </a:r>
            <a:endParaRPr lang="zh-TW" altLang="en-US" sz="2400">
              <a:latin typeface="Arial" panose="020B0604020202020204" pitchFamily="34" charset="0"/>
            </a:endParaRPr>
          </a:p>
        </p:txBody>
      </p:sp>
      <p:sp>
        <p:nvSpPr>
          <p:cNvPr id="19" name="Rectangle 38">
            <a:extLst>
              <a:ext uri="{FF2B5EF4-FFF2-40B4-BE49-F238E27FC236}">
                <a16:creationId xmlns:a16="http://schemas.microsoft.com/office/drawing/2014/main" id="{617884FB-064F-494C-9158-AFFD7FA09349}"/>
              </a:ext>
            </a:extLst>
          </p:cNvPr>
          <p:cNvSpPr>
            <a:spLocks noChangeArrowheads="1"/>
          </p:cNvSpPr>
          <p:nvPr/>
        </p:nvSpPr>
        <p:spPr bwMode="auto">
          <a:xfrm>
            <a:off x="7212019" y="3411613"/>
            <a:ext cx="2418139" cy="396598"/>
          </a:xfrm>
          <a:prstGeom prst="rect">
            <a:avLst/>
          </a:prstGeom>
          <a:solidFill>
            <a:srgbClr val="FFFF00"/>
          </a:solidFill>
          <a:ln w="9525" algn="ctr">
            <a:solidFill>
              <a:schemeClr val="tx1"/>
            </a:solidFill>
            <a:round/>
            <a:headEnd/>
            <a:tailEnd/>
          </a:ln>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zh-TW" sz="2400" dirty="0">
                <a:latin typeface="Arial" panose="020B0604020202020204" pitchFamily="34" charset="0"/>
              </a:rPr>
              <a:t>4 	Closed</a:t>
            </a:r>
            <a:endParaRPr lang="zh-TW" altLang="en-US" sz="2400" dirty="0">
              <a:latin typeface="Arial" panose="020B0604020202020204" pitchFamily="34" charset="0"/>
            </a:endParaRPr>
          </a:p>
        </p:txBody>
      </p:sp>
      <p:sp>
        <p:nvSpPr>
          <p:cNvPr id="20" name="Rectangle 39">
            <a:extLst>
              <a:ext uri="{FF2B5EF4-FFF2-40B4-BE49-F238E27FC236}">
                <a16:creationId xmlns:a16="http://schemas.microsoft.com/office/drawing/2014/main" id="{FAA6096E-95C4-480A-A72C-9F7172ADE0A3}"/>
              </a:ext>
            </a:extLst>
          </p:cNvPr>
          <p:cNvSpPr>
            <a:spLocks noChangeArrowheads="1"/>
          </p:cNvSpPr>
          <p:nvPr/>
        </p:nvSpPr>
        <p:spPr bwMode="auto">
          <a:xfrm>
            <a:off x="7212019" y="3998964"/>
            <a:ext cx="2418139" cy="396598"/>
          </a:xfrm>
          <a:prstGeom prst="rect">
            <a:avLst/>
          </a:prstGeom>
          <a:solidFill>
            <a:srgbClr val="FFFF00"/>
          </a:solidFill>
          <a:ln w="9525" algn="ctr">
            <a:solidFill>
              <a:schemeClr val="tx1"/>
            </a:solidFill>
            <a:round/>
            <a:headEnd/>
            <a:tailEnd/>
          </a:ln>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zh-TW" sz="2400">
                <a:latin typeface="Arial" panose="020B0604020202020204" pitchFamily="34" charset="0"/>
              </a:rPr>
              <a:t>5 	Current</a:t>
            </a:r>
            <a:endParaRPr lang="zh-TW" altLang="en-US" sz="2400">
              <a:latin typeface="Arial" panose="020B0604020202020204" pitchFamily="34" charset="0"/>
            </a:endParaRPr>
          </a:p>
        </p:txBody>
      </p:sp>
      <p:sp>
        <p:nvSpPr>
          <p:cNvPr id="21" name="Rectangle 40">
            <a:extLst>
              <a:ext uri="{FF2B5EF4-FFF2-40B4-BE49-F238E27FC236}">
                <a16:creationId xmlns:a16="http://schemas.microsoft.com/office/drawing/2014/main" id="{4C3F95ED-BFF7-41B9-BA33-C9BEAD4232E5}"/>
              </a:ext>
            </a:extLst>
          </p:cNvPr>
          <p:cNvSpPr>
            <a:spLocks noChangeArrowheads="1"/>
          </p:cNvSpPr>
          <p:nvPr/>
        </p:nvSpPr>
        <p:spPr bwMode="auto">
          <a:xfrm>
            <a:off x="7235727" y="4527762"/>
            <a:ext cx="2418139" cy="396598"/>
          </a:xfrm>
          <a:prstGeom prst="rect">
            <a:avLst/>
          </a:prstGeom>
          <a:solidFill>
            <a:srgbClr val="FFFF00"/>
          </a:solidFill>
          <a:ln w="9525" algn="ctr">
            <a:solidFill>
              <a:schemeClr val="tx1"/>
            </a:solidFill>
            <a:round/>
            <a:headEnd/>
            <a:tailEnd/>
          </a:ln>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zh-TW" sz="2400" dirty="0">
                <a:latin typeface="Arial" panose="020B0604020202020204" pitchFamily="34" charset="0"/>
              </a:rPr>
              <a:t>6 	Closed</a:t>
            </a:r>
            <a:endParaRPr lang="zh-TW" altLang="en-US" sz="2400" dirty="0">
              <a:latin typeface="Arial" panose="020B0604020202020204" pitchFamily="34" charset="0"/>
            </a:endParaRPr>
          </a:p>
        </p:txBody>
      </p:sp>
      <p:sp>
        <p:nvSpPr>
          <p:cNvPr id="22" name="Oval 1">
            <a:extLst>
              <a:ext uri="{FF2B5EF4-FFF2-40B4-BE49-F238E27FC236}">
                <a16:creationId xmlns:a16="http://schemas.microsoft.com/office/drawing/2014/main" id="{0941CC61-7E9D-4A1F-94AD-C2B815149D4C}"/>
              </a:ext>
            </a:extLst>
          </p:cNvPr>
          <p:cNvSpPr>
            <a:spLocks noChangeArrowheads="1"/>
          </p:cNvSpPr>
          <p:nvPr/>
        </p:nvSpPr>
        <p:spPr bwMode="auto">
          <a:xfrm>
            <a:off x="1478071" y="2678854"/>
            <a:ext cx="2428975" cy="628017"/>
          </a:xfrm>
          <a:prstGeom prst="ellipse">
            <a:avLst/>
          </a:prstGeom>
          <a:solidFill>
            <a:srgbClr val="FFFF00"/>
          </a:solidFill>
          <a:ln w="9525" algn="ctr">
            <a:solidFill>
              <a:srgbClr val="FF0000"/>
            </a:solidFill>
            <a:round/>
            <a:headEnd/>
            <a:tailEnd/>
          </a:ln>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zh-TW" sz="2000" b="1" dirty="0">
                <a:solidFill>
                  <a:srgbClr val="FF0000"/>
                </a:solidFill>
                <a:latin typeface="Arial" panose="020B0604020202020204" pitchFamily="34" charset="0"/>
              </a:rPr>
              <a:t>You are here</a:t>
            </a:r>
            <a:endParaRPr lang="zh-TW" altLang="en-US" sz="2000" b="1" dirty="0">
              <a:solidFill>
                <a:srgbClr val="FF0000"/>
              </a:solidFill>
              <a:latin typeface="Arial" panose="020B0604020202020204" pitchFamily="34" charset="0"/>
            </a:endParaRPr>
          </a:p>
        </p:txBody>
      </p:sp>
      <p:cxnSp>
        <p:nvCxnSpPr>
          <p:cNvPr id="23" name="Straight Arrow Connector 3">
            <a:extLst>
              <a:ext uri="{FF2B5EF4-FFF2-40B4-BE49-F238E27FC236}">
                <a16:creationId xmlns:a16="http://schemas.microsoft.com/office/drawing/2014/main" id="{2C55D3E8-BCDF-4DAB-BB7F-C3882BF5BA19}"/>
              </a:ext>
            </a:extLst>
          </p:cNvPr>
          <p:cNvCxnSpPr>
            <a:cxnSpLocks noChangeShapeType="1"/>
            <a:stCxn id="22" idx="5"/>
          </p:cNvCxnSpPr>
          <p:nvPr/>
        </p:nvCxnSpPr>
        <p:spPr bwMode="auto">
          <a:xfrm>
            <a:off x="3551331" y="3214900"/>
            <a:ext cx="1674431" cy="1568128"/>
          </a:xfrm>
          <a:prstGeom prst="straightConnector1">
            <a:avLst/>
          </a:prstGeom>
          <a:noFill/>
          <a:ln w="38100" algn="ctr">
            <a:solidFill>
              <a:srgbClr val="FF0000"/>
            </a:solidFill>
            <a:round/>
            <a:headEnd/>
            <a:tailEnd type="arrow" w="med" len="med"/>
          </a:ln>
          <a:extLst>
            <a:ext uri="{909E8E84-426E-40DD-AFC4-6F175D3DCCD1}">
              <a14:hiddenFill xmlns:a14="http://schemas.microsoft.com/office/drawing/2010/main">
                <a:noFill/>
              </a14:hiddenFill>
            </a:ext>
          </a:extLst>
        </p:spPr>
      </p:cxnSp>
      <p:sp>
        <p:nvSpPr>
          <p:cNvPr id="14" name="Rectangle 40">
            <a:extLst>
              <a:ext uri="{FF2B5EF4-FFF2-40B4-BE49-F238E27FC236}">
                <a16:creationId xmlns:a16="http://schemas.microsoft.com/office/drawing/2014/main" id="{4C3F95ED-BFF7-41B9-BA33-C9BEAD4232E5}"/>
              </a:ext>
            </a:extLst>
          </p:cNvPr>
          <p:cNvSpPr>
            <a:spLocks noChangeArrowheads="1"/>
          </p:cNvSpPr>
          <p:nvPr/>
        </p:nvSpPr>
        <p:spPr bwMode="auto">
          <a:xfrm>
            <a:off x="7235727" y="5111400"/>
            <a:ext cx="2418139" cy="396598"/>
          </a:xfrm>
          <a:prstGeom prst="rect">
            <a:avLst/>
          </a:prstGeom>
          <a:solidFill>
            <a:srgbClr val="FFFF00"/>
          </a:solidFill>
          <a:ln w="9525" algn="ctr">
            <a:solidFill>
              <a:schemeClr val="tx1"/>
            </a:solidFill>
            <a:round/>
            <a:headEnd/>
            <a:tailEnd/>
          </a:ln>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zh-TW" sz="2400" dirty="0">
                <a:latin typeface="Arial" panose="020B0604020202020204" pitchFamily="34" charset="0"/>
              </a:rPr>
              <a:t>7 	Closed</a:t>
            </a:r>
            <a:endParaRPr lang="zh-TW" altLang="en-US" sz="2400" dirty="0">
              <a:latin typeface="Arial" panose="020B0604020202020204" pitchFamily="34" charset="0"/>
            </a:endParaRPr>
          </a:p>
        </p:txBody>
      </p:sp>
    </p:spTree>
    <p:extLst>
      <p:ext uri="{BB962C8B-B14F-4D97-AF65-F5344CB8AC3E}">
        <p14:creationId xmlns:p14="http://schemas.microsoft.com/office/powerpoint/2010/main" val="15680784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fade">
                                      <p:cBhvr>
                                        <p:cTn id="7" dur="1000"/>
                                        <p:tgtEl>
                                          <p:spTgt spid="22"/>
                                        </p:tgtEl>
                                      </p:cBhvr>
                                    </p:animEffect>
                                    <p:anim calcmode="lin" valueType="num">
                                      <p:cBhvr>
                                        <p:cTn id="8" dur="1000" fill="hold"/>
                                        <p:tgtEl>
                                          <p:spTgt spid="22"/>
                                        </p:tgtEl>
                                        <p:attrNameLst>
                                          <p:attrName>ppt_x</p:attrName>
                                        </p:attrNameLst>
                                      </p:cBhvr>
                                      <p:tavLst>
                                        <p:tav tm="0">
                                          <p:val>
                                            <p:strVal val="#ppt_x"/>
                                          </p:val>
                                        </p:tav>
                                        <p:tav tm="100000">
                                          <p:val>
                                            <p:strVal val="#ppt_x"/>
                                          </p:val>
                                        </p:tav>
                                      </p:tavLst>
                                    </p:anim>
                                    <p:anim calcmode="lin" valueType="num">
                                      <p:cBhvr>
                                        <p:cTn id="9" dur="1000" fill="hold"/>
                                        <p:tgtEl>
                                          <p:spTgt spid="22"/>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3"/>
                                        </p:tgtEl>
                                        <p:attrNameLst>
                                          <p:attrName>style.visibility</p:attrName>
                                        </p:attrNameLst>
                                      </p:cBhvr>
                                      <p:to>
                                        <p:strVal val="visible"/>
                                      </p:to>
                                    </p:set>
                                    <p:animEffect transition="in" filter="fade">
                                      <p:cBhvr>
                                        <p:cTn id="12" dur="1000"/>
                                        <p:tgtEl>
                                          <p:spTgt spid="23"/>
                                        </p:tgtEl>
                                      </p:cBhvr>
                                    </p:animEffect>
                                    <p:anim calcmode="lin" valueType="num">
                                      <p:cBhvr>
                                        <p:cTn id="13" dur="1000" fill="hold"/>
                                        <p:tgtEl>
                                          <p:spTgt spid="23"/>
                                        </p:tgtEl>
                                        <p:attrNameLst>
                                          <p:attrName>ppt_x</p:attrName>
                                        </p:attrNameLst>
                                      </p:cBhvr>
                                      <p:tavLst>
                                        <p:tav tm="0">
                                          <p:val>
                                            <p:strVal val="#ppt_x"/>
                                          </p:val>
                                        </p:tav>
                                        <p:tav tm="100000">
                                          <p:val>
                                            <p:strVal val="#ppt_x"/>
                                          </p:val>
                                        </p:tav>
                                      </p:tavLst>
                                    </p:anim>
                                    <p:anim calcmode="lin" valueType="num">
                                      <p:cBhvr>
                                        <p:cTn id="14"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fade">
                                      <p:cBhvr>
                                        <p:cTn id="19" dur="1000"/>
                                        <p:tgtEl>
                                          <p:spTgt spid="16"/>
                                        </p:tgtEl>
                                      </p:cBhvr>
                                    </p:animEffect>
                                    <p:anim calcmode="lin" valueType="num">
                                      <p:cBhvr>
                                        <p:cTn id="20" dur="1000" fill="hold"/>
                                        <p:tgtEl>
                                          <p:spTgt spid="16"/>
                                        </p:tgtEl>
                                        <p:attrNameLst>
                                          <p:attrName>ppt_x</p:attrName>
                                        </p:attrNameLst>
                                      </p:cBhvr>
                                      <p:tavLst>
                                        <p:tav tm="0">
                                          <p:val>
                                            <p:strVal val="#ppt_x"/>
                                          </p:val>
                                        </p:tav>
                                        <p:tav tm="100000">
                                          <p:val>
                                            <p:strVal val="#ppt_x"/>
                                          </p:val>
                                        </p:tav>
                                      </p:tavLst>
                                    </p:anim>
                                    <p:anim calcmode="lin" valueType="num">
                                      <p:cBhvr>
                                        <p:cTn id="21"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17"/>
                                        </p:tgtEl>
                                        <p:attrNameLst>
                                          <p:attrName>style.visibility</p:attrName>
                                        </p:attrNameLst>
                                      </p:cBhvr>
                                      <p:to>
                                        <p:strVal val="visible"/>
                                      </p:to>
                                    </p:set>
                                    <p:animEffect transition="in" filter="fade">
                                      <p:cBhvr>
                                        <p:cTn id="26" dur="1000"/>
                                        <p:tgtEl>
                                          <p:spTgt spid="17"/>
                                        </p:tgtEl>
                                      </p:cBhvr>
                                    </p:animEffect>
                                    <p:anim calcmode="lin" valueType="num">
                                      <p:cBhvr>
                                        <p:cTn id="27" dur="1000" fill="hold"/>
                                        <p:tgtEl>
                                          <p:spTgt spid="17"/>
                                        </p:tgtEl>
                                        <p:attrNameLst>
                                          <p:attrName>ppt_x</p:attrName>
                                        </p:attrNameLst>
                                      </p:cBhvr>
                                      <p:tavLst>
                                        <p:tav tm="0">
                                          <p:val>
                                            <p:strVal val="#ppt_x"/>
                                          </p:val>
                                        </p:tav>
                                        <p:tav tm="100000">
                                          <p:val>
                                            <p:strVal val="#ppt_x"/>
                                          </p:val>
                                        </p:tav>
                                      </p:tavLst>
                                    </p:anim>
                                    <p:anim calcmode="lin" valueType="num">
                                      <p:cBhvr>
                                        <p:cTn id="28"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18"/>
                                        </p:tgtEl>
                                        <p:attrNameLst>
                                          <p:attrName>style.visibility</p:attrName>
                                        </p:attrNameLst>
                                      </p:cBhvr>
                                      <p:to>
                                        <p:strVal val="visible"/>
                                      </p:to>
                                    </p:set>
                                    <p:animEffect transition="in" filter="fade">
                                      <p:cBhvr>
                                        <p:cTn id="33" dur="1000"/>
                                        <p:tgtEl>
                                          <p:spTgt spid="18"/>
                                        </p:tgtEl>
                                      </p:cBhvr>
                                    </p:animEffect>
                                    <p:anim calcmode="lin" valueType="num">
                                      <p:cBhvr>
                                        <p:cTn id="34" dur="1000" fill="hold"/>
                                        <p:tgtEl>
                                          <p:spTgt spid="18"/>
                                        </p:tgtEl>
                                        <p:attrNameLst>
                                          <p:attrName>ppt_x</p:attrName>
                                        </p:attrNameLst>
                                      </p:cBhvr>
                                      <p:tavLst>
                                        <p:tav tm="0">
                                          <p:val>
                                            <p:strVal val="#ppt_x"/>
                                          </p:val>
                                        </p:tav>
                                        <p:tav tm="100000">
                                          <p:val>
                                            <p:strVal val="#ppt_x"/>
                                          </p:val>
                                        </p:tav>
                                      </p:tavLst>
                                    </p:anim>
                                    <p:anim calcmode="lin" valueType="num">
                                      <p:cBhvr>
                                        <p:cTn id="35"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19"/>
                                        </p:tgtEl>
                                        <p:attrNameLst>
                                          <p:attrName>style.visibility</p:attrName>
                                        </p:attrNameLst>
                                      </p:cBhvr>
                                      <p:to>
                                        <p:strVal val="visible"/>
                                      </p:to>
                                    </p:set>
                                    <p:animEffect transition="in" filter="fade">
                                      <p:cBhvr>
                                        <p:cTn id="40" dur="1000"/>
                                        <p:tgtEl>
                                          <p:spTgt spid="19"/>
                                        </p:tgtEl>
                                      </p:cBhvr>
                                    </p:animEffect>
                                    <p:anim calcmode="lin" valueType="num">
                                      <p:cBhvr>
                                        <p:cTn id="41" dur="1000" fill="hold"/>
                                        <p:tgtEl>
                                          <p:spTgt spid="19"/>
                                        </p:tgtEl>
                                        <p:attrNameLst>
                                          <p:attrName>ppt_x</p:attrName>
                                        </p:attrNameLst>
                                      </p:cBhvr>
                                      <p:tavLst>
                                        <p:tav tm="0">
                                          <p:val>
                                            <p:strVal val="#ppt_x"/>
                                          </p:val>
                                        </p:tav>
                                        <p:tav tm="100000">
                                          <p:val>
                                            <p:strVal val="#ppt_x"/>
                                          </p:val>
                                        </p:tav>
                                      </p:tavLst>
                                    </p:anim>
                                    <p:anim calcmode="lin" valueType="num">
                                      <p:cBhvr>
                                        <p:cTn id="42"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grpId="0" nodeType="clickEffect">
                                  <p:stCondLst>
                                    <p:cond delay="0"/>
                                  </p:stCondLst>
                                  <p:childTnLst>
                                    <p:set>
                                      <p:cBhvr>
                                        <p:cTn id="46" dur="1" fill="hold">
                                          <p:stCondLst>
                                            <p:cond delay="0"/>
                                          </p:stCondLst>
                                        </p:cTn>
                                        <p:tgtEl>
                                          <p:spTgt spid="20"/>
                                        </p:tgtEl>
                                        <p:attrNameLst>
                                          <p:attrName>style.visibility</p:attrName>
                                        </p:attrNameLst>
                                      </p:cBhvr>
                                      <p:to>
                                        <p:strVal val="visible"/>
                                      </p:to>
                                    </p:set>
                                    <p:animEffect transition="in" filter="fade">
                                      <p:cBhvr>
                                        <p:cTn id="47" dur="1000"/>
                                        <p:tgtEl>
                                          <p:spTgt spid="20"/>
                                        </p:tgtEl>
                                      </p:cBhvr>
                                    </p:animEffect>
                                    <p:anim calcmode="lin" valueType="num">
                                      <p:cBhvr>
                                        <p:cTn id="48" dur="1000" fill="hold"/>
                                        <p:tgtEl>
                                          <p:spTgt spid="20"/>
                                        </p:tgtEl>
                                        <p:attrNameLst>
                                          <p:attrName>ppt_x</p:attrName>
                                        </p:attrNameLst>
                                      </p:cBhvr>
                                      <p:tavLst>
                                        <p:tav tm="0">
                                          <p:val>
                                            <p:strVal val="#ppt_x"/>
                                          </p:val>
                                        </p:tav>
                                        <p:tav tm="100000">
                                          <p:val>
                                            <p:strVal val="#ppt_x"/>
                                          </p:val>
                                        </p:tav>
                                      </p:tavLst>
                                    </p:anim>
                                    <p:anim calcmode="lin" valueType="num">
                                      <p:cBhvr>
                                        <p:cTn id="49"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42" presetClass="entr" presetSubtype="0" fill="hold" grpId="0" nodeType="clickEffect">
                                  <p:stCondLst>
                                    <p:cond delay="0"/>
                                  </p:stCondLst>
                                  <p:childTnLst>
                                    <p:set>
                                      <p:cBhvr>
                                        <p:cTn id="53" dur="1" fill="hold">
                                          <p:stCondLst>
                                            <p:cond delay="0"/>
                                          </p:stCondLst>
                                        </p:cTn>
                                        <p:tgtEl>
                                          <p:spTgt spid="21"/>
                                        </p:tgtEl>
                                        <p:attrNameLst>
                                          <p:attrName>style.visibility</p:attrName>
                                        </p:attrNameLst>
                                      </p:cBhvr>
                                      <p:to>
                                        <p:strVal val="visible"/>
                                      </p:to>
                                    </p:set>
                                    <p:animEffect transition="in" filter="fade">
                                      <p:cBhvr>
                                        <p:cTn id="54" dur="1000"/>
                                        <p:tgtEl>
                                          <p:spTgt spid="21"/>
                                        </p:tgtEl>
                                      </p:cBhvr>
                                    </p:animEffect>
                                    <p:anim calcmode="lin" valueType="num">
                                      <p:cBhvr>
                                        <p:cTn id="55" dur="1000" fill="hold"/>
                                        <p:tgtEl>
                                          <p:spTgt spid="21"/>
                                        </p:tgtEl>
                                        <p:attrNameLst>
                                          <p:attrName>ppt_x</p:attrName>
                                        </p:attrNameLst>
                                      </p:cBhvr>
                                      <p:tavLst>
                                        <p:tav tm="0">
                                          <p:val>
                                            <p:strVal val="#ppt_x"/>
                                          </p:val>
                                        </p:tav>
                                        <p:tav tm="100000">
                                          <p:val>
                                            <p:strVal val="#ppt_x"/>
                                          </p:val>
                                        </p:tav>
                                      </p:tavLst>
                                    </p:anim>
                                    <p:anim calcmode="lin" valueType="num">
                                      <p:cBhvr>
                                        <p:cTn id="56"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42" presetClass="entr" presetSubtype="0" fill="hold" grpId="0" nodeType="clickEffect">
                                  <p:stCondLst>
                                    <p:cond delay="0"/>
                                  </p:stCondLst>
                                  <p:childTnLst>
                                    <p:set>
                                      <p:cBhvr>
                                        <p:cTn id="60" dur="1" fill="hold">
                                          <p:stCondLst>
                                            <p:cond delay="0"/>
                                          </p:stCondLst>
                                        </p:cTn>
                                        <p:tgtEl>
                                          <p:spTgt spid="14"/>
                                        </p:tgtEl>
                                        <p:attrNameLst>
                                          <p:attrName>style.visibility</p:attrName>
                                        </p:attrNameLst>
                                      </p:cBhvr>
                                      <p:to>
                                        <p:strVal val="visible"/>
                                      </p:to>
                                    </p:set>
                                    <p:animEffect transition="in" filter="fade">
                                      <p:cBhvr>
                                        <p:cTn id="61" dur="1000"/>
                                        <p:tgtEl>
                                          <p:spTgt spid="14"/>
                                        </p:tgtEl>
                                      </p:cBhvr>
                                    </p:animEffect>
                                    <p:anim calcmode="lin" valueType="num">
                                      <p:cBhvr>
                                        <p:cTn id="62" dur="1000" fill="hold"/>
                                        <p:tgtEl>
                                          <p:spTgt spid="14"/>
                                        </p:tgtEl>
                                        <p:attrNameLst>
                                          <p:attrName>ppt_x</p:attrName>
                                        </p:attrNameLst>
                                      </p:cBhvr>
                                      <p:tavLst>
                                        <p:tav tm="0">
                                          <p:val>
                                            <p:strVal val="#ppt_x"/>
                                          </p:val>
                                        </p:tav>
                                        <p:tav tm="100000">
                                          <p:val>
                                            <p:strVal val="#ppt_x"/>
                                          </p:val>
                                        </p:tav>
                                      </p:tavLst>
                                    </p:anim>
                                    <p:anim calcmode="lin" valueType="num">
                                      <p:cBhvr>
                                        <p:cTn id="63"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animBg="1"/>
      <p:bldP spid="18" grpId="0" animBg="1"/>
      <p:bldP spid="19" grpId="0" animBg="1"/>
      <p:bldP spid="20" grpId="0" animBg="1"/>
      <p:bldP spid="21" grpId="0" animBg="1"/>
      <p:bldP spid="22"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0"/>
          </p:nvPr>
        </p:nvSpPr>
        <p:spPr/>
        <p:txBody>
          <a:bodyPr/>
          <a:lstStyle/>
          <a:p>
            <a:fld id="{D9B6BDF2-6896-4B98-8776-C18582F63BA5}" type="slidenum">
              <a:rPr lang="zh-TW" altLang="en-US" smtClean="0"/>
              <a:pPr/>
              <a:t>11</a:t>
            </a:fld>
            <a:endParaRPr lang="zh-TW" altLang="en-US"/>
          </a:p>
        </p:txBody>
      </p:sp>
      <p:sp>
        <p:nvSpPr>
          <p:cNvPr id="3" name="Rectangle 2">
            <a:extLst>
              <a:ext uri="{FF2B5EF4-FFF2-40B4-BE49-F238E27FC236}">
                <a16:creationId xmlns:a16="http://schemas.microsoft.com/office/drawing/2014/main" id="{FA14ED3B-EE3B-4EA4-AA32-35A7C1E1E03D}"/>
              </a:ext>
            </a:extLst>
          </p:cNvPr>
          <p:cNvSpPr>
            <a:spLocks noGrp="1"/>
          </p:cNvSpPr>
          <p:nvPr>
            <p:ph type="title"/>
          </p:nvPr>
        </p:nvSpPr>
        <p:spPr>
          <a:xfrm>
            <a:off x="1215025" y="140918"/>
            <a:ext cx="8792227" cy="660748"/>
          </a:xfrm>
        </p:spPr>
        <p:txBody>
          <a:bodyPr/>
          <a:lstStyle/>
          <a:p>
            <a:r>
              <a:rPr lang="en-US" altLang="zh-TW" sz="4000" dirty="0">
                <a:ea typeface="新細明體" panose="02020500000000000000" pitchFamily="18" charset="-120"/>
              </a:rPr>
              <a:t>Scope Rules in C </a:t>
            </a:r>
          </a:p>
        </p:txBody>
      </p:sp>
      <p:sp>
        <p:nvSpPr>
          <p:cNvPr id="6" name="Rectangle 3">
            <a:extLst>
              <a:ext uri="{FF2B5EF4-FFF2-40B4-BE49-F238E27FC236}">
                <a16:creationId xmlns:a16="http://schemas.microsoft.com/office/drawing/2014/main" id="{670BC386-20E0-420C-8F37-8190FF956264}"/>
              </a:ext>
            </a:extLst>
          </p:cNvPr>
          <p:cNvSpPr txBox="1">
            <a:spLocks/>
          </p:cNvSpPr>
          <p:nvPr/>
        </p:nvSpPr>
        <p:spPr bwMode="auto">
          <a:xfrm>
            <a:off x="1240076" y="1077238"/>
            <a:ext cx="10709753" cy="112734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882" indent="-342882" algn="l" rtl="0" eaLnBrk="1" fontAlgn="base" hangingPunct="1">
              <a:spcBef>
                <a:spcPct val="20000"/>
              </a:spcBef>
              <a:spcAft>
                <a:spcPct val="0"/>
              </a:spcAft>
              <a:buClr>
                <a:srgbClr val="0000FF"/>
              </a:buClr>
              <a:buSzPct val="80000"/>
              <a:buFont typeface="Wingdings" pitchFamily="2" charset="2"/>
              <a:buChar char="l"/>
              <a:defRPr kumimoji="1" sz="3733">
                <a:solidFill>
                  <a:schemeClr val="tx1"/>
                </a:solidFill>
                <a:latin typeface="Calibri" pitchFamily="34" charset="0"/>
                <a:ea typeface="標楷體" pitchFamily="65" charset="-120"/>
                <a:cs typeface="+mn-cs"/>
              </a:defRPr>
            </a:lvl1pPr>
            <a:lvl2pPr marL="742913" indent="-285737" algn="l" rtl="0" eaLnBrk="1" fontAlgn="base" hangingPunct="1">
              <a:spcBef>
                <a:spcPct val="20000"/>
              </a:spcBef>
              <a:spcAft>
                <a:spcPct val="0"/>
              </a:spcAft>
              <a:buClr>
                <a:srgbClr val="0000FF"/>
              </a:buClr>
              <a:buSzPct val="90000"/>
              <a:buFont typeface="Arial" charset="0"/>
              <a:buChar char="–"/>
              <a:defRPr kumimoji="1" sz="3200">
                <a:solidFill>
                  <a:schemeClr val="tx1"/>
                </a:solidFill>
                <a:latin typeface="Calibri" pitchFamily="34" charset="0"/>
                <a:ea typeface="標楷體" pitchFamily="65" charset="-120"/>
              </a:defRPr>
            </a:lvl2pPr>
            <a:lvl3pPr marL="1142943" indent="-228589" algn="l" rtl="0" eaLnBrk="1" fontAlgn="base" hangingPunct="1">
              <a:spcBef>
                <a:spcPct val="20000"/>
              </a:spcBef>
              <a:spcAft>
                <a:spcPct val="0"/>
              </a:spcAft>
              <a:buChar char="•"/>
              <a:defRPr kumimoji="1" sz="2667">
                <a:solidFill>
                  <a:schemeClr val="tx1"/>
                </a:solidFill>
                <a:latin typeface="Calibri" pitchFamily="34" charset="0"/>
                <a:ea typeface="標楷體" pitchFamily="65" charset="-120"/>
                <a:cs typeface="Calibri" pitchFamily="34" charset="0"/>
              </a:defRPr>
            </a:lvl3pPr>
            <a:lvl4pPr marL="1600121" indent="-228589" algn="l" rtl="0" eaLnBrk="1" fontAlgn="base" hangingPunct="1">
              <a:spcBef>
                <a:spcPct val="20000"/>
              </a:spcBef>
              <a:spcAft>
                <a:spcPct val="0"/>
              </a:spcAft>
              <a:buChar char="–"/>
              <a:defRPr kumimoji="1" sz="2400">
                <a:solidFill>
                  <a:schemeClr val="tx1"/>
                </a:solidFill>
                <a:latin typeface="Calibri" pitchFamily="34" charset="0"/>
                <a:ea typeface="標楷體" pitchFamily="65" charset="-120"/>
                <a:cs typeface="Calibri" pitchFamily="34" charset="0"/>
              </a:defRPr>
            </a:lvl4pPr>
            <a:lvl5pPr marL="2057298" indent="-228589" algn="l" rtl="0" eaLnBrk="1" fontAlgn="base" hangingPunct="1">
              <a:spcBef>
                <a:spcPct val="20000"/>
              </a:spcBef>
              <a:spcAft>
                <a:spcPct val="0"/>
              </a:spcAft>
              <a:buChar char="»"/>
              <a:defRPr kumimoji="1" sz="2133">
                <a:solidFill>
                  <a:schemeClr val="tx1"/>
                </a:solidFill>
                <a:latin typeface="Calibri" pitchFamily="34" charset="0"/>
                <a:ea typeface="標楷體" pitchFamily="65" charset="-120"/>
                <a:cs typeface="Calibri" pitchFamily="34" charset="0"/>
              </a:defRPr>
            </a:lvl5pPr>
            <a:lvl6pPr marL="2514476" indent="-228589" algn="l" rtl="0" eaLnBrk="1" fontAlgn="base" hangingPunct="1">
              <a:spcBef>
                <a:spcPct val="20000"/>
              </a:spcBef>
              <a:spcAft>
                <a:spcPct val="0"/>
              </a:spcAft>
              <a:buChar char="»"/>
              <a:defRPr kumimoji="1" sz="2000">
                <a:solidFill>
                  <a:schemeClr val="tx1"/>
                </a:solidFill>
                <a:latin typeface="+mn-lt"/>
                <a:ea typeface="+mn-ea"/>
              </a:defRPr>
            </a:lvl6pPr>
            <a:lvl7pPr marL="2971652" indent="-228589" algn="l" rtl="0" eaLnBrk="1" fontAlgn="base" hangingPunct="1">
              <a:spcBef>
                <a:spcPct val="20000"/>
              </a:spcBef>
              <a:spcAft>
                <a:spcPct val="0"/>
              </a:spcAft>
              <a:buChar char="»"/>
              <a:defRPr kumimoji="1" sz="2000">
                <a:solidFill>
                  <a:schemeClr val="tx1"/>
                </a:solidFill>
                <a:latin typeface="+mn-lt"/>
                <a:ea typeface="+mn-ea"/>
              </a:defRPr>
            </a:lvl7pPr>
            <a:lvl8pPr marL="3428829" indent="-228589" algn="l" rtl="0" eaLnBrk="1" fontAlgn="base" hangingPunct="1">
              <a:spcBef>
                <a:spcPct val="20000"/>
              </a:spcBef>
              <a:spcAft>
                <a:spcPct val="0"/>
              </a:spcAft>
              <a:buChar char="»"/>
              <a:defRPr kumimoji="1" sz="2000">
                <a:solidFill>
                  <a:schemeClr val="tx1"/>
                </a:solidFill>
                <a:latin typeface="+mn-lt"/>
                <a:ea typeface="+mn-ea"/>
              </a:defRPr>
            </a:lvl8pPr>
            <a:lvl9pPr marL="3886007" indent="-228589" algn="l" rtl="0" eaLnBrk="1" fontAlgn="base" hangingPunct="1">
              <a:spcBef>
                <a:spcPct val="20000"/>
              </a:spcBef>
              <a:spcAft>
                <a:spcPct val="0"/>
              </a:spcAft>
              <a:buChar char="»"/>
              <a:defRPr kumimoji="1" sz="2000">
                <a:solidFill>
                  <a:schemeClr val="tx1"/>
                </a:solidFill>
                <a:latin typeface="+mn-lt"/>
                <a:ea typeface="+mn-ea"/>
              </a:defRPr>
            </a:lvl9pPr>
          </a:lstStyle>
          <a:p>
            <a:pPr marL="590550" indent="-533400"/>
            <a:r>
              <a:rPr lang="en-US" altLang="zh-TW" sz="2800" kern="0" dirty="0"/>
              <a:t>Global variables, local variables, formal parameters</a:t>
            </a:r>
          </a:p>
          <a:p>
            <a:pPr marL="990600" lvl="1" indent="-533400"/>
            <a:r>
              <a:rPr lang="en-US" altLang="zh-TW" sz="2400" kern="0" dirty="0"/>
              <a:t>Example:</a:t>
            </a:r>
          </a:p>
        </p:txBody>
      </p:sp>
      <p:sp>
        <p:nvSpPr>
          <p:cNvPr id="10" name="Line 7">
            <a:extLst>
              <a:ext uri="{FF2B5EF4-FFF2-40B4-BE49-F238E27FC236}">
                <a16:creationId xmlns:a16="http://schemas.microsoft.com/office/drawing/2014/main" id="{5A370B1D-5F3A-4765-BD65-89068280C359}"/>
              </a:ext>
            </a:extLst>
          </p:cNvPr>
          <p:cNvSpPr>
            <a:spLocks noChangeShapeType="1"/>
          </p:cNvSpPr>
          <p:nvPr/>
        </p:nvSpPr>
        <p:spPr bwMode="auto">
          <a:xfrm flipH="1">
            <a:off x="4724400" y="3200400"/>
            <a:ext cx="1828800" cy="0"/>
          </a:xfrm>
          <a:prstGeom prst="line">
            <a:avLst/>
          </a:prstGeom>
          <a:noFill/>
          <a:ln w="12700">
            <a:solidFill>
              <a:schemeClr val="bg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2" name="Line 9">
            <a:extLst>
              <a:ext uri="{FF2B5EF4-FFF2-40B4-BE49-F238E27FC236}">
                <a16:creationId xmlns:a16="http://schemas.microsoft.com/office/drawing/2014/main" id="{4E3FBC15-CB1E-4E20-9996-00EDE5043E89}"/>
              </a:ext>
            </a:extLst>
          </p:cNvPr>
          <p:cNvSpPr>
            <a:spLocks noChangeShapeType="1"/>
          </p:cNvSpPr>
          <p:nvPr/>
        </p:nvSpPr>
        <p:spPr bwMode="auto">
          <a:xfrm flipH="1">
            <a:off x="5715000" y="3733800"/>
            <a:ext cx="838200" cy="0"/>
          </a:xfrm>
          <a:prstGeom prst="line">
            <a:avLst/>
          </a:prstGeom>
          <a:noFill/>
          <a:ln w="12700">
            <a:solidFill>
              <a:schemeClr val="bg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4" name="Line 11">
            <a:extLst>
              <a:ext uri="{FF2B5EF4-FFF2-40B4-BE49-F238E27FC236}">
                <a16:creationId xmlns:a16="http://schemas.microsoft.com/office/drawing/2014/main" id="{6234F649-184E-4A3F-AD8B-362763FCCA61}"/>
              </a:ext>
            </a:extLst>
          </p:cNvPr>
          <p:cNvSpPr>
            <a:spLocks noChangeShapeType="1"/>
          </p:cNvSpPr>
          <p:nvPr/>
        </p:nvSpPr>
        <p:spPr bwMode="auto">
          <a:xfrm flipH="1">
            <a:off x="5791200" y="4953000"/>
            <a:ext cx="914400" cy="0"/>
          </a:xfrm>
          <a:prstGeom prst="line">
            <a:avLst/>
          </a:prstGeom>
          <a:noFill/>
          <a:ln w="12700">
            <a:solidFill>
              <a:schemeClr val="bg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8" name="Text Box 5">
            <a:extLst>
              <a:ext uri="{FF2B5EF4-FFF2-40B4-BE49-F238E27FC236}">
                <a16:creationId xmlns:a16="http://schemas.microsoft.com/office/drawing/2014/main" id="{90D404DE-2DE4-4DF8-9558-8673BEA0CEBA}"/>
              </a:ext>
            </a:extLst>
          </p:cNvPr>
          <p:cNvSpPr txBox="1">
            <a:spLocks noChangeArrowheads="1"/>
          </p:cNvSpPr>
          <p:nvPr/>
        </p:nvSpPr>
        <p:spPr bwMode="auto">
          <a:xfrm>
            <a:off x="3134888" y="2016734"/>
            <a:ext cx="4343400" cy="3508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zh-TW" sz="2800" dirty="0">
                <a:latin typeface="Times New Roman" panose="02020603050405020304" pitchFamily="18" charset="0"/>
              </a:rPr>
              <a:t>int </a:t>
            </a:r>
            <a:r>
              <a:rPr lang="en-US" altLang="zh-TW" sz="2800" dirty="0" err="1">
                <a:latin typeface="Times New Roman" panose="02020603050405020304" pitchFamily="18" charset="0"/>
              </a:rPr>
              <a:t>i</a:t>
            </a:r>
            <a:r>
              <a:rPr lang="en-US" altLang="zh-TW" sz="2800" dirty="0">
                <a:latin typeface="Times New Roman" panose="02020603050405020304" pitchFamily="18" charset="0"/>
              </a:rPr>
              <a:t>, j, k;</a:t>
            </a:r>
          </a:p>
          <a:p>
            <a:pPr eaLnBrk="1" hangingPunct="1">
              <a:spcBef>
                <a:spcPct val="0"/>
              </a:spcBef>
              <a:buClrTx/>
              <a:buSzTx/>
              <a:buFontTx/>
              <a:buNone/>
            </a:pPr>
            <a:r>
              <a:rPr lang="en-US" altLang="zh-TW" sz="2800" dirty="0">
                <a:latin typeface="Times New Roman" panose="02020603050405020304" pitchFamily="18" charset="0"/>
              </a:rPr>
              <a:t>int f1(int a, int j) </a:t>
            </a:r>
          </a:p>
          <a:p>
            <a:pPr eaLnBrk="1" hangingPunct="1">
              <a:spcBef>
                <a:spcPct val="0"/>
              </a:spcBef>
              <a:buClrTx/>
              <a:buSzTx/>
              <a:buFontTx/>
              <a:buNone/>
            </a:pPr>
            <a:r>
              <a:rPr lang="en-US" altLang="zh-TW" sz="2800" dirty="0">
                <a:latin typeface="Times New Roman" panose="02020603050405020304" pitchFamily="18" charset="0"/>
              </a:rPr>
              <a:t>{</a:t>
            </a:r>
          </a:p>
          <a:p>
            <a:pPr eaLnBrk="1" hangingPunct="1">
              <a:spcBef>
                <a:spcPct val="0"/>
              </a:spcBef>
              <a:buClrTx/>
              <a:buSzTx/>
              <a:buFontTx/>
              <a:buNone/>
            </a:pPr>
            <a:r>
              <a:rPr lang="en-US" altLang="zh-TW" sz="2800" dirty="0">
                <a:latin typeface="Times New Roman" panose="02020603050405020304" pitchFamily="18" charset="0"/>
              </a:rPr>
              <a:t>    float k;</a:t>
            </a:r>
          </a:p>
          <a:p>
            <a:pPr eaLnBrk="1" hangingPunct="1">
              <a:spcBef>
                <a:spcPct val="0"/>
              </a:spcBef>
              <a:buClrTx/>
              <a:buSzTx/>
              <a:buFontTx/>
              <a:buNone/>
            </a:pPr>
            <a:r>
              <a:rPr lang="en-US" altLang="zh-TW" sz="2800" dirty="0">
                <a:latin typeface="Times New Roman" panose="02020603050405020304" pitchFamily="18" charset="0"/>
              </a:rPr>
              <a:t>	while (a &lt; 1)</a:t>
            </a:r>
          </a:p>
          <a:p>
            <a:pPr eaLnBrk="1" hangingPunct="1">
              <a:spcBef>
                <a:spcPct val="0"/>
              </a:spcBef>
              <a:buClrTx/>
              <a:buSzTx/>
              <a:buFontTx/>
              <a:buNone/>
            </a:pPr>
            <a:r>
              <a:rPr lang="en-US" altLang="zh-TW" sz="2800" dirty="0">
                <a:latin typeface="Times New Roman" panose="02020603050405020304" pitchFamily="18" charset="0"/>
              </a:rPr>
              <a:t>            { int k;</a:t>
            </a:r>
          </a:p>
          <a:p>
            <a:pPr eaLnBrk="1" hangingPunct="1">
              <a:spcBef>
                <a:spcPct val="0"/>
              </a:spcBef>
              <a:buClrTx/>
              <a:buSzTx/>
              <a:buFontTx/>
              <a:buNone/>
            </a:pPr>
            <a:r>
              <a:rPr lang="en-US" altLang="zh-TW" sz="2800" dirty="0">
                <a:latin typeface="Times New Roman" panose="02020603050405020304" pitchFamily="18" charset="0"/>
              </a:rPr>
              <a:t>                    </a:t>
            </a:r>
            <a:r>
              <a:rPr lang="en-US" altLang="zh-TW" sz="2800" dirty="0" err="1">
                <a:latin typeface="Times New Roman" panose="02020603050405020304" pitchFamily="18" charset="0"/>
              </a:rPr>
              <a:t>i</a:t>
            </a:r>
            <a:r>
              <a:rPr lang="en-US" altLang="zh-TW" sz="2800" dirty="0">
                <a:latin typeface="Times New Roman" panose="02020603050405020304" pitchFamily="18" charset="0"/>
              </a:rPr>
              <a:t>= j + k; }</a:t>
            </a:r>
          </a:p>
          <a:p>
            <a:pPr eaLnBrk="1" hangingPunct="1">
              <a:spcBef>
                <a:spcPct val="0"/>
              </a:spcBef>
              <a:buClrTx/>
              <a:buSzTx/>
              <a:buFontTx/>
              <a:buNone/>
            </a:pPr>
            <a:r>
              <a:rPr lang="en-US" altLang="zh-TW" sz="2800" dirty="0">
                <a:latin typeface="Times New Roman" panose="02020603050405020304" pitchFamily="18" charset="0"/>
              </a:rPr>
              <a:t>}</a:t>
            </a:r>
          </a:p>
        </p:txBody>
      </p:sp>
      <p:sp>
        <p:nvSpPr>
          <p:cNvPr id="9" name="Text Box 6">
            <a:extLst>
              <a:ext uri="{FF2B5EF4-FFF2-40B4-BE49-F238E27FC236}">
                <a16:creationId xmlns:a16="http://schemas.microsoft.com/office/drawing/2014/main" id="{66A99620-F2E1-424B-BD30-838B6ED39876}"/>
              </a:ext>
            </a:extLst>
          </p:cNvPr>
          <p:cNvSpPr txBox="1">
            <a:spLocks noChangeArrowheads="1"/>
          </p:cNvSpPr>
          <p:nvPr/>
        </p:nvSpPr>
        <p:spPr bwMode="auto">
          <a:xfrm>
            <a:off x="6120976" y="2016734"/>
            <a:ext cx="2871302" cy="523220"/>
          </a:xfrm>
          <a:prstGeom prst="rect">
            <a:avLst/>
          </a:prstGeom>
          <a:solidFill>
            <a:srgbClr val="FFFFFF"/>
          </a:solidFill>
          <a:ln>
            <a:noFill/>
          </a:ln>
          <a:effectLst/>
          <a:extLs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zh-TW" sz="2800" dirty="0">
                <a:solidFill>
                  <a:srgbClr val="FF0000"/>
                </a:solidFill>
                <a:latin typeface="Times New Roman" panose="02020603050405020304" pitchFamily="18" charset="0"/>
              </a:rPr>
              <a:t>Scope 0 </a:t>
            </a:r>
            <a:r>
              <a:rPr lang="en-US" altLang="zh-TW" sz="2800" dirty="0">
                <a:solidFill>
                  <a:srgbClr val="FF0000"/>
                </a:solidFill>
                <a:latin typeface="Times New Roman" panose="02020603050405020304" pitchFamily="18" charset="0"/>
                <a:sym typeface="Wingdings" panose="05000000000000000000" pitchFamily="2" charset="2"/>
              </a:rPr>
              <a:t> </a:t>
            </a:r>
            <a:r>
              <a:rPr lang="en-US" altLang="zh-TW" sz="2800" dirty="0" err="1">
                <a:solidFill>
                  <a:srgbClr val="FF0000"/>
                </a:solidFill>
                <a:latin typeface="Times New Roman" panose="02020603050405020304" pitchFamily="18" charset="0"/>
                <a:sym typeface="Wingdings" panose="05000000000000000000" pitchFamily="2" charset="2"/>
              </a:rPr>
              <a:t>i</a:t>
            </a:r>
            <a:r>
              <a:rPr lang="en-US" altLang="zh-TW" sz="2800" dirty="0">
                <a:solidFill>
                  <a:srgbClr val="FF0000"/>
                </a:solidFill>
                <a:latin typeface="Times New Roman" panose="02020603050405020304" pitchFamily="18" charset="0"/>
                <a:sym typeface="Wingdings" panose="05000000000000000000" pitchFamily="2" charset="2"/>
              </a:rPr>
              <a:t>, j, k</a:t>
            </a:r>
            <a:endParaRPr lang="en-US" altLang="zh-TW" sz="2800" dirty="0">
              <a:solidFill>
                <a:srgbClr val="FF0000"/>
              </a:solidFill>
              <a:latin typeface="Times New Roman" panose="02020603050405020304" pitchFamily="18" charset="0"/>
            </a:endParaRPr>
          </a:p>
        </p:txBody>
      </p:sp>
      <p:sp>
        <p:nvSpPr>
          <p:cNvPr id="11" name="Text Box 8">
            <a:extLst>
              <a:ext uri="{FF2B5EF4-FFF2-40B4-BE49-F238E27FC236}">
                <a16:creationId xmlns:a16="http://schemas.microsoft.com/office/drawing/2014/main" id="{08537935-FED1-4921-8A49-2D4E9DEEF094}"/>
              </a:ext>
            </a:extLst>
          </p:cNvPr>
          <p:cNvSpPr txBox="1">
            <a:spLocks noChangeArrowheads="1"/>
          </p:cNvSpPr>
          <p:nvPr/>
        </p:nvSpPr>
        <p:spPr bwMode="auto">
          <a:xfrm>
            <a:off x="6335288" y="3253396"/>
            <a:ext cx="2743200" cy="523220"/>
          </a:xfrm>
          <a:prstGeom prst="rect">
            <a:avLst/>
          </a:prstGeom>
          <a:solidFill>
            <a:srgbClr val="FFFFFF"/>
          </a:solidFill>
          <a:ln>
            <a:noFill/>
          </a:ln>
          <a:effectLst/>
          <a:extLs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zh-TW" sz="2800" dirty="0">
                <a:solidFill>
                  <a:srgbClr val="FF0000"/>
                </a:solidFill>
                <a:latin typeface="Times New Roman" panose="02020603050405020304" pitchFamily="18" charset="0"/>
              </a:rPr>
              <a:t>Scope 1 </a:t>
            </a:r>
            <a:r>
              <a:rPr lang="en-US" altLang="zh-TW" sz="2800" dirty="0">
                <a:solidFill>
                  <a:srgbClr val="FF0000"/>
                </a:solidFill>
                <a:latin typeface="Times New Roman" panose="02020603050405020304" pitchFamily="18" charset="0"/>
                <a:sym typeface="Wingdings" panose="05000000000000000000" pitchFamily="2" charset="2"/>
              </a:rPr>
              <a:t> a, j, k</a:t>
            </a:r>
            <a:endParaRPr lang="en-US" altLang="zh-TW" sz="2800" dirty="0">
              <a:solidFill>
                <a:srgbClr val="FF0000"/>
              </a:solidFill>
              <a:latin typeface="Times New Roman" panose="02020603050405020304" pitchFamily="18" charset="0"/>
            </a:endParaRPr>
          </a:p>
        </p:txBody>
      </p:sp>
      <p:sp>
        <p:nvSpPr>
          <p:cNvPr id="13" name="Text Box 10">
            <a:extLst>
              <a:ext uri="{FF2B5EF4-FFF2-40B4-BE49-F238E27FC236}">
                <a16:creationId xmlns:a16="http://schemas.microsoft.com/office/drawing/2014/main" id="{E1F8B9F9-B2B7-4B54-961A-416096F3E1ED}"/>
              </a:ext>
            </a:extLst>
          </p:cNvPr>
          <p:cNvSpPr txBox="1">
            <a:spLocks noChangeArrowheads="1"/>
          </p:cNvSpPr>
          <p:nvPr/>
        </p:nvSpPr>
        <p:spPr bwMode="auto">
          <a:xfrm>
            <a:off x="6768676" y="4196371"/>
            <a:ext cx="2462212" cy="519113"/>
          </a:xfrm>
          <a:prstGeom prst="rect">
            <a:avLst/>
          </a:prstGeom>
          <a:solidFill>
            <a:srgbClr val="FFFFFF"/>
          </a:solidFill>
          <a:ln>
            <a:noFill/>
          </a:ln>
          <a:effectLst/>
          <a:extLs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zh-TW" sz="2800">
                <a:solidFill>
                  <a:srgbClr val="FF0000"/>
                </a:solidFill>
                <a:latin typeface="Times New Roman" panose="02020603050405020304" pitchFamily="18" charset="0"/>
              </a:rPr>
              <a:t>Scope 2 </a:t>
            </a:r>
            <a:r>
              <a:rPr lang="en-US" altLang="zh-TW" sz="2800">
                <a:solidFill>
                  <a:srgbClr val="FF0000"/>
                </a:solidFill>
                <a:latin typeface="Times New Roman" panose="02020603050405020304" pitchFamily="18" charset="0"/>
                <a:sym typeface="Wingdings" panose="05000000000000000000" pitchFamily="2" charset="2"/>
              </a:rPr>
              <a:t> k</a:t>
            </a:r>
            <a:endParaRPr lang="en-US" altLang="zh-TW" sz="2800">
              <a:solidFill>
                <a:srgbClr val="FF0000"/>
              </a:solidFill>
              <a:latin typeface="Times New Roman" panose="02020603050405020304" pitchFamily="18" charset="0"/>
            </a:endParaRPr>
          </a:p>
        </p:txBody>
      </p:sp>
      <p:sp>
        <p:nvSpPr>
          <p:cNvPr id="15" name="Line 12">
            <a:extLst>
              <a:ext uri="{FF2B5EF4-FFF2-40B4-BE49-F238E27FC236}">
                <a16:creationId xmlns:a16="http://schemas.microsoft.com/office/drawing/2014/main" id="{C57D2B53-EF66-482F-BE85-18884C1FFDEF}"/>
              </a:ext>
            </a:extLst>
          </p:cNvPr>
          <p:cNvSpPr>
            <a:spLocks noChangeShapeType="1"/>
          </p:cNvSpPr>
          <p:nvPr/>
        </p:nvSpPr>
        <p:spPr bwMode="auto">
          <a:xfrm flipH="1">
            <a:off x="4520776" y="2323121"/>
            <a:ext cx="1600200" cy="0"/>
          </a:xfrm>
          <a:prstGeom prst="line">
            <a:avLst/>
          </a:prstGeom>
          <a:noFill/>
          <a:ln w="2857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6" name="Line 13">
            <a:extLst>
              <a:ext uri="{FF2B5EF4-FFF2-40B4-BE49-F238E27FC236}">
                <a16:creationId xmlns:a16="http://schemas.microsoft.com/office/drawing/2014/main" id="{E32FD915-88DE-44A6-A4F2-388C7E5B571A}"/>
              </a:ext>
            </a:extLst>
          </p:cNvPr>
          <p:cNvSpPr>
            <a:spLocks noChangeShapeType="1"/>
          </p:cNvSpPr>
          <p:nvPr/>
        </p:nvSpPr>
        <p:spPr bwMode="auto">
          <a:xfrm flipH="1">
            <a:off x="4735088" y="3618521"/>
            <a:ext cx="1524000" cy="0"/>
          </a:xfrm>
          <a:prstGeom prst="line">
            <a:avLst/>
          </a:prstGeom>
          <a:noFill/>
          <a:ln w="2857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7" name="Line 14">
            <a:extLst>
              <a:ext uri="{FF2B5EF4-FFF2-40B4-BE49-F238E27FC236}">
                <a16:creationId xmlns:a16="http://schemas.microsoft.com/office/drawing/2014/main" id="{71E20F21-F54C-4028-ABA5-301670B55D67}"/>
              </a:ext>
            </a:extLst>
          </p:cNvPr>
          <p:cNvSpPr>
            <a:spLocks noChangeShapeType="1"/>
          </p:cNvSpPr>
          <p:nvPr/>
        </p:nvSpPr>
        <p:spPr bwMode="auto">
          <a:xfrm flipH="1">
            <a:off x="5320876" y="4456721"/>
            <a:ext cx="1447800" cy="0"/>
          </a:xfrm>
          <a:prstGeom prst="line">
            <a:avLst/>
          </a:prstGeom>
          <a:noFill/>
          <a:ln w="2857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8" name="TextBox 1">
            <a:extLst>
              <a:ext uri="{FF2B5EF4-FFF2-40B4-BE49-F238E27FC236}">
                <a16:creationId xmlns:a16="http://schemas.microsoft.com/office/drawing/2014/main" id="{388650DD-FE1D-4F87-95EA-9F19C4F84021}"/>
              </a:ext>
            </a:extLst>
          </p:cNvPr>
          <p:cNvSpPr txBox="1">
            <a:spLocks noChangeArrowheads="1"/>
          </p:cNvSpPr>
          <p:nvPr/>
        </p:nvSpPr>
        <p:spPr bwMode="auto">
          <a:xfrm>
            <a:off x="4477120" y="5525109"/>
            <a:ext cx="3411537" cy="461963"/>
          </a:xfrm>
          <a:prstGeom prst="rect">
            <a:avLst/>
          </a:prstGeom>
          <a:solidFill>
            <a:srgbClr val="FFFF00"/>
          </a:solidFill>
          <a:ln w="9525">
            <a:solidFill>
              <a:srgbClr val="FF0000"/>
            </a:solidFill>
            <a:miter lim="800000"/>
            <a:headEnd/>
            <a:tailEnd/>
          </a:ln>
        </p:spPr>
        <p:txBody>
          <a:bodyPr wrap="non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2400" b="1" dirty="0">
                <a:solidFill>
                  <a:srgbClr val="FF0000"/>
                </a:solidFill>
                <a:latin typeface="Arial" panose="020B0604020202020204" pitchFamily="34" charset="0"/>
              </a:rPr>
              <a:t>Which scope is f1 in? </a:t>
            </a:r>
          </a:p>
        </p:txBody>
      </p:sp>
    </p:spTree>
    <p:extLst>
      <p:ext uri="{BB962C8B-B14F-4D97-AF65-F5344CB8AC3E}">
        <p14:creationId xmlns:p14="http://schemas.microsoft.com/office/powerpoint/2010/main" val="3083003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1000"/>
                                        <p:tgtEl>
                                          <p:spTgt spid="15"/>
                                        </p:tgtEl>
                                      </p:cBhvr>
                                    </p:animEffect>
                                    <p:anim calcmode="lin" valueType="num">
                                      <p:cBhvr>
                                        <p:cTn id="8" dur="1000" fill="hold"/>
                                        <p:tgtEl>
                                          <p:spTgt spid="15"/>
                                        </p:tgtEl>
                                        <p:attrNameLst>
                                          <p:attrName>ppt_x</p:attrName>
                                        </p:attrNameLst>
                                      </p:cBhvr>
                                      <p:tavLst>
                                        <p:tav tm="0">
                                          <p:val>
                                            <p:strVal val="#ppt_x"/>
                                          </p:val>
                                        </p:tav>
                                        <p:tav tm="100000">
                                          <p:val>
                                            <p:strVal val="#ppt_x"/>
                                          </p:val>
                                        </p:tav>
                                      </p:tavLst>
                                    </p:anim>
                                    <p:anim calcmode="lin" valueType="num">
                                      <p:cBhvr>
                                        <p:cTn id="9" dur="1000" fill="hold"/>
                                        <p:tgtEl>
                                          <p:spTgt spid="15"/>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1000"/>
                                        <p:tgtEl>
                                          <p:spTgt spid="9"/>
                                        </p:tgtEl>
                                      </p:cBhvr>
                                    </p:animEffect>
                                    <p:anim calcmode="lin" valueType="num">
                                      <p:cBhvr>
                                        <p:cTn id="13" dur="1000" fill="hold"/>
                                        <p:tgtEl>
                                          <p:spTgt spid="9"/>
                                        </p:tgtEl>
                                        <p:attrNameLst>
                                          <p:attrName>ppt_x</p:attrName>
                                        </p:attrNameLst>
                                      </p:cBhvr>
                                      <p:tavLst>
                                        <p:tav tm="0">
                                          <p:val>
                                            <p:strVal val="#ppt_x"/>
                                          </p:val>
                                        </p:tav>
                                        <p:tav tm="100000">
                                          <p:val>
                                            <p:strVal val="#ppt_x"/>
                                          </p:val>
                                        </p:tav>
                                      </p:tavLst>
                                    </p:anim>
                                    <p:anim calcmode="lin" valueType="num">
                                      <p:cBhvr>
                                        <p:cTn id="14"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fade">
                                      <p:cBhvr>
                                        <p:cTn id="19" dur="1000"/>
                                        <p:tgtEl>
                                          <p:spTgt spid="16"/>
                                        </p:tgtEl>
                                      </p:cBhvr>
                                    </p:animEffect>
                                    <p:anim calcmode="lin" valueType="num">
                                      <p:cBhvr>
                                        <p:cTn id="20" dur="1000" fill="hold"/>
                                        <p:tgtEl>
                                          <p:spTgt spid="16"/>
                                        </p:tgtEl>
                                        <p:attrNameLst>
                                          <p:attrName>ppt_x</p:attrName>
                                        </p:attrNameLst>
                                      </p:cBhvr>
                                      <p:tavLst>
                                        <p:tav tm="0">
                                          <p:val>
                                            <p:strVal val="#ppt_x"/>
                                          </p:val>
                                        </p:tav>
                                        <p:tav tm="100000">
                                          <p:val>
                                            <p:strVal val="#ppt_x"/>
                                          </p:val>
                                        </p:tav>
                                      </p:tavLst>
                                    </p:anim>
                                    <p:anim calcmode="lin" valueType="num">
                                      <p:cBhvr>
                                        <p:cTn id="21" dur="1000" fill="hold"/>
                                        <p:tgtEl>
                                          <p:spTgt spid="16"/>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fade">
                                      <p:cBhvr>
                                        <p:cTn id="24" dur="1000"/>
                                        <p:tgtEl>
                                          <p:spTgt spid="11"/>
                                        </p:tgtEl>
                                      </p:cBhvr>
                                    </p:animEffect>
                                    <p:anim calcmode="lin" valueType="num">
                                      <p:cBhvr>
                                        <p:cTn id="25" dur="1000" fill="hold"/>
                                        <p:tgtEl>
                                          <p:spTgt spid="11"/>
                                        </p:tgtEl>
                                        <p:attrNameLst>
                                          <p:attrName>ppt_x</p:attrName>
                                        </p:attrNameLst>
                                      </p:cBhvr>
                                      <p:tavLst>
                                        <p:tav tm="0">
                                          <p:val>
                                            <p:strVal val="#ppt_x"/>
                                          </p:val>
                                        </p:tav>
                                        <p:tav tm="100000">
                                          <p:val>
                                            <p:strVal val="#ppt_x"/>
                                          </p:val>
                                        </p:tav>
                                      </p:tavLst>
                                    </p:anim>
                                    <p:anim calcmode="lin" valueType="num">
                                      <p:cBhvr>
                                        <p:cTn id="26"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17"/>
                                        </p:tgtEl>
                                        <p:attrNameLst>
                                          <p:attrName>style.visibility</p:attrName>
                                        </p:attrNameLst>
                                      </p:cBhvr>
                                      <p:to>
                                        <p:strVal val="visible"/>
                                      </p:to>
                                    </p:set>
                                    <p:animEffect transition="in" filter="fade">
                                      <p:cBhvr>
                                        <p:cTn id="31" dur="1000"/>
                                        <p:tgtEl>
                                          <p:spTgt spid="17"/>
                                        </p:tgtEl>
                                      </p:cBhvr>
                                    </p:animEffect>
                                    <p:anim calcmode="lin" valueType="num">
                                      <p:cBhvr>
                                        <p:cTn id="32" dur="1000" fill="hold"/>
                                        <p:tgtEl>
                                          <p:spTgt spid="17"/>
                                        </p:tgtEl>
                                        <p:attrNameLst>
                                          <p:attrName>ppt_x</p:attrName>
                                        </p:attrNameLst>
                                      </p:cBhvr>
                                      <p:tavLst>
                                        <p:tav tm="0">
                                          <p:val>
                                            <p:strVal val="#ppt_x"/>
                                          </p:val>
                                        </p:tav>
                                        <p:tav tm="100000">
                                          <p:val>
                                            <p:strVal val="#ppt_x"/>
                                          </p:val>
                                        </p:tav>
                                      </p:tavLst>
                                    </p:anim>
                                    <p:anim calcmode="lin" valueType="num">
                                      <p:cBhvr>
                                        <p:cTn id="33" dur="1000" fill="hold"/>
                                        <p:tgtEl>
                                          <p:spTgt spid="17"/>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13"/>
                                        </p:tgtEl>
                                        <p:attrNameLst>
                                          <p:attrName>style.visibility</p:attrName>
                                        </p:attrNameLst>
                                      </p:cBhvr>
                                      <p:to>
                                        <p:strVal val="visible"/>
                                      </p:to>
                                    </p:set>
                                    <p:animEffect transition="in" filter="fade">
                                      <p:cBhvr>
                                        <p:cTn id="36" dur="1000"/>
                                        <p:tgtEl>
                                          <p:spTgt spid="13"/>
                                        </p:tgtEl>
                                      </p:cBhvr>
                                    </p:animEffect>
                                    <p:anim calcmode="lin" valueType="num">
                                      <p:cBhvr>
                                        <p:cTn id="37" dur="1000" fill="hold"/>
                                        <p:tgtEl>
                                          <p:spTgt spid="13"/>
                                        </p:tgtEl>
                                        <p:attrNameLst>
                                          <p:attrName>ppt_x</p:attrName>
                                        </p:attrNameLst>
                                      </p:cBhvr>
                                      <p:tavLst>
                                        <p:tav tm="0">
                                          <p:val>
                                            <p:strVal val="#ppt_x"/>
                                          </p:val>
                                        </p:tav>
                                        <p:tav tm="100000">
                                          <p:val>
                                            <p:strVal val="#ppt_x"/>
                                          </p:val>
                                        </p:tav>
                                      </p:tavLst>
                                    </p:anim>
                                    <p:anim calcmode="lin" valueType="num">
                                      <p:cBhvr>
                                        <p:cTn id="38"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18"/>
                                        </p:tgtEl>
                                        <p:attrNameLst>
                                          <p:attrName>style.visibility</p:attrName>
                                        </p:attrNameLst>
                                      </p:cBhvr>
                                      <p:to>
                                        <p:strVal val="visible"/>
                                      </p:to>
                                    </p:set>
                                    <p:animEffect transition="in" filter="fade">
                                      <p:cBhvr>
                                        <p:cTn id="43" dur="1000"/>
                                        <p:tgtEl>
                                          <p:spTgt spid="18"/>
                                        </p:tgtEl>
                                      </p:cBhvr>
                                    </p:animEffect>
                                    <p:anim calcmode="lin" valueType="num">
                                      <p:cBhvr>
                                        <p:cTn id="44" dur="1000" fill="hold"/>
                                        <p:tgtEl>
                                          <p:spTgt spid="18"/>
                                        </p:tgtEl>
                                        <p:attrNameLst>
                                          <p:attrName>ppt_x</p:attrName>
                                        </p:attrNameLst>
                                      </p:cBhvr>
                                      <p:tavLst>
                                        <p:tav tm="0">
                                          <p:val>
                                            <p:strVal val="#ppt_x"/>
                                          </p:val>
                                        </p:tav>
                                        <p:tav tm="100000">
                                          <p:val>
                                            <p:strVal val="#ppt_x"/>
                                          </p:val>
                                        </p:tav>
                                      </p:tavLst>
                                    </p:anim>
                                    <p:anim calcmode="lin" valueType="num">
                                      <p:cBhvr>
                                        <p:cTn id="45"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1" grpId="0" animBg="1"/>
      <p:bldP spid="13" grpId="0" animBg="1"/>
      <p:bldP spid="15" grpId="0" animBg="1"/>
      <p:bldP spid="16" grpId="0" animBg="1"/>
      <p:bldP spid="17" grpId="0" animBg="1"/>
      <p:bldP spid="1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0"/>
          </p:nvPr>
        </p:nvSpPr>
        <p:spPr/>
        <p:txBody>
          <a:bodyPr/>
          <a:lstStyle/>
          <a:p>
            <a:fld id="{D9B6BDF2-6896-4B98-8776-C18582F63BA5}" type="slidenum">
              <a:rPr lang="zh-TW" altLang="en-US" smtClean="0"/>
              <a:pPr/>
              <a:t>12</a:t>
            </a:fld>
            <a:endParaRPr lang="zh-TW" altLang="en-US"/>
          </a:p>
        </p:txBody>
      </p:sp>
      <p:sp>
        <p:nvSpPr>
          <p:cNvPr id="3" name="Rectangle 2">
            <a:extLst>
              <a:ext uri="{FF2B5EF4-FFF2-40B4-BE49-F238E27FC236}">
                <a16:creationId xmlns:a16="http://schemas.microsoft.com/office/drawing/2014/main" id="{E5FAD458-0F26-46BE-AE59-376A8ED4BDB3}"/>
              </a:ext>
            </a:extLst>
          </p:cNvPr>
          <p:cNvSpPr>
            <a:spLocks noGrp="1"/>
          </p:cNvSpPr>
          <p:nvPr>
            <p:ph type="title"/>
          </p:nvPr>
        </p:nvSpPr>
        <p:spPr>
          <a:xfrm>
            <a:off x="1102291" y="103339"/>
            <a:ext cx="8817279" cy="762000"/>
          </a:xfrm>
        </p:spPr>
        <p:txBody>
          <a:bodyPr/>
          <a:lstStyle/>
          <a:p>
            <a:r>
              <a:rPr lang="en-US" altLang="zh-TW" sz="4000" dirty="0">
                <a:ea typeface="新細明體" panose="02020500000000000000" pitchFamily="18" charset="-120"/>
              </a:rPr>
              <a:t>Symbol Table Organization (1)</a:t>
            </a:r>
          </a:p>
        </p:txBody>
      </p:sp>
      <p:sp>
        <p:nvSpPr>
          <p:cNvPr id="4" name="Rectangle 36">
            <a:extLst>
              <a:ext uri="{FF2B5EF4-FFF2-40B4-BE49-F238E27FC236}">
                <a16:creationId xmlns:a16="http://schemas.microsoft.com/office/drawing/2014/main" id="{ADF142EA-0B05-48AC-80CE-ED36210B8A44}"/>
              </a:ext>
            </a:extLst>
          </p:cNvPr>
          <p:cNvSpPr txBox="1">
            <a:spLocks/>
          </p:cNvSpPr>
          <p:nvPr/>
        </p:nvSpPr>
        <p:spPr bwMode="auto">
          <a:xfrm>
            <a:off x="1182665" y="1002083"/>
            <a:ext cx="9890343" cy="1453018"/>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882" indent="-342882" algn="l" rtl="0" eaLnBrk="1" fontAlgn="base" hangingPunct="1">
              <a:spcBef>
                <a:spcPct val="20000"/>
              </a:spcBef>
              <a:spcAft>
                <a:spcPct val="0"/>
              </a:spcAft>
              <a:buClr>
                <a:srgbClr val="0000FF"/>
              </a:buClr>
              <a:buSzPct val="80000"/>
              <a:buFont typeface="Wingdings" pitchFamily="2" charset="2"/>
              <a:buChar char="l"/>
              <a:defRPr kumimoji="1" sz="3733">
                <a:solidFill>
                  <a:schemeClr val="tx1"/>
                </a:solidFill>
                <a:latin typeface="Calibri" pitchFamily="34" charset="0"/>
                <a:ea typeface="標楷體" pitchFamily="65" charset="-120"/>
                <a:cs typeface="+mn-cs"/>
              </a:defRPr>
            </a:lvl1pPr>
            <a:lvl2pPr marL="742913" indent="-285737" algn="l" rtl="0" eaLnBrk="1" fontAlgn="base" hangingPunct="1">
              <a:spcBef>
                <a:spcPct val="20000"/>
              </a:spcBef>
              <a:spcAft>
                <a:spcPct val="0"/>
              </a:spcAft>
              <a:buClr>
                <a:srgbClr val="0000FF"/>
              </a:buClr>
              <a:buSzPct val="90000"/>
              <a:buFont typeface="Arial" charset="0"/>
              <a:buChar char="–"/>
              <a:defRPr kumimoji="1" sz="3200">
                <a:solidFill>
                  <a:schemeClr val="tx1"/>
                </a:solidFill>
                <a:latin typeface="Calibri" pitchFamily="34" charset="0"/>
                <a:ea typeface="標楷體" pitchFamily="65" charset="-120"/>
              </a:defRPr>
            </a:lvl2pPr>
            <a:lvl3pPr marL="1142943" indent="-228589" algn="l" rtl="0" eaLnBrk="1" fontAlgn="base" hangingPunct="1">
              <a:spcBef>
                <a:spcPct val="20000"/>
              </a:spcBef>
              <a:spcAft>
                <a:spcPct val="0"/>
              </a:spcAft>
              <a:buChar char="•"/>
              <a:defRPr kumimoji="1" sz="2667">
                <a:solidFill>
                  <a:schemeClr val="tx1"/>
                </a:solidFill>
                <a:latin typeface="Calibri" pitchFamily="34" charset="0"/>
                <a:ea typeface="標楷體" pitchFamily="65" charset="-120"/>
                <a:cs typeface="Calibri" pitchFamily="34" charset="0"/>
              </a:defRPr>
            </a:lvl3pPr>
            <a:lvl4pPr marL="1600121" indent="-228589" algn="l" rtl="0" eaLnBrk="1" fontAlgn="base" hangingPunct="1">
              <a:spcBef>
                <a:spcPct val="20000"/>
              </a:spcBef>
              <a:spcAft>
                <a:spcPct val="0"/>
              </a:spcAft>
              <a:buChar char="–"/>
              <a:defRPr kumimoji="1" sz="2400">
                <a:solidFill>
                  <a:schemeClr val="tx1"/>
                </a:solidFill>
                <a:latin typeface="Calibri" pitchFamily="34" charset="0"/>
                <a:ea typeface="標楷體" pitchFamily="65" charset="-120"/>
                <a:cs typeface="Calibri" pitchFamily="34" charset="0"/>
              </a:defRPr>
            </a:lvl4pPr>
            <a:lvl5pPr marL="2057298" indent="-228589" algn="l" rtl="0" eaLnBrk="1" fontAlgn="base" hangingPunct="1">
              <a:spcBef>
                <a:spcPct val="20000"/>
              </a:spcBef>
              <a:spcAft>
                <a:spcPct val="0"/>
              </a:spcAft>
              <a:buChar char="»"/>
              <a:defRPr kumimoji="1" sz="2133">
                <a:solidFill>
                  <a:schemeClr val="tx1"/>
                </a:solidFill>
                <a:latin typeface="Calibri" pitchFamily="34" charset="0"/>
                <a:ea typeface="標楷體" pitchFamily="65" charset="-120"/>
                <a:cs typeface="Calibri" pitchFamily="34" charset="0"/>
              </a:defRPr>
            </a:lvl5pPr>
            <a:lvl6pPr marL="2514476" indent="-228589" algn="l" rtl="0" eaLnBrk="1" fontAlgn="base" hangingPunct="1">
              <a:spcBef>
                <a:spcPct val="20000"/>
              </a:spcBef>
              <a:spcAft>
                <a:spcPct val="0"/>
              </a:spcAft>
              <a:buChar char="»"/>
              <a:defRPr kumimoji="1" sz="2000">
                <a:solidFill>
                  <a:schemeClr val="tx1"/>
                </a:solidFill>
                <a:latin typeface="+mn-lt"/>
                <a:ea typeface="+mn-ea"/>
              </a:defRPr>
            </a:lvl6pPr>
            <a:lvl7pPr marL="2971652" indent="-228589" algn="l" rtl="0" eaLnBrk="1" fontAlgn="base" hangingPunct="1">
              <a:spcBef>
                <a:spcPct val="20000"/>
              </a:spcBef>
              <a:spcAft>
                <a:spcPct val="0"/>
              </a:spcAft>
              <a:buChar char="»"/>
              <a:defRPr kumimoji="1" sz="2000">
                <a:solidFill>
                  <a:schemeClr val="tx1"/>
                </a:solidFill>
                <a:latin typeface="+mn-lt"/>
                <a:ea typeface="+mn-ea"/>
              </a:defRPr>
            </a:lvl7pPr>
            <a:lvl8pPr marL="3428829" indent="-228589" algn="l" rtl="0" eaLnBrk="1" fontAlgn="base" hangingPunct="1">
              <a:spcBef>
                <a:spcPct val="20000"/>
              </a:spcBef>
              <a:spcAft>
                <a:spcPct val="0"/>
              </a:spcAft>
              <a:buChar char="»"/>
              <a:defRPr kumimoji="1" sz="2000">
                <a:solidFill>
                  <a:schemeClr val="tx1"/>
                </a:solidFill>
                <a:latin typeface="+mn-lt"/>
                <a:ea typeface="+mn-ea"/>
              </a:defRPr>
            </a:lvl8pPr>
            <a:lvl9pPr marL="3886007" indent="-228589" algn="l" rtl="0" eaLnBrk="1" fontAlgn="base" hangingPunct="1">
              <a:spcBef>
                <a:spcPct val="20000"/>
              </a:spcBef>
              <a:spcAft>
                <a:spcPct val="0"/>
              </a:spcAft>
              <a:buChar char="»"/>
              <a:defRPr kumimoji="1" sz="2000">
                <a:solidFill>
                  <a:schemeClr val="tx1"/>
                </a:solidFill>
                <a:latin typeface="+mn-lt"/>
                <a:ea typeface="+mn-ea"/>
              </a:defRPr>
            </a:lvl9pPr>
          </a:lstStyle>
          <a:p>
            <a:r>
              <a:rPr lang="en-US" altLang="zh-TW" sz="2800" kern="0" dirty="0"/>
              <a:t>A single symbol table implementation</a:t>
            </a:r>
          </a:p>
          <a:p>
            <a:pPr lvl="1"/>
            <a:r>
              <a:rPr lang="en-US" altLang="zh-TW" sz="2400" kern="0" dirty="0"/>
              <a:t>The pair &lt;name, scope #&gt; should be unique</a:t>
            </a:r>
          </a:p>
          <a:p>
            <a:pPr lvl="1"/>
            <a:r>
              <a:rPr lang="en-US" altLang="zh-TW" sz="2400" kern="0" dirty="0"/>
              <a:t>To close a scope is more expensive</a:t>
            </a:r>
          </a:p>
        </p:txBody>
      </p:sp>
      <p:grpSp>
        <p:nvGrpSpPr>
          <p:cNvPr id="5" name="组合 4">
            <a:extLst>
              <a:ext uri="{FF2B5EF4-FFF2-40B4-BE49-F238E27FC236}">
                <a16:creationId xmlns:a16="http://schemas.microsoft.com/office/drawing/2014/main" id="{C1683B76-1304-4426-8AE4-6DD1308C8345}"/>
              </a:ext>
            </a:extLst>
          </p:cNvPr>
          <p:cNvGrpSpPr/>
          <p:nvPr/>
        </p:nvGrpSpPr>
        <p:grpSpPr>
          <a:xfrm>
            <a:off x="2498943" y="2120031"/>
            <a:ext cx="7866611" cy="4043065"/>
            <a:chOff x="2286000" y="2057400"/>
            <a:chExt cx="7866611" cy="4043065"/>
          </a:xfrm>
        </p:grpSpPr>
        <p:sp>
          <p:nvSpPr>
            <p:cNvPr id="6" name="Line 3">
              <a:extLst>
                <a:ext uri="{FF2B5EF4-FFF2-40B4-BE49-F238E27FC236}">
                  <a16:creationId xmlns:a16="http://schemas.microsoft.com/office/drawing/2014/main" id="{0E5CEFC9-0590-4718-86A7-07D2283666CE}"/>
                </a:ext>
              </a:extLst>
            </p:cNvPr>
            <p:cNvSpPr>
              <a:spLocks noChangeShapeType="1"/>
            </p:cNvSpPr>
            <p:nvPr/>
          </p:nvSpPr>
          <p:spPr bwMode="auto">
            <a:xfrm>
              <a:off x="8686800" y="2362200"/>
              <a:ext cx="0" cy="266700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8" name="Line 4">
              <a:extLst>
                <a:ext uri="{FF2B5EF4-FFF2-40B4-BE49-F238E27FC236}">
                  <a16:creationId xmlns:a16="http://schemas.microsoft.com/office/drawing/2014/main" id="{EF03889C-B52A-4579-A513-D6E83E9C8CF8}"/>
                </a:ext>
              </a:extLst>
            </p:cNvPr>
            <p:cNvSpPr>
              <a:spLocks noChangeShapeType="1"/>
            </p:cNvSpPr>
            <p:nvPr/>
          </p:nvSpPr>
          <p:spPr bwMode="auto">
            <a:xfrm>
              <a:off x="8686800" y="2362200"/>
              <a:ext cx="457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9" name="Line 5">
              <a:extLst>
                <a:ext uri="{FF2B5EF4-FFF2-40B4-BE49-F238E27FC236}">
                  <a16:creationId xmlns:a16="http://schemas.microsoft.com/office/drawing/2014/main" id="{D57A1719-042B-4E96-BC9F-4AF33EFF3301}"/>
                </a:ext>
              </a:extLst>
            </p:cNvPr>
            <p:cNvSpPr>
              <a:spLocks noChangeShapeType="1"/>
            </p:cNvSpPr>
            <p:nvPr/>
          </p:nvSpPr>
          <p:spPr bwMode="auto">
            <a:xfrm>
              <a:off x="8686800" y="5029200"/>
              <a:ext cx="457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0" name="Text Box 6">
              <a:extLst>
                <a:ext uri="{FF2B5EF4-FFF2-40B4-BE49-F238E27FC236}">
                  <a16:creationId xmlns:a16="http://schemas.microsoft.com/office/drawing/2014/main" id="{E026D3B4-A9AA-4E8F-9077-F0A0B356CB08}"/>
                </a:ext>
              </a:extLst>
            </p:cNvPr>
            <p:cNvSpPr txBox="1">
              <a:spLocks noChangeArrowheads="1"/>
            </p:cNvSpPr>
            <p:nvPr/>
          </p:nvSpPr>
          <p:spPr bwMode="auto">
            <a:xfrm>
              <a:off x="9144000" y="2057400"/>
              <a:ext cx="4048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zh-TW" sz="2400">
                  <a:latin typeface="Times New Roman" panose="02020603050405020304" pitchFamily="18" charset="0"/>
                </a:rPr>
                <a:t>A</a:t>
              </a:r>
            </a:p>
          </p:txBody>
        </p:sp>
        <p:sp>
          <p:nvSpPr>
            <p:cNvPr id="11" name="Line 7">
              <a:extLst>
                <a:ext uri="{FF2B5EF4-FFF2-40B4-BE49-F238E27FC236}">
                  <a16:creationId xmlns:a16="http://schemas.microsoft.com/office/drawing/2014/main" id="{DAD25F1E-F394-4DC8-9EF6-2A00D651EF43}"/>
                </a:ext>
              </a:extLst>
            </p:cNvPr>
            <p:cNvSpPr>
              <a:spLocks noChangeShapeType="1"/>
            </p:cNvSpPr>
            <p:nvPr/>
          </p:nvSpPr>
          <p:spPr bwMode="auto">
            <a:xfrm>
              <a:off x="9067800" y="2819400"/>
              <a:ext cx="0" cy="106680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2" name="Line 8">
              <a:extLst>
                <a:ext uri="{FF2B5EF4-FFF2-40B4-BE49-F238E27FC236}">
                  <a16:creationId xmlns:a16="http://schemas.microsoft.com/office/drawing/2014/main" id="{B5F47030-B899-4EF1-AC9F-9C776BD5BC97}"/>
                </a:ext>
              </a:extLst>
            </p:cNvPr>
            <p:cNvSpPr>
              <a:spLocks noChangeShapeType="1"/>
            </p:cNvSpPr>
            <p:nvPr/>
          </p:nvSpPr>
          <p:spPr bwMode="auto">
            <a:xfrm>
              <a:off x="9067800" y="4191000"/>
              <a:ext cx="0" cy="60960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3" name="Line 9">
              <a:extLst>
                <a:ext uri="{FF2B5EF4-FFF2-40B4-BE49-F238E27FC236}">
                  <a16:creationId xmlns:a16="http://schemas.microsoft.com/office/drawing/2014/main" id="{C69866EC-17BD-45BB-8AE3-189ABE9CF64C}"/>
                </a:ext>
              </a:extLst>
            </p:cNvPr>
            <p:cNvSpPr>
              <a:spLocks noChangeShapeType="1"/>
            </p:cNvSpPr>
            <p:nvPr/>
          </p:nvSpPr>
          <p:spPr bwMode="auto">
            <a:xfrm>
              <a:off x="9067800" y="2819400"/>
              <a:ext cx="457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4" name="Line 10">
              <a:extLst>
                <a:ext uri="{FF2B5EF4-FFF2-40B4-BE49-F238E27FC236}">
                  <a16:creationId xmlns:a16="http://schemas.microsoft.com/office/drawing/2014/main" id="{45FDDD00-DA17-4FA1-B5F2-878B56D36C41}"/>
                </a:ext>
              </a:extLst>
            </p:cNvPr>
            <p:cNvSpPr>
              <a:spLocks noChangeShapeType="1"/>
            </p:cNvSpPr>
            <p:nvPr/>
          </p:nvSpPr>
          <p:spPr bwMode="auto">
            <a:xfrm>
              <a:off x="9067800" y="3865085"/>
              <a:ext cx="457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5" name="Line 11">
              <a:extLst>
                <a:ext uri="{FF2B5EF4-FFF2-40B4-BE49-F238E27FC236}">
                  <a16:creationId xmlns:a16="http://schemas.microsoft.com/office/drawing/2014/main" id="{CAC9B827-B17B-45D7-AB50-6D39915EF157}"/>
                </a:ext>
              </a:extLst>
            </p:cNvPr>
            <p:cNvSpPr>
              <a:spLocks noChangeShapeType="1"/>
            </p:cNvSpPr>
            <p:nvPr/>
          </p:nvSpPr>
          <p:spPr bwMode="auto">
            <a:xfrm>
              <a:off x="9067800" y="4191000"/>
              <a:ext cx="457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6" name="Line 12">
              <a:extLst>
                <a:ext uri="{FF2B5EF4-FFF2-40B4-BE49-F238E27FC236}">
                  <a16:creationId xmlns:a16="http://schemas.microsoft.com/office/drawing/2014/main" id="{996F06C2-1453-432C-AC33-8ED4EA775D66}"/>
                </a:ext>
              </a:extLst>
            </p:cNvPr>
            <p:cNvSpPr>
              <a:spLocks noChangeShapeType="1"/>
            </p:cNvSpPr>
            <p:nvPr/>
          </p:nvSpPr>
          <p:spPr bwMode="auto">
            <a:xfrm>
              <a:off x="9067800" y="4800600"/>
              <a:ext cx="457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7" name="Text Box 13">
              <a:extLst>
                <a:ext uri="{FF2B5EF4-FFF2-40B4-BE49-F238E27FC236}">
                  <a16:creationId xmlns:a16="http://schemas.microsoft.com/office/drawing/2014/main" id="{1C5D2A04-854E-44F3-AE4B-92E69D60ECF2}"/>
                </a:ext>
              </a:extLst>
            </p:cNvPr>
            <p:cNvSpPr txBox="1">
              <a:spLocks noChangeArrowheads="1"/>
            </p:cNvSpPr>
            <p:nvPr/>
          </p:nvSpPr>
          <p:spPr bwMode="auto">
            <a:xfrm>
              <a:off x="9532938" y="2667000"/>
              <a:ext cx="3873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zh-TW" sz="2400">
                  <a:latin typeface="Times New Roman" panose="02020603050405020304" pitchFamily="18" charset="0"/>
                </a:rPr>
                <a:t>B</a:t>
              </a:r>
            </a:p>
          </p:txBody>
        </p:sp>
        <p:sp>
          <p:nvSpPr>
            <p:cNvPr id="18" name="Text Box 14">
              <a:extLst>
                <a:ext uri="{FF2B5EF4-FFF2-40B4-BE49-F238E27FC236}">
                  <a16:creationId xmlns:a16="http://schemas.microsoft.com/office/drawing/2014/main" id="{7655B73E-DD36-4096-8BD5-25D4FBB1280A}"/>
                </a:ext>
              </a:extLst>
            </p:cNvPr>
            <p:cNvSpPr txBox="1">
              <a:spLocks noChangeArrowheads="1"/>
            </p:cNvSpPr>
            <p:nvPr/>
          </p:nvSpPr>
          <p:spPr bwMode="auto">
            <a:xfrm>
              <a:off x="9532938" y="3962400"/>
              <a:ext cx="3873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zh-TW" sz="2400">
                  <a:latin typeface="Times New Roman" panose="02020603050405020304" pitchFamily="18" charset="0"/>
                </a:rPr>
                <a:t>C</a:t>
              </a:r>
            </a:p>
          </p:txBody>
        </p:sp>
        <p:sp>
          <p:nvSpPr>
            <p:cNvPr id="19" name="Text Box 15">
              <a:extLst>
                <a:ext uri="{FF2B5EF4-FFF2-40B4-BE49-F238E27FC236}">
                  <a16:creationId xmlns:a16="http://schemas.microsoft.com/office/drawing/2014/main" id="{FDA854EE-6DBA-4DD6-9889-DCC226334A18}"/>
                </a:ext>
              </a:extLst>
            </p:cNvPr>
            <p:cNvSpPr txBox="1">
              <a:spLocks noChangeArrowheads="1"/>
            </p:cNvSpPr>
            <p:nvPr/>
          </p:nvSpPr>
          <p:spPr bwMode="auto">
            <a:xfrm>
              <a:off x="8988288" y="2362200"/>
              <a:ext cx="81624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zh-TW" sz="2400" dirty="0" err="1">
                  <a:latin typeface="Times New Roman" panose="02020603050405020304" pitchFamily="18" charset="0"/>
                </a:rPr>
                <a:t>i</a:t>
              </a:r>
              <a:r>
                <a:rPr lang="en-US" altLang="zh-TW" sz="2400" dirty="0">
                  <a:latin typeface="Times New Roman" panose="02020603050405020304" pitchFamily="18" charset="0"/>
                </a:rPr>
                <a:t>, j, k</a:t>
              </a:r>
            </a:p>
          </p:txBody>
        </p:sp>
        <p:sp>
          <p:nvSpPr>
            <p:cNvPr id="20" name="Text Box 16">
              <a:extLst>
                <a:ext uri="{FF2B5EF4-FFF2-40B4-BE49-F238E27FC236}">
                  <a16:creationId xmlns:a16="http://schemas.microsoft.com/office/drawing/2014/main" id="{CB05788C-E21B-4AC9-AAD4-BA2CD2C47FD6}"/>
                </a:ext>
              </a:extLst>
            </p:cNvPr>
            <p:cNvSpPr txBox="1">
              <a:spLocks noChangeArrowheads="1"/>
            </p:cNvSpPr>
            <p:nvPr/>
          </p:nvSpPr>
          <p:spPr bwMode="auto">
            <a:xfrm>
              <a:off x="9251402" y="3124200"/>
              <a:ext cx="90120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zh-TW" sz="2400" dirty="0" err="1">
                  <a:latin typeface="Times New Roman" panose="02020603050405020304" pitchFamily="18" charset="0"/>
                </a:rPr>
                <a:t>i</a:t>
              </a:r>
              <a:r>
                <a:rPr lang="en-US" altLang="zh-TW" sz="2400" dirty="0">
                  <a:latin typeface="Times New Roman" panose="02020603050405020304" pitchFamily="18" charset="0"/>
                </a:rPr>
                <a:t>, l, m</a:t>
              </a:r>
            </a:p>
          </p:txBody>
        </p:sp>
        <p:sp>
          <p:nvSpPr>
            <p:cNvPr id="21" name="Text Box 17">
              <a:extLst>
                <a:ext uri="{FF2B5EF4-FFF2-40B4-BE49-F238E27FC236}">
                  <a16:creationId xmlns:a16="http://schemas.microsoft.com/office/drawing/2014/main" id="{BC6D536E-FCF5-4CCE-A8EA-A9310C33D05D}"/>
                </a:ext>
              </a:extLst>
            </p:cNvPr>
            <p:cNvSpPr txBox="1">
              <a:spLocks noChangeArrowheads="1"/>
            </p:cNvSpPr>
            <p:nvPr/>
          </p:nvSpPr>
          <p:spPr bwMode="auto">
            <a:xfrm>
              <a:off x="9257830" y="4343400"/>
              <a:ext cx="88517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zh-TW" sz="2400" dirty="0" err="1">
                  <a:latin typeface="Times New Roman" panose="02020603050405020304" pitchFamily="18" charset="0"/>
                </a:rPr>
                <a:t>i</a:t>
              </a:r>
              <a:r>
                <a:rPr lang="en-US" altLang="zh-TW" sz="2400" dirty="0">
                  <a:latin typeface="Times New Roman" panose="02020603050405020304" pitchFamily="18" charset="0"/>
                </a:rPr>
                <a:t>, k, n</a:t>
              </a:r>
            </a:p>
          </p:txBody>
        </p:sp>
        <p:sp>
          <p:nvSpPr>
            <p:cNvPr id="22" name="Rectangle 18">
              <a:extLst>
                <a:ext uri="{FF2B5EF4-FFF2-40B4-BE49-F238E27FC236}">
                  <a16:creationId xmlns:a16="http://schemas.microsoft.com/office/drawing/2014/main" id="{8B062C1A-9F85-4C40-B74F-79144AA4590B}"/>
                </a:ext>
              </a:extLst>
            </p:cNvPr>
            <p:cNvSpPr>
              <a:spLocks noChangeArrowheads="1"/>
            </p:cNvSpPr>
            <p:nvPr/>
          </p:nvSpPr>
          <p:spPr bwMode="auto">
            <a:xfrm>
              <a:off x="2286000" y="2438400"/>
              <a:ext cx="1295400" cy="3200400"/>
            </a:xfrm>
            <a:prstGeom prst="rect">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zh-TW" altLang="en-US" sz="1800">
                <a:solidFill>
                  <a:schemeClr val="bg1"/>
                </a:solidFill>
                <a:latin typeface="Arial" panose="020B0604020202020204" pitchFamily="34" charset="0"/>
              </a:endParaRPr>
            </a:p>
          </p:txBody>
        </p:sp>
        <p:sp>
          <p:nvSpPr>
            <p:cNvPr id="23" name="Rectangle 19">
              <a:extLst>
                <a:ext uri="{FF2B5EF4-FFF2-40B4-BE49-F238E27FC236}">
                  <a16:creationId xmlns:a16="http://schemas.microsoft.com/office/drawing/2014/main" id="{E01A6FAE-14C3-4714-8888-7AD8A7313647}"/>
                </a:ext>
              </a:extLst>
            </p:cNvPr>
            <p:cNvSpPr>
              <a:spLocks noChangeArrowheads="1"/>
            </p:cNvSpPr>
            <p:nvPr/>
          </p:nvSpPr>
          <p:spPr bwMode="auto">
            <a:xfrm>
              <a:off x="4191000" y="2514600"/>
              <a:ext cx="1066800" cy="609600"/>
            </a:xfrm>
            <a:prstGeom prst="rect">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zh-TW" sz="2400">
                  <a:solidFill>
                    <a:schemeClr val="bg1"/>
                  </a:solidFill>
                  <a:latin typeface="Times New Roman" panose="02020603050405020304" pitchFamily="18" charset="0"/>
                </a:rPr>
                <a:t>i(2)</a:t>
              </a:r>
            </a:p>
          </p:txBody>
        </p:sp>
        <p:sp>
          <p:nvSpPr>
            <p:cNvPr id="24" name="Rectangle 20">
              <a:extLst>
                <a:ext uri="{FF2B5EF4-FFF2-40B4-BE49-F238E27FC236}">
                  <a16:creationId xmlns:a16="http://schemas.microsoft.com/office/drawing/2014/main" id="{DCA0AA03-2783-4B13-864D-804DB2C51CF0}"/>
                </a:ext>
              </a:extLst>
            </p:cNvPr>
            <p:cNvSpPr>
              <a:spLocks noChangeArrowheads="1"/>
            </p:cNvSpPr>
            <p:nvPr/>
          </p:nvSpPr>
          <p:spPr bwMode="auto">
            <a:xfrm>
              <a:off x="5715000" y="2514600"/>
              <a:ext cx="1066800" cy="609600"/>
            </a:xfrm>
            <a:prstGeom prst="rect">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zh-TW" sz="2400">
                  <a:solidFill>
                    <a:schemeClr val="bg1"/>
                  </a:solidFill>
                  <a:latin typeface="Times New Roman" panose="02020603050405020304" pitchFamily="18" charset="0"/>
                </a:rPr>
                <a:t>j(1)</a:t>
              </a:r>
            </a:p>
          </p:txBody>
        </p:sp>
        <p:sp>
          <p:nvSpPr>
            <p:cNvPr id="25" name="Rectangle 21">
              <a:extLst>
                <a:ext uri="{FF2B5EF4-FFF2-40B4-BE49-F238E27FC236}">
                  <a16:creationId xmlns:a16="http://schemas.microsoft.com/office/drawing/2014/main" id="{F307A6D8-193F-4941-B008-6709879D7BC2}"/>
                </a:ext>
              </a:extLst>
            </p:cNvPr>
            <p:cNvSpPr>
              <a:spLocks noChangeArrowheads="1"/>
            </p:cNvSpPr>
            <p:nvPr/>
          </p:nvSpPr>
          <p:spPr bwMode="auto">
            <a:xfrm>
              <a:off x="7239000" y="2514600"/>
              <a:ext cx="1066800" cy="609600"/>
            </a:xfrm>
            <a:prstGeom prst="rect">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zh-TW" sz="2400">
                  <a:solidFill>
                    <a:schemeClr val="bg1"/>
                  </a:solidFill>
                  <a:latin typeface="Times New Roman" panose="02020603050405020304" pitchFamily="18" charset="0"/>
                </a:rPr>
                <a:t>i(1)</a:t>
              </a:r>
            </a:p>
          </p:txBody>
        </p:sp>
        <p:sp>
          <p:nvSpPr>
            <p:cNvPr id="26" name="Line 22">
              <a:extLst>
                <a:ext uri="{FF2B5EF4-FFF2-40B4-BE49-F238E27FC236}">
                  <a16:creationId xmlns:a16="http://schemas.microsoft.com/office/drawing/2014/main" id="{8CC1785C-A15D-4A8D-BDD3-7C445E9043CA}"/>
                </a:ext>
              </a:extLst>
            </p:cNvPr>
            <p:cNvSpPr>
              <a:spLocks noChangeShapeType="1"/>
            </p:cNvSpPr>
            <p:nvPr/>
          </p:nvSpPr>
          <p:spPr bwMode="auto">
            <a:xfrm>
              <a:off x="2286000" y="4191000"/>
              <a:ext cx="1295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27" name="Line 23">
              <a:extLst>
                <a:ext uri="{FF2B5EF4-FFF2-40B4-BE49-F238E27FC236}">
                  <a16:creationId xmlns:a16="http://schemas.microsoft.com/office/drawing/2014/main" id="{1901A2CE-E371-437E-BEC7-0F58CAB19A0F}"/>
                </a:ext>
              </a:extLst>
            </p:cNvPr>
            <p:cNvSpPr>
              <a:spLocks noChangeShapeType="1"/>
            </p:cNvSpPr>
            <p:nvPr/>
          </p:nvSpPr>
          <p:spPr bwMode="auto">
            <a:xfrm>
              <a:off x="2286000" y="3581400"/>
              <a:ext cx="1295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28" name="Line 24">
              <a:extLst>
                <a:ext uri="{FF2B5EF4-FFF2-40B4-BE49-F238E27FC236}">
                  <a16:creationId xmlns:a16="http://schemas.microsoft.com/office/drawing/2014/main" id="{C07D68A2-65C2-48DF-A328-BAB662C9A259}"/>
                </a:ext>
              </a:extLst>
            </p:cNvPr>
            <p:cNvSpPr>
              <a:spLocks noChangeShapeType="1"/>
            </p:cNvSpPr>
            <p:nvPr/>
          </p:nvSpPr>
          <p:spPr bwMode="auto">
            <a:xfrm>
              <a:off x="2286000" y="4800600"/>
              <a:ext cx="1295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29" name="Line 25">
              <a:extLst>
                <a:ext uri="{FF2B5EF4-FFF2-40B4-BE49-F238E27FC236}">
                  <a16:creationId xmlns:a16="http://schemas.microsoft.com/office/drawing/2014/main" id="{94AFCD5E-9085-4644-A45E-CDF51A89F110}"/>
                </a:ext>
              </a:extLst>
            </p:cNvPr>
            <p:cNvSpPr>
              <a:spLocks noChangeShapeType="1"/>
            </p:cNvSpPr>
            <p:nvPr/>
          </p:nvSpPr>
          <p:spPr bwMode="auto">
            <a:xfrm>
              <a:off x="2286000" y="3048000"/>
              <a:ext cx="1295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30" name="Line 26">
              <a:extLst>
                <a:ext uri="{FF2B5EF4-FFF2-40B4-BE49-F238E27FC236}">
                  <a16:creationId xmlns:a16="http://schemas.microsoft.com/office/drawing/2014/main" id="{03241490-A958-4A6D-92DC-E51BD3355457}"/>
                </a:ext>
              </a:extLst>
            </p:cNvPr>
            <p:cNvSpPr>
              <a:spLocks noChangeShapeType="1"/>
            </p:cNvSpPr>
            <p:nvPr/>
          </p:nvSpPr>
          <p:spPr bwMode="auto">
            <a:xfrm>
              <a:off x="3048000" y="2819400"/>
              <a:ext cx="1143000" cy="0"/>
            </a:xfrm>
            <a:prstGeom prst="line">
              <a:avLst/>
            </a:prstGeom>
            <a:noFill/>
            <a:ln w="12700">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31" name="Line 27">
              <a:extLst>
                <a:ext uri="{FF2B5EF4-FFF2-40B4-BE49-F238E27FC236}">
                  <a16:creationId xmlns:a16="http://schemas.microsoft.com/office/drawing/2014/main" id="{50FBDCBB-8A81-40D3-AC37-A95003E7C357}"/>
                </a:ext>
              </a:extLst>
            </p:cNvPr>
            <p:cNvSpPr>
              <a:spLocks noChangeShapeType="1"/>
            </p:cNvSpPr>
            <p:nvPr/>
          </p:nvSpPr>
          <p:spPr bwMode="auto">
            <a:xfrm>
              <a:off x="5257800" y="2819400"/>
              <a:ext cx="457200" cy="0"/>
            </a:xfrm>
            <a:prstGeom prst="line">
              <a:avLst/>
            </a:prstGeom>
            <a:noFill/>
            <a:ln w="12700">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32" name="Line 28">
              <a:extLst>
                <a:ext uri="{FF2B5EF4-FFF2-40B4-BE49-F238E27FC236}">
                  <a16:creationId xmlns:a16="http://schemas.microsoft.com/office/drawing/2014/main" id="{2F718A2D-1CE8-49C6-A91B-6949DEFFA028}"/>
                </a:ext>
              </a:extLst>
            </p:cNvPr>
            <p:cNvSpPr>
              <a:spLocks noChangeShapeType="1"/>
            </p:cNvSpPr>
            <p:nvPr/>
          </p:nvSpPr>
          <p:spPr bwMode="auto">
            <a:xfrm>
              <a:off x="6781800" y="2819400"/>
              <a:ext cx="533400" cy="0"/>
            </a:xfrm>
            <a:prstGeom prst="line">
              <a:avLst/>
            </a:prstGeom>
            <a:noFill/>
            <a:ln w="12700">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33" name="Rectangle 29">
              <a:extLst>
                <a:ext uri="{FF2B5EF4-FFF2-40B4-BE49-F238E27FC236}">
                  <a16:creationId xmlns:a16="http://schemas.microsoft.com/office/drawing/2014/main" id="{10C0154B-D61D-4186-B5DE-D08D5B48945E}"/>
                </a:ext>
              </a:extLst>
            </p:cNvPr>
            <p:cNvSpPr>
              <a:spLocks noChangeArrowheads="1"/>
            </p:cNvSpPr>
            <p:nvPr/>
          </p:nvSpPr>
          <p:spPr bwMode="auto">
            <a:xfrm>
              <a:off x="4191000" y="3581400"/>
              <a:ext cx="1066800" cy="609600"/>
            </a:xfrm>
            <a:prstGeom prst="rect">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zh-TW" sz="2400">
                  <a:solidFill>
                    <a:schemeClr val="bg1"/>
                  </a:solidFill>
                  <a:latin typeface="Times New Roman" panose="02020603050405020304" pitchFamily="18" charset="0"/>
                </a:rPr>
                <a:t>k(2)</a:t>
              </a:r>
            </a:p>
          </p:txBody>
        </p:sp>
        <p:sp>
          <p:nvSpPr>
            <p:cNvPr id="34" name="Rectangle 30">
              <a:extLst>
                <a:ext uri="{FF2B5EF4-FFF2-40B4-BE49-F238E27FC236}">
                  <a16:creationId xmlns:a16="http://schemas.microsoft.com/office/drawing/2014/main" id="{4C246E79-A308-4BD5-8CD0-106B072F267C}"/>
                </a:ext>
              </a:extLst>
            </p:cNvPr>
            <p:cNvSpPr>
              <a:spLocks noChangeArrowheads="1"/>
            </p:cNvSpPr>
            <p:nvPr/>
          </p:nvSpPr>
          <p:spPr bwMode="auto">
            <a:xfrm>
              <a:off x="5715000" y="3581400"/>
              <a:ext cx="1066800" cy="609600"/>
            </a:xfrm>
            <a:prstGeom prst="rect">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zh-TW" sz="2400">
                  <a:solidFill>
                    <a:schemeClr val="bg1"/>
                  </a:solidFill>
                  <a:latin typeface="Times New Roman" panose="02020603050405020304" pitchFamily="18" charset="0"/>
                </a:rPr>
                <a:t>k(1)</a:t>
              </a:r>
            </a:p>
          </p:txBody>
        </p:sp>
        <p:sp>
          <p:nvSpPr>
            <p:cNvPr id="35" name="Line 31">
              <a:extLst>
                <a:ext uri="{FF2B5EF4-FFF2-40B4-BE49-F238E27FC236}">
                  <a16:creationId xmlns:a16="http://schemas.microsoft.com/office/drawing/2014/main" id="{70A6E7DB-91B9-44CD-A673-6F53B2B2BAD2}"/>
                </a:ext>
              </a:extLst>
            </p:cNvPr>
            <p:cNvSpPr>
              <a:spLocks noChangeShapeType="1"/>
            </p:cNvSpPr>
            <p:nvPr/>
          </p:nvSpPr>
          <p:spPr bwMode="auto">
            <a:xfrm>
              <a:off x="5257800" y="3886200"/>
              <a:ext cx="457200" cy="0"/>
            </a:xfrm>
            <a:prstGeom prst="line">
              <a:avLst/>
            </a:prstGeom>
            <a:noFill/>
            <a:ln w="12700">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36" name="Line 32">
              <a:extLst>
                <a:ext uri="{FF2B5EF4-FFF2-40B4-BE49-F238E27FC236}">
                  <a16:creationId xmlns:a16="http://schemas.microsoft.com/office/drawing/2014/main" id="{E16A69A9-B74B-4203-A22C-502819689C26}"/>
                </a:ext>
              </a:extLst>
            </p:cNvPr>
            <p:cNvSpPr>
              <a:spLocks noChangeShapeType="1"/>
            </p:cNvSpPr>
            <p:nvPr/>
          </p:nvSpPr>
          <p:spPr bwMode="auto">
            <a:xfrm>
              <a:off x="3048000" y="3886200"/>
              <a:ext cx="1066800" cy="0"/>
            </a:xfrm>
            <a:prstGeom prst="line">
              <a:avLst/>
            </a:prstGeom>
            <a:noFill/>
            <a:ln w="12700">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37" name="Rectangle 33">
              <a:extLst>
                <a:ext uri="{FF2B5EF4-FFF2-40B4-BE49-F238E27FC236}">
                  <a16:creationId xmlns:a16="http://schemas.microsoft.com/office/drawing/2014/main" id="{4B123D18-A18B-4EAE-BF16-94D5930B71D9}"/>
                </a:ext>
              </a:extLst>
            </p:cNvPr>
            <p:cNvSpPr>
              <a:spLocks noChangeArrowheads="1"/>
            </p:cNvSpPr>
            <p:nvPr/>
          </p:nvSpPr>
          <p:spPr bwMode="auto">
            <a:xfrm>
              <a:off x="4191000" y="4953000"/>
              <a:ext cx="1066800" cy="609600"/>
            </a:xfrm>
            <a:prstGeom prst="rect">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zh-TW" sz="2400">
                  <a:solidFill>
                    <a:schemeClr val="bg1"/>
                  </a:solidFill>
                  <a:latin typeface="Times New Roman" panose="02020603050405020304" pitchFamily="18" charset="0"/>
                </a:rPr>
                <a:t>n(2)</a:t>
              </a:r>
            </a:p>
          </p:txBody>
        </p:sp>
        <p:sp>
          <p:nvSpPr>
            <p:cNvPr id="38" name="Line 34">
              <a:extLst>
                <a:ext uri="{FF2B5EF4-FFF2-40B4-BE49-F238E27FC236}">
                  <a16:creationId xmlns:a16="http://schemas.microsoft.com/office/drawing/2014/main" id="{2B065E8B-A2AE-4E46-9105-57E93FDF7549}"/>
                </a:ext>
              </a:extLst>
            </p:cNvPr>
            <p:cNvSpPr>
              <a:spLocks noChangeShapeType="1"/>
            </p:cNvSpPr>
            <p:nvPr/>
          </p:nvSpPr>
          <p:spPr bwMode="auto">
            <a:xfrm>
              <a:off x="3124200" y="5257800"/>
              <a:ext cx="990600" cy="0"/>
            </a:xfrm>
            <a:prstGeom prst="line">
              <a:avLst/>
            </a:prstGeom>
            <a:noFill/>
            <a:ln w="12700">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39" name="Text Box 35">
              <a:extLst>
                <a:ext uri="{FF2B5EF4-FFF2-40B4-BE49-F238E27FC236}">
                  <a16:creationId xmlns:a16="http://schemas.microsoft.com/office/drawing/2014/main" id="{1815CECD-A40E-4215-9338-C5DBB2BCC0F7}"/>
                </a:ext>
              </a:extLst>
            </p:cNvPr>
            <p:cNvSpPr txBox="1">
              <a:spLocks noChangeArrowheads="1"/>
            </p:cNvSpPr>
            <p:nvPr/>
          </p:nvSpPr>
          <p:spPr bwMode="auto">
            <a:xfrm>
              <a:off x="3733800" y="5638800"/>
              <a:ext cx="51054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zh-TW" sz="2400" dirty="0">
                  <a:latin typeface="Times New Roman" panose="02020603050405020304" pitchFamily="18" charset="0"/>
                </a:rPr>
                <a:t>Q: where are B’s names (</a:t>
              </a:r>
              <a:r>
                <a:rPr lang="en-US" altLang="zh-TW" sz="2400" dirty="0" err="1">
                  <a:latin typeface="Times New Roman" panose="02020603050405020304" pitchFamily="18" charset="0"/>
                </a:rPr>
                <a:t>i</a:t>
              </a:r>
              <a:r>
                <a:rPr lang="en-US" altLang="zh-TW" sz="2400" dirty="0">
                  <a:latin typeface="Times New Roman" panose="02020603050405020304" pitchFamily="18" charset="0"/>
                </a:rPr>
                <a:t>, l, m)?</a:t>
              </a:r>
            </a:p>
          </p:txBody>
        </p:sp>
      </p:grpSp>
    </p:spTree>
    <p:extLst>
      <p:ext uri="{BB962C8B-B14F-4D97-AF65-F5344CB8AC3E}">
        <p14:creationId xmlns:p14="http://schemas.microsoft.com/office/powerpoint/2010/main" val="25977953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0"/>
          </p:nvPr>
        </p:nvSpPr>
        <p:spPr/>
        <p:txBody>
          <a:bodyPr/>
          <a:lstStyle/>
          <a:p>
            <a:fld id="{D9B6BDF2-6896-4B98-8776-C18582F63BA5}" type="slidenum">
              <a:rPr lang="zh-TW" altLang="en-US" smtClean="0"/>
              <a:pPr/>
              <a:t>13</a:t>
            </a:fld>
            <a:endParaRPr lang="zh-TW" altLang="en-US"/>
          </a:p>
        </p:txBody>
      </p:sp>
      <p:sp>
        <p:nvSpPr>
          <p:cNvPr id="3" name="Rectangle 2">
            <a:extLst>
              <a:ext uri="{FF2B5EF4-FFF2-40B4-BE49-F238E27FC236}">
                <a16:creationId xmlns:a16="http://schemas.microsoft.com/office/drawing/2014/main" id="{7F33339F-DAF7-482F-978F-5BF1848320AE}"/>
              </a:ext>
            </a:extLst>
          </p:cNvPr>
          <p:cNvSpPr>
            <a:spLocks noGrp="1"/>
          </p:cNvSpPr>
          <p:nvPr>
            <p:ph type="title"/>
          </p:nvPr>
        </p:nvSpPr>
        <p:spPr>
          <a:xfrm>
            <a:off x="1102291" y="103339"/>
            <a:ext cx="8817279" cy="762000"/>
          </a:xfrm>
        </p:spPr>
        <p:txBody>
          <a:bodyPr/>
          <a:lstStyle/>
          <a:p>
            <a:r>
              <a:rPr lang="en-US" altLang="zh-TW" sz="4000" dirty="0">
                <a:ea typeface="新細明體" panose="02020500000000000000" pitchFamily="18" charset="-120"/>
              </a:rPr>
              <a:t>Symbol Table Organization (2)</a:t>
            </a:r>
          </a:p>
        </p:txBody>
      </p:sp>
      <p:sp>
        <p:nvSpPr>
          <p:cNvPr id="4" name="Rectangle 23">
            <a:extLst>
              <a:ext uri="{FF2B5EF4-FFF2-40B4-BE49-F238E27FC236}">
                <a16:creationId xmlns:a16="http://schemas.microsoft.com/office/drawing/2014/main" id="{B8D4FE46-5D2C-4824-9C1F-9AD92700D2C4}"/>
              </a:ext>
            </a:extLst>
          </p:cNvPr>
          <p:cNvSpPr txBox="1">
            <a:spLocks/>
          </p:cNvSpPr>
          <p:nvPr/>
        </p:nvSpPr>
        <p:spPr bwMode="auto">
          <a:xfrm>
            <a:off x="1227551" y="1027134"/>
            <a:ext cx="9970717" cy="1540702"/>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882" indent="-342882" algn="l" rtl="0" eaLnBrk="1" fontAlgn="base" hangingPunct="1">
              <a:spcBef>
                <a:spcPct val="20000"/>
              </a:spcBef>
              <a:spcAft>
                <a:spcPct val="0"/>
              </a:spcAft>
              <a:buClr>
                <a:srgbClr val="0000FF"/>
              </a:buClr>
              <a:buSzPct val="80000"/>
              <a:buFont typeface="Wingdings" pitchFamily="2" charset="2"/>
              <a:buChar char="l"/>
              <a:defRPr kumimoji="1" sz="3733">
                <a:solidFill>
                  <a:schemeClr val="tx1"/>
                </a:solidFill>
                <a:latin typeface="Calibri" pitchFamily="34" charset="0"/>
                <a:ea typeface="標楷體" pitchFamily="65" charset="-120"/>
                <a:cs typeface="+mn-cs"/>
              </a:defRPr>
            </a:lvl1pPr>
            <a:lvl2pPr marL="742913" indent="-285737" algn="l" rtl="0" eaLnBrk="1" fontAlgn="base" hangingPunct="1">
              <a:spcBef>
                <a:spcPct val="20000"/>
              </a:spcBef>
              <a:spcAft>
                <a:spcPct val="0"/>
              </a:spcAft>
              <a:buClr>
                <a:srgbClr val="0000FF"/>
              </a:buClr>
              <a:buSzPct val="90000"/>
              <a:buFont typeface="Arial" charset="0"/>
              <a:buChar char="–"/>
              <a:defRPr kumimoji="1" sz="3200">
                <a:solidFill>
                  <a:schemeClr val="tx1"/>
                </a:solidFill>
                <a:latin typeface="Calibri" pitchFamily="34" charset="0"/>
                <a:ea typeface="標楷體" pitchFamily="65" charset="-120"/>
              </a:defRPr>
            </a:lvl2pPr>
            <a:lvl3pPr marL="1142943" indent="-228589" algn="l" rtl="0" eaLnBrk="1" fontAlgn="base" hangingPunct="1">
              <a:spcBef>
                <a:spcPct val="20000"/>
              </a:spcBef>
              <a:spcAft>
                <a:spcPct val="0"/>
              </a:spcAft>
              <a:buChar char="•"/>
              <a:defRPr kumimoji="1" sz="2667">
                <a:solidFill>
                  <a:schemeClr val="tx1"/>
                </a:solidFill>
                <a:latin typeface="Calibri" pitchFamily="34" charset="0"/>
                <a:ea typeface="標楷體" pitchFamily="65" charset="-120"/>
                <a:cs typeface="Calibri" pitchFamily="34" charset="0"/>
              </a:defRPr>
            </a:lvl3pPr>
            <a:lvl4pPr marL="1600121" indent="-228589" algn="l" rtl="0" eaLnBrk="1" fontAlgn="base" hangingPunct="1">
              <a:spcBef>
                <a:spcPct val="20000"/>
              </a:spcBef>
              <a:spcAft>
                <a:spcPct val="0"/>
              </a:spcAft>
              <a:buChar char="–"/>
              <a:defRPr kumimoji="1" sz="2400">
                <a:solidFill>
                  <a:schemeClr val="tx1"/>
                </a:solidFill>
                <a:latin typeface="Calibri" pitchFamily="34" charset="0"/>
                <a:ea typeface="標楷體" pitchFamily="65" charset="-120"/>
                <a:cs typeface="Calibri" pitchFamily="34" charset="0"/>
              </a:defRPr>
            </a:lvl4pPr>
            <a:lvl5pPr marL="2057298" indent="-228589" algn="l" rtl="0" eaLnBrk="1" fontAlgn="base" hangingPunct="1">
              <a:spcBef>
                <a:spcPct val="20000"/>
              </a:spcBef>
              <a:spcAft>
                <a:spcPct val="0"/>
              </a:spcAft>
              <a:buChar char="»"/>
              <a:defRPr kumimoji="1" sz="2133">
                <a:solidFill>
                  <a:schemeClr val="tx1"/>
                </a:solidFill>
                <a:latin typeface="Calibri" pitchFamily="34" charset="0"/>
                <a:ea typeface="標楷體" pitchFamily="65" charset="-120"/>
                <a:cs typeface="Calibri" pitchFamily="34" charset="0"/>
              </a:defRPr>
            </a:lvl5pPr>
            <a:lvl6pPr marL="2514476" indent="-228589" algn="l" rtl="0" eaLnBrk="1" fontAlgn="base" hangingPunct="1">
              <a:spcBef>
                <a:spcPct val="20000"/>
              </a:spcBef>
              <a:spcAft>
                <a:spcPct val="0"/>
              </a:spcAft>
              <a:buChar char="»"/>
              <a:defRPr kumimoji="1" sz="2000">
                <a:solidFill>
                  <a:schemeClr val="tx1"/>
                </a:solidFill>
                <a:latin typeface="+mn-lt"/>
                <a:ea typeface="+mn-ea"/>
              </a:defRPr>
            </a:lvl6pPr>
            <a:lvl7pPr marL="2971652" indent="-228589" algn="l" rtl="0" eaLnBrk="1" fontAlgn="base" hangingPunct="1">
              <a:spcBef>
                <a:spcPct val="20000"/>
              </a:spcBef>
              <a:spcAft>
                <a:spcPct val="0"/>
              </a:spcAft>
              <a:buChar char="»"/>
              <a:defRPr kumimoji="1" sz="2000">
                <a:solidFill>
                  <a:schemeClr val="tx1"/>
                </a:solidFill>
                <a:latin typeface="+mn-lt"/>
                <a:ea typeface="+mn-ea"/>
              </a:defRPr>
            </a:lvl7pPr>
            <a:lvl8pPr marL="3428829" indent="-228589" algn="l" rtl="0" eaLnBrk="1" fontAlgn="base" hangingPunct="1">
              <a:spcBef>
                <a:spcPct val="20000"/>
              </a:spcBef>
              <a:spcAft>
                <a:spcPct val="0"/>
              </a:spcAft>
              <a:buChar char="»"/>
              <a:defRPr kumimoji="1" sz="2000">
                <a:solidFill>
                  <a:schemeClr val="tx1"/>
                </a:solidFill>
                <a:latin typeface="+mn-lt"/>
                <a:ea typeface="+mn-ea"/>
              </a:defRPr>
            </a:lvl8pPr>
            <a:lvl9pPr marL="3886007" indent="-228589" algn="l" rtl="0" eaLnBrk="1" fontAlgn="base" hangingPunct="1">
              <a:spcBef>
                <a:spcPct val="20000"/>
              </a:spcBef>
              <a:spcAft>
                <a:spcPct val="0"/>
              </a:spcAft>
              <a:buChar char="»"/>
              <a:defRPr kumimoji="1" sz="2000">
                <a:solidFill>
                  <a:schemeClr val="tx1"/>
                </a:solidFill>
                <a:latin typeface="+mn-lt"/>
                <a:ea typeface="+mn-ea"/>
              </a:defRPr>
            </a:lvl9pPr>
          </a:lstStyle>
          <a:p>
            <a:r>
              <a:rPr lang="en-US" altLang="zh-TW" sz="2800" kern="0" dirty="0"/>
              <a:t>Multiple Symbol Table Implementation</a:t>
            </a:r>
          </a:p>
          <a:p>
            <a:pPr lvl="1"/>
            <a:r>
              <a:rPr lang="en-US" altLang="zh-TW" sz="2400" kern="0" dirty="0"/>
              <a:t>Push a new table when a new scope is entered</a:t>
            </a:r>
          </a:p>
          <a:p>
            <a:pPr lvl="1"/>
            <a:r>
              <a:rPr lang="en-US" altLang="zh-TW" sz="2400" kern="0" dirty="0"/>
              <a:t>Pop a symbol table when a scope is closed</a:t>
            </a:r>
          </a:p>
        </p:txBody>
      </p:sp>
      <p:sp>
        <p:nvSpPr>
          <p:cNvPr id="35" name="Line 3">
            <a:extLst>
              <a:ext uri="{FF2B5EF4-FFF2-40B4-BE49-F238E27FC236}">
                <a16:creationId xmlns:a16="http://schemas.microsoft.com/office/drawing/2014/main" id="{78CCCAB3-FD32-45BE-AB0F-D6D494315B5B}"/>
              </a:ext>
            </a:extLst>
          </p:cNvPr>
          <p:cNvSpPr>
            <a:spLocks noChangeShapeType="1"/>
          </p:cNvSpPr>
          <p:nvPr/>
        </p:nvSpPr>
        <p:spPr bwMode="auto">
          <a:xfrm>
            <a:off x="8815168" y="3239153"/>
            <a:ext cx="0" cy="2377865"/>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36" name="Line 4">
            <a:extLst>
              <a:ext uri="{FF2B5EF4-FFF2-40B4-BE49-F238E27FC236}">
                <a16:creationId xmlns:a16="http://schemas.microsoft.com/office/drawing/2014/main" id="{04375F7E-7190-4F07-8157-B824270BC361}"/>
              </a:ext>
            </a:extLst>
          </p:cNvPr>
          <p:cNvSpPr>
            <a:spLocks noChangeShapeType="1"/>
          </p:cNvSpPr>
          <p:nvPr/>
        </p:nvSpPr>
        <p:spPr bwMode="auto">
          <a:xfrm>
            <a:off x="8815168" y="3239153"/>
            <a:ext cx="41485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37" name="Line 5">
            <a:extLst>
              <a:ext uri="{FF2B5EF4-FFF2-40B4-BE49-F238E27FC236}">
                <a16:creationId xmlns:a16="http://schemas.microsoft.com/office/drawing/2014/main" id="{587E5D9F-CDA6-4207-ABEB-75D6B26261D6}"/>
              </a:ext>
            </a:extLst>
          </p:cNvPr>
          <p:cNvSpPr>
            <a:spLocks noChangeShapeType="1"/>
          </p:cNvSpPr>
          <p:nvPr/>
        </p:nvSpPr>
        <p:spPr bwMode="auto">
          <a:xfrm>
            <a:off x="8815168" y="5617018"/>
            <a:ext cx="41485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38" name="Text Box 6">
            <a:extLst>
              <a:ext uri="{FF2B5EF4-FFF2-40B4-BE49-F238E27FC236}">
                <a16:creationId xmlns:a16="http://schemas.microsoft.com/office/drawing/2014/main" id="{5A1A3362-19CD-4DA3-99BD-042DF17A1D95}"/>
              </a:ext>
            </a:extLst>
          </p:cNvPr>
          <p:cNvSpPr txBox="1">
            <a:spLocks noChangeArrowheads="1"/>
          </p:cNvSpPr>
          <p:nvPr/>
        </p:nvSpPr>
        <p:spPr bwMode="auto">
          <a:xfrm>
            <a:off x="9230020" y="2967397"/>
            <a:ext cx="367317" cy="4076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zh-TW" sz="2400">
                <a:latin typeface="Times New Roman" panose="02020603050405020304" pitchFamily="18" charset="0"/>
              </a:rPr>
              <a:t>A</a:t>
            </a:r>
          </a:p>
        </p:txBody>
      </p:sp>
      <p:sp>
        <p:nvSpPr>
          <p:cNvPr id="39" name="Line 7">
            <a:extLst>
              <a:ext uri="{FF2B5EF4-FFF2-40B4-BE49-F238E27FC236}">
                <a16:creationId xmlns:a16="http://schemas.microsoft.com/office/drawing/2014/main" id="{A08FF268-EB2E-4852-BD7F-C03FA5286962}"/>
              </a:ext>
            </a:extLst>
          </p:cNvPr>
          <p:cNvSpPr>
            <a:spLocks noChangeShapeType="1"/>
          </p:cNvSpPr>
          <p:nvPr/>
        </p:nvSpPr>
        <p:spPr bwMode="auto">
          <a:xfrm>
            <a:off x="9160878" y="3734923"/>
            <a:ext cx="0" cy="951146"/>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40" name="Line 8">
            <a:extLst>
              <a:ext uri="{FF2B5EF4-FFF2-40B4-BE49-F238E27FC236}">
                <a16:creationId xmlns:a16="http://schemas.microsoft.com/office/drawing/2014/main" id="{451DE26E-4628-4498-927E-652A0E28ED6C}"/>
              </a:ext>
            </a:extLst>
          </p:cNvPr>
          <p:cNvSpPr>
            <a:spLocks noChangeShapeType="1"/>
          </p:cNvSpPr>
          <p:nvPr/>
        </p:nvSpPr>
        <p:spPr bwMode="auto">
          <a:xfrm>
            <a:off x="9160878" y="4869689"/>
            <a:ext cx="0" cy="543512"/>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41" name="Line 9">
            <a:extLst>
              <a:ext uri="{FF2B5EF4-FFF2-40B4-BE49-F238E27FC236}">
                <a16:creationId xmlns:a16="http://schemas.microsoft.com/office/drawing/2014/main" id="{BFD924DB-4F90-4D2C-8383-69D40D4DD6A7}"/>
              </a:ext>
            </a:extLst>
          </p:cNvPr>
          <p:cNvSpPr>
            <a:spLocks noChangeShapeType="1"/>
          </p:cNvSpPr>
          <p:nvPr/>
        </p:nvSpPr>
        <p:spPr bwMode="auto">
          <a:xfrm>
            <a:off x="9160878" y="3734923"/>
            <a:ext cx="41485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42" name="Line 10">
            <a:extLst>
              <a:ext uri="{FF2B5EF4-FFF2-40B4-BE49-F238E27FC236}">
                <a16:creationId xmlns:a16="http://schemas.microsoft.com/office/drawing/2014/main" id="{0B4D8698-8B67-4EF1-BF31-32DAB728622E}"/>
              </a:ext>
            </a:extLst>
          </p:cNvPr>
          <p:cNvSpPr>
            <a:spLocks noChangeShapeType="1"/>
          </p:cNvSpPr>
          <p:nvPr/>
        </p:nvSpPr>
        <p:spPr bwMode="auto">
          <a:xfrm>
            <a:off x="9160878" y="4673215"/>
            <a:ext cx="41485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43" name="Line 11">
            <a:extLst>
              <a:ext uri="{FF2B5EF4-FFF2-40B4-BE49-F238E27FC236}">
                <a16:creationId xmlns:a16="http://schemas.microsoft.com/office/drawing/2014/main" id="{70867322-F2F5-45B2-BBD8-5577C4BAEAB8}"/>
              </a:ext>
            </a:extLst>
          </p:cNvPr>
          <p:cNvSpPr>
            <a:spLocks noChangeShapeType="1"/>
          </p:cNvSpPr>
          <p:nvPr/>
        </p:nvSpPr>
        <p:spPr bwMode="auto">
          <a:xfrm>
            <a:off x="9160878" y="4869689"/>
            <a:ext cx="41485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44" name="Line 12">
            <a:extLst>
              <a:ext uri="{FF2B5EF4-FFF2-40B4-BE49-F238E27FC236}">
                <a16:creationId xmlns:a16="http://schemas.microsoft.com/office/drawing/2014/main" id="{623CBE08-7DC3-4527-B465-5DB112F92676}"/>
              </a:ext>
            </a:extLst>
          </p:cNvPr>
          <p:cNvSpPr>
            <a:spLocks noChangeShapeType="1"/>
          </p:cNvSpPr>
          <p:nvPr/>
        </p:nvSpPr>
        <p:spPr bwMode="auto">
          <a:xfrm>
            <a:off x="9160878" y="5413201"/>
            <a:ext cx="41485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45" name="Text Box 13">
            <a:extLst>
              <a:ext uri="{FF2B5EF4-FFF2-40B4-BE49-F238E27FC236}">
                <a16:creationId xmlns:a16="http://schemas.microsoft.com/office/drawing/2014/main" id="{82801993-F9BC-438C-B0DC-C6903C593F48}"/>
              </a:ext>
            </a:extLst>
          </p:cNvPr>
          <p:cNvSpPr txBox="1">
            <a:spLocks noChangeArrowheads="1"/>
          </p:cNvSpPr>
          <p:nvPr/>
        </p:nvSpPr>
        <p:spPr bwMode="auto">
          <a:xfrm>
            <a:off x="9582933" y="3599045"/>
            <a:ext cx="351472" cy="4076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zh-TW" sz="2400">
                <a:latin typeface="Times New Roman" panose="02020603050405020304" pitchFamily="18" charset="0"/>
              </a:rPr>
              <a:t>B</a:t>
            </a:r>
          </a:p>
        </p:txBody>
      </p:sp>
      <p:sp>
        <p:nvSpPr>
          <p:cNvPr id="46" name="Text Box 14">
            <a:extLst>
              <a:ext uri="{FF2B5EF4-FFF2-40B4-BE49-F238E27FC236}">
                <a16:creationId xmlns:a16="http://schemas.microsoft.com/office/drawing/2014/main" id="{7CFF6710-2536-442B-B44F-50B6FFE2F712}"/>
              </a:ext>
            </a:extLst>
          </p:cNvPr>
          <p:cNvSpPr txBox="1">
            <a:spLocks noChangeArrowheads="1"/>
          </p:cNvSpPr>
          <p:nvPr/>
        </p:nvSpPr>
        <p:spPr bwMode="auto">
          <a:xfrm>
            <a:off x="9582933" y="4665872"/>
            <a:ext cx="351472" cy="4076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zh-TW" sz="2400">
                <a:latin typeface="Times New Roman" panose="02020603050405020304" pitchFamily="18" charset="0"/>
              </a:rPr>
              <a:t>C</a:t>
            </a:r>
          </a:p>
        </p:txBody>
      </p:sp>
      <p:sp>
        <p:nvSpPr>
          <p:cNvPr id="47" name="Text Box 15">
            <a:extLst>
              <a:ext uri="{FF2B5EF4-FFF2-40B4-BE49-F238E27FC236}">
                <a16:creationId xmlns:a16="http://schemas.microsoft.com/office/drawing/2014/main" id="{287647A8-2F0C-45C7-B838-728BB7876C72}"/>
              </a:ext>
            </a:extLst>
          </p:cNvPr>
          <p:cNvSpPr txBox="1">
            <a:spLocks noChangeArrowheads="1"/>
          </p:cNvSpPr>
          <p:nvPr/>
        </p:nvSpPr>
        <p:spPr bwMode="auto">
          <a:xfrm>
            <a:off x="9050930" y="3239153"/>
            <a:ext cx="81624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zh-TW" sz="2400" dirty="0" err="1">
                <a:latin typeface="Times New Roman" panose="02020603050405020304" pitchFamily="18" charset="0"/>
              </a:rPr>
              <a:t>i</a:t>
            </a:r>
            <a:r>
              <a:rPr lang="en-US" altLang="zh-TW" sz="2400" dirty="0">
                <a:latin typeface="Times New Roman" panose="02020603050405020304" pitchFamily="18" charset="0"/>
              </a:rPr>
              <a:t>, j, k</a:t>
            </a:r>
          </a:p>
        </p:txBody>
      </p:sp>
      <p:sp>
        <p:nvSpPr>
          <p:cNvPr id="48" name="Text Box 16">
            <a:extLst>
              <a:ext uri="{FF2B5EF4-FFF2-40B4-BE49-F238E27FC236}">
                <a16:creationId xmlns:a16="http://schemas.microsoft.com/office/drawing/2014/main" id="{656FBDD4-0545-4AD5-AA15-A99B5F3B1DCF}"/>
              </a:ext>
            </a:extLst>
          </p:cNvPr>
          <p:cNvSpPr txBox="1">
            <a:spLocks noChangeArrowheads="1"/>
          </p:cNvSpPr>
          <p:nvPr/>
        </p:nvSpPr>
        <p:spPr bwMode="auto">
          <a:xfrm>
            <a:off x="9285738" y="4006679"/>
            <a:ext cx="90120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zh-TW" sz="2400" dirty="0" err="1">
                <a:latin typeface="Times New Roman" panose="02020603050405020304" pitchFamily="18" charset="0"/>
              </a:rPr>
              <a:t>i</a:t>
            </a:r>
            <a:r>
              <a:rPr lang="en-US" altLang="zh-TW" sz="2400" dirty="0">
                <a:latin typeface="Times New Roman" panose="02020603050405020304" pitchFamily="18" charset="0"/>
              </a:rPr>
              <a:t>, l, m</a:t>
            </a:r>
          </a:p>
        </p:txBody>
      </p:sp>
      <p:sp>
        <p:nvSpPr>
          <p:cNvPr id="49" name="Text Box 17">
            <a:extLst>
              <a:ext uri="{FF2B5EF4-FFF2-40B4-BE49-F238E27FC236}">
                <a16:creationId xmlns:a16="http://schemas.microsoft.com/office/drawing/2014/main" id="{D1180483-9F22-4078-A05D-C9C924F254A1}"/>
              </a:ext>
            </a:extLst>
          </p:cNvPr>
          <p:cNvSpPr txBox="1">
            <a:spLocks noChangeArrowheads="1"/>
          </p:cNvSpPr>
          <p:nvPr/>
        </p:nvSpPr>
        <p:spPr bwMode="auto">
          <a:xfrm>
            <a:off x="9292312" y="5005567"/>
            <a:ext cx="88517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zh-TW" sz="2400" dirty="0" err="1">
                <a:latin typeface="Times New Roman" panose="02020603050405020304" pitchFamily="18" charset="0"/>
              </a:rPr>
              <a:t>i</a:t>
            </a:r>
            <a:r>
              <a:rPr lang="en-US" altLang="zh-TW" sz="2400" dirty="0">
                <a:latin typeface="Times New Roman" panose="02020603050405020304" pitchFamily="18" charset="0"/>
              </a:rPr>
              <a:t>, k, n</a:t>
            </a:r>
          </a:p>
        </p:txBody>
      </p:sp>
      <p:sp>
        <p:nvSpPr>
          <p:cNvPr id="50" name="Rectangle 18">
            <a:extLst>
              <a:ext uri="{FF2B5EF4-FFF2-40B4-BE49-F238E27FC236}">
                <a16:creationId xmlns:a16="http://schemas.microsoft.com/office/drawing/2014/main" id="{49518B7D-E22A-4665-8BAA-A4053BCE3A3F}"/>
              </a:ext>
            </a:extLst>
          </p:cNvPr>
          <p:cNvSpPr>
            <a:spLocks noChangeArrowheads="1"/>
          </p:cNvSpPr>
          <p:nvPr/>
        </p:nvSpPr>
        <p:spPr bwMode="auto">
          <a:xfrm>
            <a:off x="2938100" y="2793304"/>
            <a:ext cx="1175414" cy="2853438"/>
          </a:xfrm>
          <a:prstGeom prst="rect">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zh-TW" altLang="en-US" sz="1800">
              <a:latin typeface="Arial" panose="020B0604020202020204" pitchFamily="34" charset="0"/>
            </a:endParaRPr>
          </a:p>
        </p:txBody>
      </p:sp>
      <p:sp>
        <p:nvSpPr>
          <p:cNvPr id="51" name="Line 19">
            <a:extLst>
              <a:ext uri="{FF2B5EF4-FFF2-40B4-BE49-F238E27FC236}">
                <a16:creationId xmlns:a16="http://schemas.microsoft.com/office/drawing/2014/main" id="{552371CF-D8C2-4A90-878C-E0BBEB41E518}"/>
              </a:ext>
            </a:extLst>
          </p:cNvPr>
          <p:cNvSpPr>
            <a:spLocks noChangeShapeType="1"/>
          </p:cNvSpPr>
          <p:nvPr/>
        </p:nvSpPr>
        <p:spPr bwMode="auto">
          <a:xfrm>
            <a:off x="2938100" y="4355901"/>
            <a:ext cx="117541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52" name="Line 20">
            <a:extLst>
              <a:ext uri="{FF2B5EF4-FFF2-40B4-BE49-F238E27FC236}">
                <a16:creationId xmlns:a16="http://schemas.microsoft.com/office/drawing/2014/main" id="{CE1A36FC-79D4-443A-9DDF-D2C40235C967}"/>
              </a:ext>
            </a:extLst>
          </p:cNvPr>
          <p:cNvSpPr>
            <a:spLocks noChangeShapeType="1"/>
          </p:cNvSpPr>
          <p:nvPr/>
        </p:nvSpPr>
        <p:spPr bwMode="auto">
          <a:xfrm>
            <a:off x="2938100" y="3812389"/>
            <a:ext cx="117541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53" name="Line 21">
            <a:extLst>
              <a:ext uri="{FF2B5EF4-FFF2-40B4-BE49-F238E27FC236}">
                <a16:creationId xmlns:a16="http://schemas.microsoft.com/office/drawing/2014/main" id="{E30EC90C-52BC-4433-9148-246B19823BB6}"/>
              </a:ext>
            </a:extLst>
          </p:cNvPr>
          <p:cNvSpPr>
            <a:spLocks noChangeShapeType="1"/>
          </p:cNvSpPr>
          <p:nvPr/>
        </p:nvSpPr>
        <p:spPr bwMode="auto">
          <a:xfrm>
            <a:off x="2938100" y="4899413"/>
            <a:ext cx="117541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54" name="Line 22">
            <a:extLst>
              <a:ext uri="{FF2B5EF4-FFF2-40B4-BE49-F238E27FC236}">
                <a16:creationId xmlns:a16="http://schemas.microsoft.com/office/drawing/2014/main" id="{C4C10E6A-C65F-4175-BC3D-0A66FD0CA839}"/>
              </a:ext>
            </a:extLst>
          </p:cNvPr>
          <p:cNvSpPr>
            <a:spLocks noChangeShapeType="1"/>
          </p:cNvSpPr>
          <p:nvPr/>
        </p:nvSpPr>
        <p:spPr bwMode="auto">
          <a:xfrm>
            <a:off x="2938100" y="3336816"/>
            <a:ext cx="117541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55" name="Text Box 24">
            <a:extLst>
              <a:ext uri="{FF2B5EF4-FFF2-40B4-BE49-F238E27FC236}">
                <a16:creationId xmlns:a16="http://schemas.microsoft.com/office/drawing/2014/main" id="{9BCA8ED6-A7E2-4A16-94DD-C81C5EA1858A}"/>
              </a:ext>
            </a:extLst>
          </p:cNvPr>
          <p:cNvSpPr txBox="1">
            <a:spLocks noChangeArrowheads="1"/>
          </p:cNvSpPr>
          <p:nvPr/>
        </p:nvSpPr>
        <p:spPr bwMode="auto">
          <a:xfrm>
            <a:off x="2785411" y="5656920"/>
            <a:ext cx="155254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zh-TW" sz="2000" dirty="0">
                <a:latin typeface="Tahoma" panose="020B0604030504040204" pitchFamily="34" charset="0"/>
              </a:rPr>
              <a:t>Scope Stack</a:t>
            </a:r>
          </a:p>
        </p:txBody>
      </p:sp>
      <p:sp>
        <p:nvSpPr>
          <p:cNvPr id="56" name="Line 25">
            <a:extLst>
              <a:ext uri="{FF2B5EF4-FFF2-40B4-BE49-F238E27FC236}">
                <a16:creationId xmlns:a16="http://schemas.microsoft.com/office/drawing/2014/main" id="{189258E9-5857-4D14-94E6-81EE21BC2AD7}"/>
              </a:ext>
            </a:extLst>
          </p:cNvPr>
          <p:cNvSpPr>
            <a:spLocks noChangeShapeType="1"/>
          </p:cNvSpPr>
          <p:nvPr/>
        </p:nvSpPr>
        <p:spPr bwMode="auto">
          <a:xfrm flipH="1">
            <a:off x="2730674" y="2793304"/>
            <a:ext cx="0" cy="2921377"/>
          </a:xfrm>
          <a:prstGeom prst="line">
            <a:avLst/>
          </a:prstGeom>
          <a:noFill/>
          <a:ln w="41275">
            <a:solidFill>
              <a:schemeClr val="tx1"/>
            </a:solidFill>
            <a:miter lim="800000"/>
            <a:headEnd type="stealth" w="lg" len="lg"/>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57" name="Text Box 26">
            <a:extLst>
              <a:ext uri="{FF2B5EF4-FFF2-40B4-BE49-F238E27FC236}">
                <a16:creationId xmlns:a16="http://schemas.microsoft.com/office/drawing/2014/main" id="{B2938B61-76E3-4A9B-BB06-096086CD170B}"/>
              </a:ext>
            </a:extLst>
          </p:cNvPr>
          <p:cNvSpPr txBox="1">
            <a:spLocks noChangeArrowheads="1"/>
          </p:cNvSpPr>
          <p:nvPr/>
        </p:nvSpPr>
        <p:spPr bwMode="auto">
          <a:xfrm>
            <a:off x="5081501" y="2861243"/>
            <a:ext cx="1397244" cy="4076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zh-TW" altLang="zh-TW" sz="2400">
              <a:latin typeface="Tahoma" panose="020B0604030504040204" pitchFamily="34" charset="0"/>
            </a:endParaRPr>
          </a:p>
        </p:txBody>
      </p:sp>
      <p:sp>
        <p:nvSpPr>
          <p:cNvPr id="58" name="Line 27">
            <a:extLst>
              <a:ext uri="{FF2B5EF4-FFF2-40B4-BE49-F238E27FC236}">
                <a16:creationId xmlns:a16="http://schemas.microsoft.com/office/drawing/2014/main" id="{593C2D5D-C4FB-49E2-B580-3C22CCB2C56C}"/>
              </a:ext>
            </a:extLst>
          </p:cNvPr>
          <p:cNvSpPr>
            <a:spLocks noChangeShapeType="1"/>
          </p:cNvSpPr>
          <p:nvPr/>
        </p:nvSpPr>
        <p:spPr bwMode="auto">
          <a:xfrm>
            <a:off x="3767804" y="3065060"/>
            <a:ext cx="1244556" cy="0"/>
          </a:xfrm>
          <a:prstGeom prst="line">
            <a:avLst/>
          </a:prstGeom>
          <a:noFill/>
          <a:ln w="2857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59" name="Text Box 28">
            <a:extLst>
              <a:ext uri="{FF2B5EF4-FFF2-40B4-BE49-F238E27FC236}">
                <a16:creationId xmlns:a16="http://schemas.microsoft.com/office/drawing/2014/main" id="{12CA3FC3-4C3A-441C-85C6-09E4272D55A9}"/>
              </a:ext>
            </a:extLst>
          </p:cNvPr>
          <p:cNvSpPr txBox="1">
            <a:spLocks noChangeArrowheads="1"/>
          </p:cNvSpPr>
          <p:nvPr/>
        </p:nvSpPr>
        <p:spPr bwMode="auto">
          <a:xfrm>
            <a:off x="5067097" y="2823027"/>
            <a:ext cx="1466386" cy="416126"/>
          </a:xfrm>
          <a:prstGeom prst="rect">
            <a:avLst/>
          </a:prstGeom>
          <a:solidFill>
            <a:srgbClr val="00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zh-TW" sz="2400">
                <a:latin typeface="Tahoma" panose="020B0604030504040204" pitchFamily="34" charset="0"/>
              </a:rPr>
              <a:t> </a:t>
            </a:r>
            <a:r>
              <a:rPr lang="en-US" altLang="zh-TW" sz="2400">
                <a:solidFill>
                  <a:srgbClr val="FF0000"/>
                </a:solidFill>
                <a:latin typeface="Tahoma" panose="020B0604030504040204" pitchFamily="34" charset="0"/>
              </a:rPr>
              <a:t>i, k, n</a:t>
            </a:r>
          </a:p>
        </p:txBody>
      </p:sp>
      <p:sp>
        <p:nvSpPr>
          <p:cNvPr id="60" name="Text Box 29">
            <a:extLst>
              <a:ext uri="{FF2B5EF4-FFF2-40B4-BE49-F238E27FC236}">
                <a16:creationId xmlns:a16="http://schemas.microsoft.com/office/drawing/2014/main" id="{CBA3708C-B672-4673-AD2E-B521D3652535}"/>
              </a:ext>
            </a:extLst>
          </p:cNvPr>
          <p:cNvSpPr txBox="1">
            <a:spLocks noChangeArrowheads="1"/>
          </p:cNvSpPr>
          <p:nvPr/>
        </p:nvSpPr>
        <p:spPr bwMode="auto">
          <a:xfrm>
            <a:off x="5081501" y="3472694"/>
            <a:ext cx="1451982" cy="416126"/>
          </a:xfrm>
          <a:prstGeom prst="rect">
            <a:avLst/>
          </a:prstGeom>
          <a:solidFill>
            <a:srgbClr val="33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zh-TW" sz="2400">
                <a:latin typeface="Tahoma" panose="020B0604030504040204" pitchFamily="34" charset="0"/>
              </a:rPr>
              <a:t>i, j, k</a:t>
            </a:r>
          </a:p>
        </p:txBody>
      </p:sp>
      <p:sp>
        <p:nvSpPr>
          <p:cNvPr id="61" name="Line 30">
            <a:extLst>
              <a:ext uri="{FF2B5EF4-FFF2-40B4-BE49-F238E27FC236}">
                <a16:creationId xmlns:a16="http://schemas.microsoft.com/office/drawing/2014/main" id="{AB199493-9275-4C47-8F9D-D3CEBDBB70BB}"/>
              </a:ext>
            </a:extLst>
          </p:cNvPr>
          <p:cNvSpPr>
            <a:spLocks noChangeShapeType="1"/>
          </p:cNvSpPr>
          <p:nvPr/>
        </p:nvSpPr>
        <p:spPr bwMode="auto">
          <a:xfrm>
            <a:off x="3767804" y="3676511"/>
            <a:ext cx="1244556" cy="0"/>
          </a:xfrm>
          <a:prstGeom prst="line">
            <a:avLst/>
          </a:prstGeom>
          <a:noFill/>
          <a:ln w="2857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62" name="Text Box 31">
            <a:extLst>
              <a:ext uri="{FF2B5EF4-FFF2-40B4-BE49-F238E27FC236}">
                <a16:creationId xmlns:a16="http://schemas.microsoft.com/office/drawing/2014/main" id="{D911CC8A-F986-42C6-B3DE-42F3842363E9}"/>
              </a:ext>
            </a:extLst>
          </p:cNvPr>
          <p:cNvSpPr txBox="1">
            <a:spLocks noChangeArrowheads="1"/>
          </p:cNvSpPr>
          <p:nvPr/>
        </p:nvSpPr>
        <p:spPr bwMode="auto">
          <a:xfrm>
            <a:off x="4320939" y="4137680"/>
            <a:ext cx="366977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zh-TW" sz="2000" dirty="0">
                <a:latin typeface="Tahoma" panose="020B0604030504040204" pitchFamily="34" charset="0"/>
              </a:rPr>
              <a:t>Each scope has its own table</a:t>
            </a:r>
          </a:p>
        </p:txBody>
      </p:sp>
    </p:spTree>
    <p:extLst>
      <p:ext uri="{BB962C8B-B14F-4D97-AF65-F5344CB8AC3E}">
        <p14:creationId xmlns:p14="http://schemas.microsoft.com/office/powerpoint/2010/main" val="29789713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0"/>
          </p:nvPr>
        </p:nvSpPr>
        <p:spPr/>
        <p:txBody>
          <a:bodyPr/>
          <a:lstStyle/>
          <a:p>
            <a:fld id="{D9B6BDF2-6896-4B98-8776-C18582F63BA5}" type="slidenum">
              <a:rPr lang="zh-TW" altLang="en-US" smtClean="0"/>
              <a:pPr/>
              <a:t>14</a:t>
            </a:fld>
            <a:endParaRPr lang="zh-TW" altLang="en-US"/>
          </a:p>
        </p:txBody>
      </p:sp>
      <p:sp>
        <p:nvSpPr>
          <p:cNvPr id="3" name="Title 1">
            <a:extLst>
              <a:ext uri="{FF2B5EF4-FFF2-40B4-BE49-F238E27FC236}">
                <a16:creationId xmlns:a16="http://schemas.microsoft.com/office/drawing/2014/main" id="{EE54F3F3-8858-4401-B357-70456E1C8FAD}"/>
              </a:ext>
            </a:extLst>
          </p:cNvPr>
          <p:cNvSpPr>
            <a:spLocks noGrp="1"/>
          </p:cNvSpPr>
          <p:nvPr>
            <p:ph type="title"/>
          </p:nvPr>
        </p:nvSpPr>
        <p:spPr>
          <a:xfrm>
            <a:off x="1217112" y="0"/>
            <a:ext cx="8229600" cy="865187"/>
          </a:xfrm>
        </p:spPr>
        <p:txBody>
          <a:bodyPr/>
          <a:lstStyle/>
          <a:p>
            <a:r>
              <a:rPr lang="en-US" altLang="zh-TW" sz="4000" dirty="0">
                <a:ea typeface="新細明體" panose="02020500000000000000" pitchFamily="18" charset="-120"/>
              </a:rPr>
              <a:t>Many Small Table vs. One Big Table</a:t>
            </a:r>
            <a:endParaRPr lang="zh-TW" altLang="en-US" sz="4000" dirty="0">
              <a:ea typeface="新細明體" panose="02020500000000000000" pitchFamily="18" charset="-120"/>
            </a:endParaRPr>
          </a:p>
        </p:txBody>
      </p:sp>
      <p:graphicFrame>
        <p:nvGraphicFramePr>
          <p:cNvPr id="4" name="Table 3">
            <a:extLst>
              <a:ext uri="{FF2B5EF4-FFF2-40B4-BE49-F238E27FC236}">
                <a16:creationId xmlns:a16="http://schemas.microsoft.com/office/drawing/2014/main" id="{988DA419-F45A-4156-91B4-5A4734CCEFF5}"/>
              </a:ext>
            </a:extLst>
          </p:cNvPr>
          <p:cNvGraphicFramePr>
            <a:graphicFrameLocks noGrp="1"/>
          </p:cNvGraphicFramePr>
          <p:nvPr>
            <p:extLst>
              <p:ext uri="{D42A27DB-BD31-4B8C-83A1-F6EECF244321}">
                <p14:modId xmlns:p14="http://schemas.microsoft.com/office/powerpoint/2010/main" val="3417310789"/>
              </p:ext>
            </p:extLst>
          </p:nvPr>
        </p:nvGraphicFramePr>
        <p:xfrm>
          <a:off x="274938" y="1705917"/>
          <a:ext cx="11677879" cy="3652493"/>
        </p:xfrm>
        <a:graphic>
          <a:graphicData uri="http://schemas.openxmlformats.org/drawingml/2006/table">
            <a:tbl>
              <a:tblPr/>
              <a:tblGrid>
                <a:gridCol w="5214447">
                  <a:extLst>
                    <a:ext uri="{9D8B030D-6E8A-4147-A177-3AD203B41FA5}">
                      <a16:colId xmlns:a16="http://schemas.microsoft.com/office/drawing/2014/main" val="20000"/>
                    </a:ext>
                  </a:extLst>
                </a:gridCol>
                <a:gridCol w="6463432">
                  <a:extLst>
                    <a:ext uri="{9D8B030D-6E8A-4147-A177-3AD203B41FA5}">
                      <a16:colId xmlns:a16="http://schemas.microsoft.com/office/drawing/2014/main" val="20001"/>
                    </a:ext>
                  </a:extLst>
                </a:gridCol>
              </a:tblGrid>
              <a:tr h="365255">
                <a:tc>
                  <a:txBody>
                    <a:bodyPr/>
                    <a:lstStyle>
                      <a:lvl1pPr>
                        <a:spcBef>
                          <a:spcPct val="20000"/>
                        </a:spcBef>
                        <a:buClr>
                          <a:schemeClr val="hlink"/>
                        </a:buClr>
                        <a:buSzPct val="90000"/>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2000" b="1" i="0" u="none" strike="noStrike" cap="none" normalizeH="0" baseline="0" dirty="0">
                          <a:ln>
                            <a:noFill/>
                          </a:ln>
                          <a:solidFill>
                            <a:srgbClr val="FFFFFF"/>
                          </a:solidFill>
                          <a:effectLst/>
                          <a:latin typeface="Arial" panose="020B0604020202020204" pitchFamily="34" charset="0"/>
                          <a:ea typeface="新細明體" panose="02020500000000000000" pitchFamily="18" charset="-120"/>
                        </a:rPr>
                        <a:t>Many small table</a:t>
                      </a:r>
                      <a:endParaRPr kumimoji="0" lang="zh-TW" altLang="en-US" sz="2000" b="1" i="0" u="none" strike="noStrike" cap="none" normalizeH="0" baseline="0" dirty="0">
                        <a:ln>
                          <a:noFill/>
                        </a:ln>
                        <a:solidFill>
                          <a:srgbClr val="FFFFFF"/>
                        </a:solidFill>
                        <a:effectLst/>
                        <a:latin typeface="Arial" panose="020B0604020202020204" pitchFamily="34" charset="0"/>
                        <a:ea typeface="新細明體" panose="02020500000000000000" pitchFamily="18" charset="-120"/>
                      </a:endParaRPr>
                    </a:p>
                  </a:txBody>
                  <a:tcPr marT="45706" marB="457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Clr>
                          <a:schemeClr val="hlink"/>
                        </a:buClr>
                        <a:buSzPct val="90000"/>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2000" b="1" i="0" u="none" strike="noStrike" cap="none" normalizeH="0" baseline="0">
                          <a:ln>
                            <a:noFill/>
                          </a:ln>
                          <a:solidFill>
                            <a:srgbClr val="FFFFFF"/>
                          </a:solidFill>
                          <a:effectLst/>
                          <a:latin typeface="Arial" panose="020B0604020202020204" pitchFamily="34" charset="0"/>
                          <a:ea typeface="新細明體" panose="02020500000000000000" pitchFamily="18" charset="-120"/>
                        </a:rPr>
                        <a:t>One Big Table</a:t>
                      </a:r>
                      <a:endParaRPr kumimoji="0" lang="zh-TW" altLang="en-US" sz="2000" b="1" i="0" u="none" strike="noStrike" cap="none" normalizeH="0" baseline="0">
                        <a:ln>
                          <a:noFill/>
                        </a:ln>
                        <a:solidFill>
                          <a:srgbClr val="FFFFFF"/>
                        </a:solidFill>
                        <a:effectLst/>
                        <a:latin typeface="Arial" panose="020B0604020202020204" pitchFamily="34" charset="0"/>
                        <a:ea typeface="新細明體" panose="02020500000000000000" pitchFamily="18" charset="-120"/>
                      </a:endParaRPr>
                    </a:p>
                  </a:txBody>
                  <a:tcPr marT="45706" marB="457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674122">
                <a:tc>
                  <a:txBody>
                    <a:bodyPr/>
                    <a:lstStyle>
                      <a:lvl1pPr>
                        <a:spcBef>
                          <a:spcPct val="20000"/>
                        </a:spcBef>
                        <a:buClr>
                          <a:schemeClr val="hlink"/>
                        </a:buClr>
                        <a:buSzPct val="90000"/>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2000" b="0" i="0" u="none" strike="noStrike" cap="none" normalizeH="0" baseline="0" dirty="0">
                          <a:ln>
                            <a:noFill/>
                          </a:ln>
                          <a:solidFill>
                            <a:srgbClr val="000080"/>
                          </a:solidFill>
                          <a:effectLst/>
                          <a:latin typeface="Arial" panose="020B0604020202020204" pitchFamily="34" charset="0"/>
                          <a:ea typeface="新細明體" panose="02020500000000000000" pitchFamily="18" charset="-120"/>
                        </a:rPr>
                        <a:t>Simpler</a:t>
                      </a:r>
                      <a:endParaRPr kumimoji="0" lang="zh-TW" altLang="en-US" sz="2000" b="0" i="0" u="none" strike="noStrike" cap="none" normalizeH="0" baseline="0" dirty="0">
                        <a:ln>
                          <a:noFill/>
                        </a:ln>
                        <a:solidFill>
                          <a:srgbClr val="000080"/>
                        </a:solidFill>
                        <a:effectLst/>
                        <a:latin typeface="Arial" panose="020B0604020202020204" pitchFamily="34" charset="0"/>
                        <a:ea typeface="新細明體" panose="02020500000000000000" pitchFamily="18" charset="-120"/>
                      </a:endParaRPr>
                    </a:p>
                  </a:txBody>
                  <a:tcPr marT="45706" marB="457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D3FF"/>
                    </a:solidFill>
                  </a:tcPr>
                </a:tc>
                <a:tc>
                  <a:txBody>
                    <a:bodyPr/>
                    <a:lstStyle>
                      <a:lvl1pPr>
                        <a:spcBef>
                          <a:spcPct val="20000"/>
                        </a:spcBef>
                        <a:buClr>
                          <a:schemeClr val="hlink"/>
                        </a:buClr>
                        <a:buSzPct val="90000"/>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2000" b="0" i="0" u="none" strike="noStrike" cap="none" normalizeH="0" baseline="0" dirty="0">
                          <a:ln>
                            <a:noFill/>
                          </a:ln>
                          <a:solidFill>
                            <a:srgbClr val="000080"/>
                          </a:solidFill>
                          <a:effectLst/>
                          <a:latin typeface="Arial" panose="020B0604020202020204" pitchFamily="34" charset="0"/>
                          <a:ea typeface="新細明體" panose="02020500000000000000" pitchFamily="18" charset="-120"/>
                        </a:rPr>
                        <a:t>More complicated</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2000" b="0" i="0" u="none" strike="noStrike" cap="none" normalizeH="0" baseline="0" dirty="0">
                          <a:ln>
                            <a:noFill/>
                          </a:ln>
                          <a:solidFill>
                            <a:srgbClr val="000080"/>
                          </a:solidFill>
                          <a:effectLst/>
                          <a:latin typeface="Arial" panose="020B0604020202020204" pitchFamily="34" charset="0"/>
                          <a:ea typeface="新細明體" panose="02020500000000000000" pitchFamily="18" charset="-120"/>
                        </a:rPr>
                        <a:t>(</a:t>
                      </a:r>
                      <a:r>
                        <a:rPr kumimoji="0" lang="en-US" altLang="zh-TW" sz="2000" b="0" i="0" u="none" strike="noStrike" cap="none" normalizeH="0" baseline="0" dirty="0">
                          <a:ln>
                            <a:noFill/>
                          </a:ln>
                          <a:solidFill>
                            <a:srgbClr val="FF0000"/>
                          </a:solidFill>
                          <a:effectLst/>
                          <a:latin typeface="Arial" panose="020B0604020202020204" pitchFamily="34" charset="0"/>
                          <a:ea typeface="新細明體" panose="02020500000000000000" pitchFamily="18" charset="-120"/>
                        </a:rPr>
                        <a:t>how to locate all names in a scope</a:t>
                      </a:r>
                      <a:r>
                        <a:rPr kumimoji="0" lang="en-US" altLang="zh-TW" sz="2000" b="0" i="0" u="none" strike="noStrike" cap="none" normalizeH="0" baseline="0" dirty="0">
                          <a:ln>
                            <a:noFill/>
                          </a:ln>
                          <a:solidFill>
                            <a:srgbClr val="000080"/>
                          </a:solidFill>
                          <a:effectLst/>
                          <a:latin typeface="Arial" panose="020B0604020202020204" pitchFamily="34" charset="0"/>
                          <a:ea typeface="新細明體" panose="02020500000000000000" pitchFamily="18" charset="-120"/>
                        </a:rPr>
                        <a:t>)</a:t>
                      </a:r>
                      <a:endParaRPr kumimoji="0" lang="zh-TW" altLang="en-US" sz="2000" b="0" i="0" u="none" strike="noStrike" cap="none" normalizeH="0" baseline="0" dirty="0">
                        <a:ln>
                          <a:noFill/>
                        </a:ln>
                        <a:solidFill>
                          <a:srgbClr val="000080"/>
                        </a:solidFill>
                        <a:effectLst/>
                        <a:latin typeface="Arial" panose="020B0604020202020204" pitchFamily="34" charset="0"/>
                        <a:ea typeface="新細明體" panose="02020500000000000000" pitchFamily="18" charset="-120"/>
                      </a:endParaRPr>
                    </a:p>
                  </a:txBody>
                  <a:tcPr marT="45706" marB="457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D3FF"/>
                    </a:solidFill>
                  </a:tcPr>
                </a:tc>
                <a:extLst>
                  <a:ext uri="{0D108BD9-81ED-4DB2-BD59-A6C34878D82A}">
                    <a16:rowId xmlns:a16="http://schemas.microsoft.com/office/drawing/2014/main" val="10001"/>
                  </a:ext>
                </a:extLst>
              </a:tr>
              <a:tr h="600283">
                <a:tc>
                  <a:txBody>
                    <a:bodyPr/>
                    <a:lstStyle>
                      <a:lvl1pPr>
                        <a:spcBef>
                          <a:spcPct val="20000"/>
                        </a:spcBef>
                        <a:buClr>
                          <a:schemeClr val="hlink"/>
                        </a:buClr>
                        <a:buSzPct val="90000"/>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2000" b="0" i="0" u="none" strike="noStrike" cap="none" normalizeH="0" baseline="0">
                          <a:ln>
                            <a:noFill/>
                          </a:ln>
                          <a:solidFill>
                            <a:srgbClr val="000080"/>
                          </a:solidFill>
                          <a:effectLst/>
                          <a:latin typeface="Arial" panose="020B0604020202020204" pitchFamily="34" charset="0"/>
                          <a:ea typeface="新細明體" panose="02020500000000000000" pitchFamily="18" charset="-120"/>
                        </a:rPr>
                        <a:t>Slower search</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2000" b="0" i="0" u="none" strike="noStrike" cap="none" normalizeH="0" baseline="0">
                          <a:ln>
                            <a:noFill/>
                          </a:ln>
                          <a:solidFill>
                            <a:srgbClr val="000080"/>
                          </a:solidFill>
                          <a:effectLst/>
                          <a:latin typeface="Arial" panose="020B0604020202020204" pitchFamily="34" charset="0"/>
                          <a:ea typeface="新細明體" panose="02020500000000000000" pitchFamily="18" charset="-120"/>
                        </a:rPr>
                        <a:t>(</a:t>
                      </a:r>
                      <a:r>
                        <a:rPr kumimoji="0" lang="en-US" altLang="zh-TW" sz="2000" b="0" i="0" u="none" strike="noStrike" cap="none" normalizeH="0" baseline="0">
                          <a:ln>
                            <a:noFill/>
                          </a:ln>
                          <a:solidFill>
                            <a:srgbClr val="FF0000"/>
                          </a:solidFill>
                          <a:effectLst/>
                          <a:latin typeface="Arial" panose="020B0604020202020204" pitchFamily="34" charset="0"/>
                          <a:ea typeface="新細明體" panose="02020500000000000000" pitchFamily="18" charset="-120"/>
                        </a:rPr>
                        <a:t>for global or undefined variables</a:t>
                      </a:r>
                      <a:r>
                        <a:rPr kumimoji="0" lang="en-US" altLang="zh-TW" sz="2000" b="0" i="0" u="none" strike="noStrike" cap="none" normalizeH="0" baseline="0">
                          <a:ln>
                            <a:noFill/>
                          </a:ln>
                          <a:solidFill>
                            <a:srgbClr val="000080"/>
                          </a:solidFill>
                          <a:effectLst/>
                          <a:latin typeface="Arial" panose="020B0604020202020204" pitchFamily="34" charset="0"/>
                          <a:ea typeface="新細明體" panose="02020500000000000000" pitchFamily="18" charset="-120"/>
                        </a:rPr>
                        <a:t>)</a:t>
                      </a:r>
                      <a:endParaRPr kumimoji="0" lang="zh-TW" altLang="en-US" sz="2000" b="0" i="0" u="none" strike="noStrike" cap="none" normalizeH="0" baseline="0">
                        <a:ln>
                          <a:noFill/>
                        </a:ln>
                        <a:solidFill>
                          <a:srgbClr val="000080"/>
                        </a:solidFill>
                        <a:effectLst/>
                        <a:latin typeface="Arial" panose="020B0604020202020204" pitchFamily="34" charset="0"/>
                        <a:ea typeface="新細明體" panose="02020500000000000000" pitchFamily="18" charset="-120"/>
                      </a:endParaRPr>
                    </a:p>
                  </a:txBody>
                  <a:tcPr marT="45706" marB="457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EAFF"/>
                    </a:solidFill>
                  </a:tcPr>
                </a:tc>
                <a:tc>
                  <a:txBody>
                    <a:bodyPr/>
                    <a:lstStyle>
                      <a:lvl1pPr>
                        <a:spcBef>
                          <a:spcPct val="20000"/>
                        </a:spcBef>
                        <a:buClr>
                          <a:schemeClr val="hlink"/>
                        </a:buClr>
                        <a:buSzPct val="90000"/>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2000" b="0" i="0" u="none" strike="noStrike" cap="none" normalizeH="0" baseline="0" dirty="0">
                          <a:ln>
                            <a:noFill/>
                          </a:ln>
                          <a:solidFill>
                            <a:srgbClr val="000080"/>
                          </a:solidFill>
                          <a:effectLst/>
                          <a:latin typeface="Arial" panose="020B0604020202020204" pitchFamily="34" charset="0"/>
                          <a:ea typeface="新細明體" panose="02020500000000000000" pitchFamily="18" charset="-120"/>
                        </a:rPr>
                        <a:t>Faster search</a:t>
                      </a:r>
                      <a:endParaRPr kumimoji="0" lang="zh-TW" altLang="en-US" sz="2000" b="0" i="0" u="none" strike="noStrike" cap="none" normalizeH="0" baseline="0" dirty="0">
                        <a:ln>
                          <a:noFill/>
                        </a:ln>
                        <a:solidFill>
                          <a:srgbClr val="000080"/>
                        </a:solidFill>
                        <a:effectLst/>
                        <a:latin typeface="Arial" panose="020B0604020202020204" pitchFamily="34" charset="0"/>
                        <a:ea typeface="新細明體" panose="02020500000000000000" pitchFamily="18" charset="-120"/>
                      </a:endParaRPr>
                    </a:p>
                  </a:txBody>
                  <a:tcPr marT="45706" marB="457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EAFF"/>
                    </a:solidFill>
                  </a:tcPr>
                </a:tc>
                <a:extLst>
                  <a:ext uri="{0D108BD9-81ED-4DB2-BD59-A6C34878D82A}">
                    <a16:rowId xmlns:a16="http://schemas.microsoft.com/office/drawing/2014/main" val="10002"/>
                  </a:ext>
                </a:extLst>
              </a:tr>
              <a:tr h="603562">
                <a:tc>
                  <a:txBody>
                    <a:bodyPr/>
                    <a:lstStyle>
                      <a:lvl1pPr>
                        <a:spcBef>
                          <a:spcPct val="20000"/>
                        </a:spcBef>
                        <a:buClr>
                          <a:schemeClr val="hlink"/>
                        </a:buClr>
                        <a:buSzPct val="90000"/>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2000" b="0" i="0" u="none" strike="noStrike" cap="none" normalizeH="0" baseline="0">
                          <a:ln>
                            <a:noFill/>
                          </a:ln>
                          <a:solidFill>
                            <a:srgbClr val="000080"/>
                          </a:solidFill>
                          <a:effectLst/>
                          <a:latin typeface="Arial" panose="020B0604020202020204" pitchFamily="34" charset="0"/>
                          <a:ea typeface="新細明體" panose="02020500000000000000" pitchFamily="18" charset="-120"/>
                        </a:rPr>
                        <a:t>Less efficient storage usage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2000" b="0" i="0" u="none" strike="noStrike" cap="none" normalizeH="0" baseline="0">
                          <a:ln>
                            <a:noFill/>
                          </a:ln>
                          <a:solidFill>
                            <a:srgbClr val="000080"/>
                          </a:solidFill>
                          <a:effectLst/>
                          <a:latin typeface="Arial" panose="020B0604020202020204" pitchFamily="34" charset="0"/>
                          <a:ea typeface="新細明體" panose="02020500000000000000" pitchFamily="18" charset="-120"/>
                        </a:rPr>
                        <a:t>(no sharing among small tables)</a:t>
                      </a:r>
                      <a:endParaRPr kumimoji="0" lang="zh-TW" altLang="en-US" sz="2000" b="0" i="0" u="none" strike="noStrike" cap="none" normalizeH="0" baseline="0">
                        <a:ln>
                          <a:noFill/>
                        </a:ln>
                        <a:solidFill>
                          <a:srgbClr val="000080"/>
                        </a:solidFill>
                        <a:effectLst/>
                        <a:latin typeface="Arial" panose="020B0604020202020204" pitchFamily="34" charset="0"/>
                        <a:ea typeface="新細明體" panose="02020500000000000000" pitchFamily="18" charset="-120"/>
                      </a:endParaRPr>
                    </a:p>
                  </a:txBody>
                  <a:tcPr marT="45706" marB="457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D3FF"/>
                    </a:solidFill>
                  </a:tcPr>
                </a:tc>
                <a:tc>
                  <a:txBody>
                    <a:bodyPr/>
                    <a:lstStyle>
                      <a:lvl1pPr>
                        <a:spcBef>
                          <a:spcPct val="20000"/>
                        </a:spcBef>
                        <a:buClr>
                          <a:schemeClr val="hlink"/>
                        </a:buClr>
                        <a:buSzPct val="90000"/>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2000" b="0" i="0" u="none" strike="noStrike" cap="none" normalizeH="0" baseline="0" dirty="0">
                          <a:ln>
                            <a:noFill/>
                          </a:ln>
                          <a:solidFill>
                            <a:srgbClr val="000080"/>
                          </a:solidFill>
                          <a:effectLst/>
                          <a:latin typeface="Arial" panose="020B0604020202020204" pitchFamily="34" charset="0"/>
                          <a:ea typeface="新細明體" panose="02020500000000000000" pitchFamily="18" charset="-120"/>
                        </a:rPr>
                        <a:t>Efficient storage usage</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2000" b="0" i="0" u="none" strike="noStrike" cap="none" normalizeH="0" baseline="0" dirty="0">
                          <a:ln>
                            <a:noFill/>
                          </a:ln>
                          <a:solidFill>
                            <a:srgbClr val="000080"/>
                          </a:solidFill>
                          <a:effectLst/>
                          <a:latin typeface="Arial" panose="020B0604020202020204" pitchFamily="34" charset="0"/>
                          <a:ea typeface="新細明體" panose="02020500000000000000" pitchFamily="18" charset="-120"/>
                        </a:rPr>
                        <a:t>(but needs to store scope #)</a:t>
                      </a:r>
                      <a:endParaRPr kumimoji="0" lang="zh-TW" altLang="en-US" sz="2000" b="0" i="0" u="none" strike="noStrike" cap="none" normalizeH="0" baseline="0" dirty="0">
                        <a:ln>
                          <a:noFill/>
                        </a:ln>
                        <a:solidFill>
                          <a:srgbClr val="000080"/>
                        </a:solidFill>
                        <a:effectLst/>
                        <a:latin typeface="Arial" panose="020B0604020202020204" pitchFamily="34" charset="0"/>
                        <a:ea typeface="新細明體" panose="02020500000000000000" pitchFamily="18" charset="-120"/>
                      </a:endParaRPr>
                    </a:p>
                  </a:txBody>
                  <a:tcPr marT="45706" marB="457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D3FF"/>
                    </a:solidFill>
                  </a:tcPr>
                </a:tc>
                <a:extLst>
                  <a:ext uri="{0D108BD9-81ED-4DB2-BD59-A6C34878D82A}">
                    <a16:rowId xmlns:a16="http://schemas.microsoft.com/office/drawing/2014/main" val="10003"/>
                  </a:ext>
                </a:extLst>
              </a:tr>
              <a:tr h="324342">
                <a:tc>
                  <a:txBody>
                    <a:bodyPr/>
                    <a:lstStyle>
                      <a:lvl1pPr>
                        <a:spcBef>
                          <a:spcPct val="20000"/>
                        </a:spcBef>
                        <a:buClr>
                          <a:schemeClr val="hlink"/>
                        </a:buClr>
                        <a:buSzPct val="90000"/>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2000" b="0" i="0" u="none" strike="noStrike" cap="none" normalizeH="0" baseline="0">
                          <a:ln>
                            <a:noFill/>
                          </a:ln>
                          <a:solidFill>
                            <a:srgbClr val="000080"/>
                          </a:solidFill>
                          <a:effectLst/>
                          <a:latin typeface="Arial" panose="020B0604020202020204" pitchFamily="34" charset="0"/>
                          <a:ea typeface="新細明體" panose="02020500000000000000" pitchFamily="18" charset="-120"/>
                        </a:rPr>
                        <a:t>Hash table or search trees</a:t>
                      </a:r>
                      <a:endParaRPr kumimoji="0" lang="zh-TW" altLang="en-US" sz="2000" b="0" i="0" u="none" strike="noStrike" cap="none" normalizeH="0" baseline="0">
                        <a:ln>
                          <a:noFill/>
                        </a:ln>
                        <a:solidFill>
                          <a:srgbClr val="000080"/>
                        </a:solidFill>
                        <a:effectLst/>
                        <a:latin typeface="Arial" panose="020B0604020202020204" pitchFamily="34" charset="0"/>
                        <a:ea typeface="新細明體" panose="02020500000000000000" pitchFamily="18" charset="-120"/>
                      </a:endParaRPr>
                    </a:p>
                  </a:txBody>
                  <a:tcPr marT="45706" marB="457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EAFF"/>
                    </a:solidFill>
                  </a:tcPr>
                </a:tc>
                <a:tc>
                  <a:txBody>
                    <a:bodyPr/>
                    <a:lstStyle>
                      <a:lvl1pPr>
                        <a:spcBef>
                          <a:spcPct val="20000"/>
                        </a:spcBef>
                        <a:buClr>
                          <a:schemeClr val="hlink"/>
                        </a:buClr>
                        <a:buSzPct val="90000"/>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2000" b="0" i="0" u="none" strike="noStrike" cap="none" normalizeH="0" baseline="0" dirty="0">
                          <a:ln>
                            <a:noFill/>
                          </a:ln>
                          <a:solidFill>
                            <a:srgbClr val="000080"/>
                          </a:solidFill>
                          <a:effectLst/>
                          <a:latin typeface="Arial" panose="020B0604020202020204" pitchFamily="34" charset="0"/>
                          <a:ea typeface="新細明體" panose="02020500000000000000" pitchFamily="18" charset="-120"/>
                        </a:rPr>
                        <a:t>Hash table only</a:t>
                      </a:r>
                      <a:endParaRPr kumimoji="0" lang="zh-TW" altLang="en-US" sz="2000" b="0" i="0" u="none" strike="noStrike" cap="none" normalizeH="0" baseline="0" dirty="0">
                        <a:ln>
                          <a:noFill/>
                        </a:ln>
                        <a:solidFill>
                          <a:srgbClr val="000080"/>
                        </a:solidFill>
                        <a:effectLst/>
                        <a:latin typeface="Arial" panose="020B0604020202020204" pitchFamily="34" charset="0"/>
                        <a:ea typeface="新細明體" panose="02020500000000000000" pitchFamily="18" charset="-120"/>
                      </a:endParaRPr>
                    </a:p>
                  </a:txBody>
                  <a:tcPr marT="45706" marB="457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EAFF"/>
                    </a:solidFill>
                  </a:tcPr>
                </a:tc>
                <a:extLst>
                  <a:ext uri="{0D108BD9-81ED-4DB2-BD59-A6C34878D82A}">
                    <a16:rowId xmlns:a16="http://schemas.microsoft.com/office/drawing/2014/main" val="10004"/>
                  </a:ext>
                </a:extLst>
              </a:tr>
              <a:tr h="757033">
                <a:tc>
                  <a:txBody>
                    <a:bodyPr/>
                    <a:lstStyle>
                      <a:lvl1pPr>
                        <a:spcBef>
                          <a:spcPct val="20000"/>
                        </a:spcBef>
                        <a:buClr>
                          <a:schemeClr val="hlink"/>
                        </a:buClr>
                        <a:buSzPct val="90000"/>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2000" b="0" i="0" u="none" strike="noStrike" cap="none" normalizeH="0" baseline="0" dirty="0">
                          <a:ln>
                            <a:noFill/>
                          </a:ln>
                          <a:solidFill>
                            <a:srgbClr val="000080"/>
                          </a:solidFill>
                          <a:effectLst/>
                          <a:latin typeface="Arial" panose="020B0604020202020204" pitchFamily="34" charset="0"/>
                          <a:ea typeface="新細明體" panose="02020500000000000000" pitchFamily="18" charset="-120"/>
                        </a:rPr>
                        <a:t>Good for keeping symbol tables of closed scopes</a:t>
                      </a:r>
                      <a:endParaRPr kumimoji="0" lang="zh-TW" altLang="en-US" sz="2000" b="0" i="0" u="none" strike="noStrike" cap="none" normalizeH="0" baseline="0" dirty="0">
                        <a:ln>
                          <a:noFill/>
                        </a:ln>
                        <a:solidFill>
                          <a:srgbClr val="000080"/>
                        </a:solidFill>
                        <a:effectLst/>
                        <a:latin typeface="Arial" panose="020B0604020202020204" pitchFamily="34" charset="0"/>
                        <a:ea typeface="新細明體" panose="02020500000000000000" pitchFamily="18" charset="-120"/>
                      </a:endParaRPr>
                    </a:p>
                  </a:txBody>
                  <a:tcPr marT="45706" marB="457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D3FF"/>
                    </a:solidFill>
                  </a:tcPr>
                </a:tc>
                <a:tc>
                  <a:txBody>
                    <a:bodyPr/>
                    <a:lstStyle>
                      <a:lvl1pPr>
                        <a:spcBef>
                          <a:spcPct val="20000"/>
                        </a:spcBef>
                        <a:buClr>
                          <a:schemeClr val="hlink"/>
                        </a:buClr>
                        <a:buSzPct val="90000"/>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2000" b="0" i="0" u="none" strike="noStrike" cap="none" normalizeH="0" baseline="0" dirty="0">
                          <a:ln>
                            <a:noFill/>
                          </a:ln>
                          <a:solidFill>
                            <a:srgbClr val="000080"/>
                          </a:solidFill>
                          <a:effectLst/>
                          <a:latin typeface="Arial" panose="020B0604020202020204" pitchFamily="34" charset="0"/>
                          <a:ea typeface="新細明體" panose="02020500000000000000" pitchFamily="18" charset="-120"/>
                        </a:rPr>
                        <a:t>Good for </a:t>
                      </a:r>
                      <a:r>
                        <a:rPr kumimoji="0" lang="en-US" altLang="zh-TW" sz="2000" b="0" i="0" u="none" strike="noStrike" cap="none" normalizeH="0" baseline="0" dirty="0">
                          <a:ln>
                            <a:noFill/>
                          </a:ln>
                          <a:solidFill>
                            <a:srgbClr val="FF0000"/>
                          </a:solidFill>
                          <a:effectLst/>
                          <a:latin typeface="Arial" panose="020B0604020202020204" pitchFamily="34" charset="0"/>
                          <a:ea typeface="新細明體" panose="02020500000000000000" pitchFamily="18" charset="-120"/>
                        </a:rPr>
                        <a:t>1-pass compilers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2000" b="0" i="0" u="none" strike="noStrike" cap="none" normalizeH="0" baseline="0" dirty="0">
                          <a:ln>
                            <a:noFill/>
                          </a:ln>
                          <a:solidFill>
                            <a:srgbClr val="000080"/>
                          </a:solidFill>
                          <a:effectLst/>
                          <a:latin typeface="Arial" panose="020B0604020202020204" pitchFamily="34" charset="0"/>
                          <a:ea typeface="新細明體" panose="02020500000000000000" pitchFamily="18" charset="-120"/>
                        </a:rPr>
                        <a:t>(entries may be discarded after a scope is closed)</a:t>
                      </a:r>
                      <a:endParaRPr kumimoji="0" lang="zh-TW" altLang="en-US" sz="2000" b="0" i="0" u="none" strike="noStrike" cap="none" normalizeH="0" baseline="0" dirty="0">
                        <a:ln>
                          <a:noFill/>
                        </a:ln>
                        <a:solidFill>
                          <a:srgbClr val="000080"/>
                        </a:solidFill>
                        <a:effectLst/>
                        <a:latin typeface="Arial" panose="020B0604020202020204" pitchFamily="34" charset="0"/>
                        <a:ea typeface="新細明體" panose="02020500000000000000" pitchFamily="18" charset="-120"/>
                      </a:endParaRPr>
                    </a:p>
                  </a:txBody>
                  <a:tcPr marT="45706" marB="457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D3FF"/>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4126457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0"/>
          </p:nvPr>
        </p:nvSpPr>
        <p:spPr/>
        <p:txBody>
          <a:bodyPr/>
          <a:lstStyle/>
          <a:p>
            <a:fld id="{D9B6BDF2-6896-4B98-8776-C18582F63BA5}" type="slidenum">
              <a:rPr lang="zh-TW" altLang="en-US" smtClean="0"/>
              <a:pPr/>
              <a:t>15</a:t>
            </a:fld>
            <a:endParaRPr lang="zh-TW" altLang="en-US"/>
          </a:p>
        </p:txBody>
      </p:sp>
      <p:sp>
        <p:nvSpPr>
          <p:cNvPr id="5" name="Rectangle 2">
            <a:extLst>
              <a:ext uri="{FF2B5EF4-FFF2-40B4-BE49-F238E27FC236}">
                <a16:creationId xmlns:a16="http://schemas.microsoft.com/office/drawing/2014/main" id="{738E3C3A-DCAB-4DF8-8FD0-CFCE5C32610B}"/>
              </a:ext>
            </a:extLst>
          </p:cNvPr>
          <p:cNvSpPr>
            <a:spLocks noGrp="1"/>
          </p:cNvSpPr>
          <p:nvPr>
            <p:ph type="title"/>
          </p:nvPr>
        </p:nvSpPr>
        <p:spPr>
          <a:xfrm>
            <a:off x="1114816" y="152400"/>
            <a:ext cx="8888022" cy="685800"/>
          </a:xfrm>
        </p:spPr>
        <p:txBody>
          <a:bodyPr/>
          <a:lstStyle/>
          <a:p>
            <a:r>
              <a:rPr lang="en-US" altLang="zh-TW" sz="4000" dirty="0">
                <a:ea typeface="新細明體" panose="02020500000000000000" pitchFamily="18" charset="-120"/>
              </a:rPr>
              <a:t>Symbol Table Example (1)</a:t>
            </a:r>
          </a:p>
        </p:txBody>
      </p:sp>
      <p:pic>
        <p:nvPicPr>
          <p:cNvPr id="3" name="图片 2">
            <a:extLst>
              <a:ext uri="{FF2B5EF4-FFF2-40B4-BE49-F238E27FC236}">
                <a16:creationId xmlns:a16="http://schemas.microsoft.com/office/drawing/2014/main" id="{87EDE2D1-911D-475D-8A6D-DDC439FF6471}"/>
              </a:ext>
            </a:extLst>
          </p:cNvPr>
          <p:cNvPicPr>
            <a:picLocks noChangeAspect="1"/>
          </p:cNvPicPr>
          <p:nvPr/>
        </p:nvPicPr>
        <p:blipFill>
          <a:blip r:embed="rId2"/>
          <a:stretch>
            <a:fillRect/>
          </a:stretch>
        </p:blipFill>
        <p:spPr>
          <a:xfrm>
            <a:off x="2100676" y="1145484"/>
            <a:ext cx="7957824" cy="4937263"/>
          </a:xfrm>
          <a:prstGeom prst="rect">
            <a:avLst/>
          </a:prstGeom>
        </p:spPr>
      </p:pic>
    </p:spTree>
    <p:extLst>
      <p:ext uri="{BB962C8B-B14F-4D97-AF65-F5344CB8AC3E}">
        <p14:creationId xmlns:p14="http://schemas.microsoft.com/office/powerpoint/2010/main" val="27852295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0"/>
          </p:nvPr>
        </p:nvSpPr>
        <p:spPr/>
        <p:txBody>
          <a:bodyPr/>
          <a:lstStyle/>
          <a:p>
            <a:fld id="{D9B6BDF2-6896-4B98-8776-C18582F63BA5}" type="slidenum">
              <a:rPr lang="zh-TW" altLang="en-US" smtClean="0"/>
              <a:pPr/>
              <a:t>16</a:t>
            </a:fld>
            <a:endParaRPr lang="zh-TW" altLang="en-US"/>
          </a:p>
        </p:txBody>
      </p:sp>
      <p:sp>
        <p:nvSpPr>
          <p:cNvPr id="3" name="Rectangle 2">
            <a:extLst>
              <a:ext uri="{FF2B5EF4-FFF2-40B4-BE49-F238E27FC236}">
                <a16:creationId xmlns:a16="http://schemas.microsoft.com/office/drawing/2014/main" id="{D755F9D4-0432-46A1-859B-D36DA5F0DB37}"/>
              </a:ext>
            </a:extLst>
          </p:cNvPr>
          <p:cNvSpPr>
            <a:spLocks noGrp="1"/>
          </p:cNvSpPr>
          <p:nvPr>
            <p:ph type="title"/>
          </p:nvPr>
        </p:nvSpPr>
        <p:spPr>
          <a:xfrm>
            <a:off x="1025912" y="152400"/>
            <a:ext cx="8976926" cy="685800"/>
          </a:xfrm>
        </p:spPr>
        <p:txBody>
          <a:bodyPr/>
          <a:lstStyle/>
          <a:p>
            <a:r>
              <a:rPr lang="en-US" altLang="zh-TW" sz="4000" dirty="0">
                <a:ea typeface="新細明體" panose="02020500000000000000" pitchFamily="18" charset="-120"/>
              </a:rPr>
              <a:t>Symbol Table Example (2)</a:t>
            </a:r>
          </a:p>
        </p:txBody>
      </p:sp>
      <p:sp>
        <p:nvSpPr>
          <p:cNvPr id="4" name="Rectangle 3">
            <a:extLst>
              <a:ext uri="{FF2B5EF4-FFF2-40B4-BE49-F238E27FC236}">
                <a16:creationId xmlns:a16="http://schemas.microsoft.com/office/drawing/2014/main" id="{DA923D40-05ED-4C27-8D60-9AD0ECE3A574}"/>
              </a:ext>
            </a:extLst>
          </p:cNvPr>
          <p:cNvSpPr txBox="1">
            <a:spLocks/>
          </p:cNvSpPr>
          <p:nvPr/>
        </p:nvSpPr>
        <p:spPr bwMode="auto">
          <a:xfrm>
            <a:off x="2823601" y="2124588"/>
            <a:ext cx="6175434" cy="394778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882" indent="-342882" algn="l" rtl="0" eaLnBrk="1" fontAlgn="base" hangingPunct="1">
              <a:spcBef>
                <a:spcPct val="20000"/>
              </a:spcBef>
              <a:spcAft>
                <a:spcPct val="0"/>
              </a:spcAft>
              <a:buClr>
                <a:srgbClr val="0000FF"/>
              </a:buClr>
              <a:buSzPct val="80000"/>
              <a:buFont typeface="Wingdings" pitchFamily="2" charset="2"/>
              <a:buChar char="l"/>
              <a:defRPr kumimoji="1" sz="3733">
                <a:solidFill>
                  <a:schemeClr val="tx1"/>
                </a:solidFill>
                <a:latin typeface="Calibri" pitchFamily="34" charset="0"/>
                <a:ea typeface="標楷體" pitchFamily="65" charset="-120"/>
                <a:cs typeface="+mn-cs"/>
              </a:defRPr>
            </a:lvl1pPr>
            <a:lvl2pPr marL="742913" indent="-285737" algn="l" rtl="0" eaLnBrk="1" fontAlgn="base" hangingPunct="1">
              <a:spcBef>
                <a:spcPct val="20000"/>
              </a:spcBef>
              <a:spcAft>
                <a:spcPct val="0"/>
              </a:spcAft>
              <a:buClr>
                <a:srgbClr val="0000FF"/>
              </a:buClr>
              <a:buSzPct val="90000"/>
              <a:buFont typeface="Arial" charset="0"/>
              <a:buChar char="–"/>
              <a:defRPr kumimoji="1" sz="3200">
                <a:solidFill>
                  <a:schemeClr val="tx1"/>
                </a:solidFill>
                <a:latin typeface="Calibri" pitchFamily="34" charset="0"/>
                <a:ea typeface="標楷體" pitchFamily="65" charset="-120"/>
              </a:defRPr>
            </a:lvl2pPr>
            <a:lvl3pPr marL="1142943" indent="-228589" algn="l" rtl="0" eaLnBrk="1" fontAlgn="base" hangingPunct="1">
              <a:spcBef>
                <a:spcPct val="20000"/>
              </a:spcBef>
              <a:spcAft>
                <a:spcPct val="0"/>
              </a:spcAft>
              <a:buChar char="•"/>
              <a:defRPr kumimoji="1" sz="2667">
                <a:solidFill>
                  <a:schemeClr val="tx1"/>
                </a:solidFill>
                <a:latin typeface="Calibri" pitchFamily="34" charset="0"/>
                <a:ea typeface="標楷體" pitchFamily="65" charset="-120"/>
                <a:cs typeface="Calibri" pitchFamily="34" charset="0"/>
              </a:defRPr>
            </a:lvl3pPr>
            <a:lvl4pPr marL="1600121" indent="-228589" algn="l" rtl="0" eaLnBrk="1" fontAlgn="base" hangingPunct="1">
              <a:spcBef>
                <a:spcPct val="20000"/>
              </a:spcBef>
              <a:spcAft>
                <a:spcPct val="0"/>
              </a:spcAft>
              <a:buChar char="–"/>
              <a:defRPr kumimoji="1" sz="2400">
                <a:solidFill>
                  <a:schemeClr val="tx1"/>
                </a:solidFill>
                <a:latin typeface="Calibri" pitchFamily="34" charset="0"/>
                <a:ea typeface="標楷體" pitchFamily="65" charset="-120"/>
                <a:cs typeface="Calibri" pitchFamily="34" charset="0"/>
              </a:defRPr>
            </a:lvl4pPr>
            <a:lvl5pPr marL="2057298" indent="-228589" algn="l" rtl="0" eaLnBrk="1" fontAlgn="base" hangingPunct="1">
              <a:spcBef>
                <a:spcPct val="20000"/>
              </a:spcBef>
              <a:spcAft>
                <a:spcPct val="0"/>
              </a:spcAft>
              <a:buChar char="»"/>
              <a:defRPr kumimoji="1" sz="2133">
                <a:solidFill>
                  <a:schemeClr val="tx1"/>
                </a:solidFill>
                <a:latin typeface="Calibri" pitchFamily="34" charset="0"/>
                <a:ea typeface="標楷體" pitchFamily="65" charset="-120"/>
                <a:cs typeface="Calibri" pitchFamily="34" charset="0"/>
              </a:defRPr>
            </a:lvl5pPr>
            <a:lvl6pPr marL="2514476" indent="-228589" algn="l" rtl="0" eaLnBrk="1" fontAlgn="base" hangingPunct="1">
              <a:spcBef>
                <a:spcPct val="20000"/>
              </a:spcBef>
              <a:spcAft>
                <a:spcPct val="0"/>
              </a:spcAft>
              <a:buChar char="»"/>
              <a:defRPr kumimoji="1" sz="2000">
                <a:solidFill>
                  <a:schemeClr val="tx1"/>
                </a:solidFill>
                <a:latin typeface="+mn-lt"/>
                <a:ea typeface="+mn-ea"/>
              </a:defRPr>
            </a:lvl6pPr>
            <a:lvl7pPr marL="2971652" indent="-228589" algn="l" rtl="0" eaLnBrk="1" fontAlgn="base" hangingPunct="1">
              <a:spcBef>
                <a:spcPct val="20000"/>
              </a:spcBef>
              <a:spcAft>
                <a:spcPct val="0"/>
              </a:spcAft>
              <a:buChar char="»"/>
              <a:defRPr kumimoji="1" sz="2000">
                <a:solidFill>
                  <a:schemeClr val="tx1"/>
                </a:solidFill>
                <a:latin typeface="+mn-lt"/>
                <a:ea typeface="+mn-ea"/>
              </a:defRPr>
            </a:lvl7pPr>
            <a:lvl8pPr marL="3428829" indent="-228589" algn="l" rtl="0" eaLnBrk="1" fontAlgn="base" hangingPunct="1">
              <a:spcBef>
                <a:spcPct val="20000"/>
              </a:spcBef>
              <a:spcAft>
                <a:spcPct val="0"/>
              </a:spcAft>
              <a:buChar char="»"/>
              <a:defRPr kumimoji="1" sz="2000">
                <a:solidFill>
                  <a:schemeClr val="tx1"/>
                </a:solidFill>
                <a:latin typeface="+mn-lt"/>
                <a:ea typeface="+mn-ea"/>
              </a:defRPr>
            </a:lvl8pPr>
            <a:lvl9pPr marL="3886007" indent="-228589" algn="l" rtl="0" eaLnBrk="1" fontAlgn="base" hangingPunct="1">
              <a:spcBef>
                <a:spcPct val="20000"/>
              </a:spcBef>
              <a:spcAft>
                <a:spcPct val="0"/>
              </a:spcAft>
              <a:buChar char="»"/>
              <a:defRPr kumimoji="1" sz="2000">
                <a:solidFill>
                  <a:schemeClr val="tx1"/>
                </a:solidFill>
                <a:latin typeface="+mn-lt"/>
                <a:ea typeface="+mn-ea"/>
              </a:defRPr>
            </a:lvl9pPr>
          </a:lstStyle>
          <a:p>
            <a:pPr>
              <a:buFontTx/>
              <a:buNone/>
            </a:pPr>
            <a:r>
              <a:rPr lang="en-US" altLang="zh-TW" sz="1800" kern="0" dirty="0" err="1"/>
              <a:t>symtab</a:t>
            </a:r>
            <a:r>
              <a:rPr lang="en-US" altLang="zh-TW" sz="1800" kern="0" dirty="0"/>
              <a:t> *</a:t>
            </a:r>
            <a:r>
              <a:rPr lang="en-US" altLang="zh-TW" sz="1800" kern="0" dirty="0" err="1"/>
              <a:t>hashtable</a:t>
            </a:r>
            <a:r>
              <a:rPr lang="en-US" altLang="zh-TW" sz="1800" kern="0" dirty="0"/>
              <a:t>[ TABLE_SIZE ];</a:t>
            </a:r>
          </a:p>
          <a:p>
            <a:pPr>
              <a:buFontTx/>
              <a:buNone/>
            </a:pPr>
            <a:r>
              <a:rPr lang="en-US" altLang="zh-TW" sz="1800" kern="0" dirty="0"/>
              <a:t>struct </a:t>
            </a:r>
            <a:r>
              <a:rPr lang="en-US" altLang="zh-TW" sz="1800" kern="0" dirty="0" err="1"/>
              <a:t>symtab</a:t>
            </a:r>
            <a:r>
              <a:rPr lang="en-US" altLang="zh-TW" sz="1800" kern="0" dirty="0"/>
              <a:t> {</a:t>
            </a:r>
          </a:p>
          <a:p>
            <a:pPr>
              <a:buFontTx/>
              <a:buNone/>
            </a:pPr>
            <a:r>
              <a:rPr lang="en-US" altLang="zh-TW" sz="1800" kern="0" dirty="0"/>
              <a:t>		char *name;</a:t>
            </a:r>
          </a:p>
          <a:p>
            <a:pPr>
              <a:buFontTx/>
              <a:buNone/>
            </a:pPr>
            <a:r>
              <a:rPr lang="en-US" altLang="zh-TW" sz="1800" kern="0" dirty="0"/>
              <a:t>		int scope;	/* or store the VAR info */	</a:t>
            </a:r>
          </a:p>
          <a:p>
            <a:pPr>
              <a:buFontTx/>
              <a:buNone/>
            </a:pPr>
            <a:r>
              <a:rPr lang="en-US" altLang="zh-TW" sz="1800" kern="0" dirty="0"/>
              <a:t>		int level;	/* threads symbols in the same scope */     </a:t>
            </a:r>
          </a:p>
          <a:p>
            <a:pPr>
              <a:buFontTx/>
              <a:buNone/>
            </a:pPr>
            <a:r>
              <a:rPr lang="en-US" altLang="zh-TW" sz="1800" kern="0" dirty="0"/>
              <a:t>		Type	type;	     /* tag </a:t>
            </a:r>
            <a:r>
              <a:rPr lang="en-US" altLang="zh-TW" sz="1800" kern="0" dirty="0">
                <a:sym typeface="Wingdings" panose="05000000000000000000" pitchFamily="2" charset="2"/>
              </a:rPr>
              <a:t> what type is it? */</a:t>
            </a:r>
            <a:endParaRPr lang="en-US" altLang="zh-TW" sz="1800" kern="0" dirty="0"/>
          </a:p>
          <a:p>
            <a:pPr>
              <a:buFontTx/>
              <a:buNone/>
            </a:pPr>
            <a:r>
              <a:rPr lang="en-US" altLang="zh-TW" sz="1800" kern="0" dirty="0"/>
              <a:t>		union {</a:t>
            </a:r>
          </a:p>
          <a:p>
            <a:pPr>
              <a:buFontTx/>
              <a:buNone/>
            </a:pPr>
            <a:r>
              <a:rPr lang="en-US" altLang="zh-TW" sz="1800" kern="0" dirty="0"/>
              <a:t>			</a:t>
            </a:r>
            <a:r>
              <a:rPr lang="en-US" altLang="zh-TW" sz="1800" kern="0" dirty="0" err="1"/>
              <a:t>ARRAY_desc</a:t>
            </a:r>
            <a:r>
              <a:rPr lang="en-US" altLang="zh-TW" sz="1800" kern="0" dirty="0"/>
              <a:t>	*</a:t>
            </a:r>
            <a:r>
              <a:rPr lang="en-US" altLang="zh-TW" sz="1800" kern="0" dirty="0" err="1"/>
              <a:t>array_rec</a:t>
            </a:r>
            <a:r>
              <a:rPr lang="en-US" altLang="zh-TW" sz="1800" kern="0" dirty="0"/>
              <a:t>;</a:t>
            </a:r>
          </a:p>
          <a:p>
            <a:pPr>
              <a:buFontTx/>
              <a:buNone/>
            </a:pPr>
            <a:r>
              <a:rPr lang="en-US" altLang="zh-TW" sz="1800" kern="0" dirty="0"/>
              <a:t>			</a:t>
            </a:r>
            <a:r>
              <a:rPr lang="en-US" altLang="zh-TW" sz="1800" kern="0" dirty="0" err="1"/>
              <a:t>FUNC_desc</a:t>
            </a:r>
            <a:r>
              <a:rPr lang="en-US" altLang="zh-TW" sz="1800" kern="0" dirty="0"/>
              <a:t>		*</a:t>
            </a:r>
            <a:r>
              <a:rPr lang="en-US" altLang="zh-TW" sz="1800" kern="0" dirty="0" err="1"/>
              <a:t>func_rec</a:t>
            </a:r>
            <a:r>
              <a:rPr lang="en-US" altLang="zh-TW" sz="1800" kern="0" dirty="0"/>
              <a:t>;</a:t>
            </a:r>
          </a:p>
          <a:p>
            <a:pPr>
              <a:buFontTx/>
              <a:buNone/>
            </a:pPr>
            <a:r>
              <a:rPr lang="en-US" altLang="zh-TW" sz="1800" kern="0" dirty="0"/>
              <a:t>			</a:t>
            </a:r>
            <a:r>
              <a:rPr lang="en-US" altLang="zh-TW" sz="1800" kern="0" dirty="0" err="1"/>
              <a:t>STRUCT_desc</a:t>
            </a:r>
            <a:r>
              <a:rPr lang="en-US" altLang="zh-TW" sz="1800" kern="0" dirty="0"/>
              <a:t>	*</a:t>
            </a:r>
            <a:r>
              <a:rPr lang="en-US" altLang="zh-TW" sz="1800" kern="0" dirty="0" err="1"/>
              <a:t>struct_rec</a:t>
            </a:r>
            <a:r>
              <a:rPr lang="en-US" altLang="zh-TW" sz="1800" kern="0" dirty="0"/>
              <a:t>;</a:t>
            </a:r>
          </a:p>
          <a:p>
            <a:pPr>
              <a:buFontTx/>
              <a:buNone/>
            </a:pPr>
            <a:r>
              <a:rPr lang="en-US" altLang="zh-TW" sz="1800" kern="0" dirty="0"/>
              <a:t>			} </a:t>
            </a:r>
            <a:r>
              <a:rPr lang="en-US" altLang="zh-TW" sz="1800" kern="0" dirty="0" err="1"/>
              <a:t>symtab_urec</a:t>
            </a:r>
            <a:r>
              <a:rPr lang="en-US" altLang="zh-TW" sz="1800" kern="0" dirty="0"/>
              <a:t>;</a:t>
            </a:r>
          </a:p>
          <a:p>
            <a:pPr>
              <a:buFontTx/>
              <a:buNone/>
            </a:pPr>
            <a:r>
              <a:rPr lang="en-US" altLang="zh-TW" sz="1800" kern="0" dirty="0"/>
              <a:t>		struct </a:t>
            </a:r>
            <a:r>
              <a:rPr lang="en-US" altLang="zh-TW" sz="1800" kern="0" dirty="0" err="1"/>
              <a:t>symtab</a:t>
            </a:r>
            <a:r>
              <a:rPr lang="en-US" altLang="zh-TW" sz="1800" kern="0" dirty="0"/>
              <a:t> *next; }</a:t>
            </a:r>
          </a:p>
        </p:txBody>
      </p:sp>
      <p:pic>
        <p:nvPicPr>
          <p:cNvPr id="5" name="Picture 4">
            <a:extLst>
              <a:ext uri="{FF2B5EF4-FFF2-40B4-BE49-F238E27FC236}">
                <a16:creationId xmlns:a16="http://schemas.microsoft.com/office/drawing/2014/main" id="{FEA2F75B-C3FB-4B80-88F6-11B40CA5EDA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3299" t="12625" r="5550" b="43853"/>
          <a:stretch/>
        </p:blipFill>
        <p:spPr bwMode="auto">
          <a:xfrm>
            <a:off x="3045809" y="1245729"/>
            <a:ext cx="5862182" cy="6764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6" name="直線單箭頭接點 2">
            <a:extLst>
              <a:ext uri="{FF2B5EF4-FFF2-40B4-BE49-F238E27FC236}">
                <a16:creationId xmlns:a16="http://schemas.microsoft.com/office/drawing/2014/main" id="{EF7DBA57-18C6-4587-8646-23F5BD8CBD11}"/>
              </a:ext>
            </a:extLst>
          </p:cNvPr>
          <p:cNvCxnSpPr>
            <a:cxnSpLocks noChangeShapeType="1"/>
          </p:cNvCxnSpPr>
          <p:nvPr/>
        </p:nvCxnSpPr>
        <p:spPr bwMode="auto">
          <a:xfrm>
            <a:off x="4091861" y="1876155"/>
            <a:ext cx="456156" cy="926926"/>
          </a:xfrm>
          <a:prstGeom prst="straightConnector1">
            <a:avLst/>
          </a:prstGeom>
          <a:noFill/>
          <a:ln w="38100" algn="ctr">
            <a:solidFill>
              <a:srgbClr val="FF0000"/>
            </a:solidFill>
            <a:round/>
            <a:headEnd/>
            <a:tailEnd type="arrow" w="med" len="med"/>
          </a:ln>
          <a:extLst>
            <a:ext uri="{909E8E84-426E-40DD-AFC4-6F175D3DCCD1}">
              <a14:hiddenFill xmlns:a14="http://schemas.microsoft.com/office/drawing/2010/main">
                <a:noFill/>
              </a14:hiddenFill>
            </a:ext>
          </a:extLst>
        </p:spPr>
      </p:cxnSp>
      <p:cxnSp>
        <p:nvCxnSpPr>
          <p:cNvPr id="8" name="直線單箭頭接點 6">
            <a:extLst>
              <a:ext uri="{FF2B5EF4-FFF2-40B4-BE49-F238E27FC236}">
                <a16:creationId xmlns:a16="http://schemas.microsoft.com/office/drawing/2014/main" id="{4E80D7D4-C8F9-4C51-900F-2F8E45DF0588}"/>
              </a:ext>
            </a:extLst>
          </p:cNvPr>
          <p:cNvCxnSpPr>
            <a:cxnSpLocks noChangeShapeType="1"/>
          </p:cNvCxnSpPr>
          <p:nvPr/>
        </p:nvCxnSpPr>
        <p:spPr bwMode="auto">
          <a:xfrm>
            <a:off x="4783873" y="1895707"/>
            <a:ext cx="139925" cy="1972086"/>
          </a:xfrm>
          <a:prstGeom prst="straightConnector1">
            <a:avLst/>
          </a:prstGeom>
          <a:noFill/>
          <a:ln w="38100" algn="ctr">
            <a:solidFill>
              <a:srgbClr val="FF0000"/>
            </a:solidFill>
            <a:round/>
            <a:headEnd/>
            <a:tailEnd type="arrow" w="med" len="med"/>
          </a:ln>
          <a:extLst>
            <a:ext uri="{909E8E84-426E-40DD-AFC4-6F175D3DCCD1}">
              <a14:hiddenFill xmlns:a14="http://schemas.microsoft.com/office/drawing/2010/main">
                <a:noFill/>
              </a14:hiddenFill>
            </a:ext>
          </a:extLst>
        </p:spPr>
      </p:cxnSp>
      <p:cxnSp>
        <p:nvCxnSpPr>
          <p:cNvPr id="9" name="直線單箭頭接點 8">
            <a:extLst>
              <a:ext uri="{FF2B5EF4-FFF2-40B4-BE49-F238E27FC236}">
                <a16:creationId xmlns:a16="http://schemas.microsoft.com/office/drawing/2014/main" id="{B24825C8-15D2-480E-93EC-BAA433ECE92F}"/>
              </a:ext>
            </a:extLst>
          </p:cNvPr>
          <p:cNvCxnSpPr>
            <a:cxnSpLocks noChangeShapeType="1"/>
          </p:cNvCxnSpPr>
          <p:nvPr/>
        </p:nvCxnSpPr>
        <p:spPr bwMode="auto">
          <a:xfrm>
            <a:off x="5474943" y="1884556"/>
            <a:ext cx="1" cy="1294306"/>
          </a:xfrm>
          <a:prstGeom prst="straightConnector1">
            <a:avLst/>
          </a:prstGeom>
          <a:noFill/>
          <a:ln w="38100" algn="ctr">
            <a:solidFill>
              <a:srgbClr val="FF0000"/>
            </a:solidFill>
            <a:round/>
            <a:headEnd/>
            <a:tailEnd type="arrow" w="med" len="med"/>
          </a:ln>
          <a:extLst>
            <a:ext uri="{909E8E84-426E-40DD-AFC4-6F175D3DCCD1}">
              <a14:hiddenFill xmlns:a14="http://schemas.microsoft.com/office/drawing/2010/main">
                <a:noFill/>
              </a14:hiddenFill>
            </a:ext>
          </a:extLst>
        </p:spPr>
      </p:cxnSp>
      <p:cxnSp>
        <p:nvCxnSpPr>
          <p:cNvPr id="10" name="直線單箭頭接點 10">
            <a:extLst>
              <a:ext uri="{FF2B5EF4-FFF2-40B4-BE49-F238E27FC236}">
                <a16:creationId xmlns:a16="http://schemas.microsoft.com/office/drawing/2014/main" id="{B3F222A3-B0ED-40CE-A4AF-3CF89F402DD5}"/>
              </a:ext>
            </a:extLst>
          </p:cNvPr>
          <p:cNvCxnSpPr>
            <a:cxnSpLocks noChangeShapeType="1"/>
          </p:cNvCxnSpPr>
          <p:nvPr/>
        </p:nvCxnSpPr>
        <p:spPr bwMode="auto">
          <a:xfrm flipH="1">
            <a:off x="5977054" y="1884557"/>
            <a:ext cx="379141" cy="1661531"/>
          </a:xfrm>
          <a:prstGeom prst="straightConnector1">
            <a:avLst/>
          </a:prstGeom>
          <a:noFill/>
          <a:ln w="38100" algn="ctr">
            <a:solidFill>
              <a:srgbClr val="FF0000"/>
            </a:solidFill>
            <a:round/>
            <a:headEnd/>
            <a:tailEnd type="arrow" w="med" len="med"/>
          </a:ln>
          <a:extLst>
            <a:ext uri="{909E8E84-426E-40DD-AFC4-6F175D3DCCD1}">
              <a14:hiddenFill xmlns:a14="http://schemas.microsoft.com/office/drawing/2010/main">
                <a:noFill/>
              </a14:hiddenFill>
            </a:ext>
          </a:extLst>
        </p:spPr>
      </p:cxnSp>
      <p:cxnSp>
        <p:nvCxnSpPr>
          <p:cNvPr id="11" name="直線單箭頭接點 12">
            <a:extLst>
              <a:ext uri="{FF2B5EF4-FFF2-40B4-BE49-F238E27FC236}">
                <a16:creationId xmlns:a16="http://schemas.microsoft.com/office/drawing/2014/main" id="{E93E061D-7AF7-411E-80BD-7420A0E356E9}"/>
              </a:ext>
            </a:extLst>
          </p:cNvPr>
          <p:cNvCxnSpPr>
            <a:cxnSpLocks noChangeShapeType="1"/>
          </p:cNvCxnSpPr>
          <p:nvPr/>
        </p:nvCxnSpPr>
        <p:spPr bwMode="auto">
          <a:xfrm flipH="1">
            <a:off x="5569496" y="1906859"/>
            <a:ext cx="1823763" cy="3955805"/>
          </a:xfrm>
          <a:prstGeom prst="straightConnector1">
            <a:avLst/>
          </a:prstGeom>
          <a:noFill/>
          <a:ln w="38100" algn="ctr">
            <a:solidFill>
              <a:srgbClr val="FF0000"/>
            </a:solidFill>
            <a:round/>
            <a:headEnd/>
            <a:tailEnd type="arrow" w="med" len="me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1382257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500" fill="hold"/>
                                        <p:tgtEl>
                                          <p:spTgt spid="10"/>
                                        </p:tgtEl>
                                        <p:attrNameLst>
                                          <p:attrName>ppt_x</p:attrName>
                                        </p:attrNameLst>
                                      </p:cBhvr>
                                      <p:tavLst>
                                        <p:tav tm="0">
                                          <p:val>
                                            <p:strVal val="#ppt_x"/>
                                          </p:val>
                                        </p:tav>
                                        <p:tav tm="100000">
                                          <p:val>
                                            <p:strVal val="#ppt_x"/>
                                          </p:val>
                                        </p:tav>
                                      </p:tavLst>
                                    </p:anim>
                                    <p:anim calcmode="lin" valueType="num">
                                      <p:cBhvr additive="base">
                                        <p:cTn id="2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1"/>
                                        </p:tgtEl>
                                        <p:attrNameLst>
                                          <p:attrName>style.visibility</p:attrName>
                                        </p:attrNameLst>
                                      </p:cBhvr>
                                      <p:to>
                                        <p:strVal val="visible"/>
                                      </p:to>
                                    </p:set>
                                    <p:anim calcmode="lin" valueType="num">
                                      <p:cBhvr additive="base">
                                        <p:cTn id="31" dur="500" fill="hold"/>
                                        <p:tgtEl>
                                          <p:spTgt spid="11"/>
                                        </p:tgtEl>
                                        <p:attrNameLst>
                                          <p:attrName>ppt_x</p:attrName>
                                        </p:attrNameLst>
                                      </p:cBhvr>
                                      <p:tavLst>
                                        <p:tav tm="0">
                                          <p:val>
                                            <p:strVal val="#ppt_x"/>
                                          </p:val>
                                        </p:tav>
                                        <p:tav tm="100000">
                                          <p:val>
                                            <p:strVal val="#ppt_x"/>
                                          </p:val>
                                        </p:tav>
                                      </p:tavLst>
                                    </p:anim>
                                    <p:anim calcmode="lin" valueType="num">
                                      <p:cBhvr additive="base">
                                        <p:cTn id="32"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0"/>
          </p:nvPr>
        </p:nvSpPr>
        <p:spPr/>
        <p:txBody>
          <a:bodyPr/>
          <a:lstStyle/>
          <a:p>
            <a:fld id="{D9B6BDF2-6896-4B98-8776-C18582F63BA5}" type="slidenum">
              <a:rPr lang="zh-TW" altLang="en-US" smtClean="0"/>
              <a:pPr/>
              <a:t>17</a:t>
            </a:fld>
            <a:endParaRPr lang="zh-TW" altLang="en-US"/>
          </a:p>
        </p:txBody>
      </p:sp>
      <p:grpSp>
        <p:nvGrpSpPr>
          <p:cNvPr id="2" name="组合 1">
            <a:extLst>
              <a:ext uri="{FF2B5EF4-FFF2-40B4-BE49-F238E27FC236}">
                <a16:creationId xmlns:a16="http://schemas.microsoft.com/office/drawing/2014/main" id="{EBDC4C18-1928-42F0-89C5-8272ECBCF597}"/>
              </a:ext>
            </a:extLst>
          </p:cNvPr>
          <p:cNvGrpSpPr/>
          <p:nvPr/>
        </p:nvGrpSpPr>
        <p:grpSpPr>
          <a:xfrm>
            <a:off x="1794788" y="1104378"/>
            <a:ext cx="8866188" cy="924839"/>
            <a:chOff x="1794788" y="1217112"/>
            <a:chExt cx="8866188" cy="924839"/>
          </a:xfrm>
        </p:grpSpPr>
        <p:pic>
          <p:nvPicPr>
            <p:cNvPr id="3" name="Picture 4">
              <a:extLst>
                <a:ext uri="{FF2B5EF4-FFF2-40B4-BE49-F238E27FC236}">
                  <a16:creationId xmlns:a16="http://schemas.microsoft.com/office/drawing/2014/main" id="{6A92420A-C868-41D4-A479-C3E51A1B814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40493"/>
            <a:stretch/>
          </p:blipFill>
          <p:spPr bwMode="auto">
            <a:xfrm>
              <a:off x="2144038" y="1217112"/>
              <a:ext cx="8516938" cy="9248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6">
              <a:extLst>
                <a:ext uri="{FF2B5EF4-FFF2-40B4-BE49-F238E27FC236}">
                  <a16:creationId xmlns:a16="http://schemas.microsoft.com/office/drawing/2014/main" id="{A745BBB0-9EE5-4211-97BF-A79421F471FE}"/>
                </a:ext>
              </a:extLst>
            </p:cNvPr>
            <p:cNvSpPr txBox="1">
              <a:spLocks noChangeArrowheads="1"/>
            </p:cNvSpPr>
            <p:nvPr/>
          </p:nvSpPr>
          <p:spPr bwMode="auto">
            <a:xfrm>
              <a:off x="1794788" y="1540962"/>
              <a:ext cx="2305050" cy="369888"/>
            </a:xfrm>
            <a:prstGeom prst="rect">
              <a:avLst/>
            </a:prstGeom>
            <a:solidFill>
              <a:srgbClr val="FFFF00"/>
            </a:solidFill>
            <a:ln w="9525">
              <a:solidFill>
                <a:schemeClr val="accent1"/>
              </a:solidFill>
              <a:miter lim="800000"/>
              <a:headEnd/>
              <a:tailEnd/>
            </a:ln>
          </p:spPr>
          <p:txBody>
            <a:bodyPr>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zh-TW" sz="1800" dirty="0">
                  <a:solidFill>
                    <a:srgbClr val="FF0000"/>
                  </a:solidFill>
                  <a:latin typeface="Arial" panose="020B0604020202020204" pitchFamily="34" charset="0"/>
                </a:rPr>
                <a:t>A symbol table entry</a:t>
              </a:r>
              <a:endParaRPr lang="zh-TW" altLang="en-US" sz="1800" dirty="0">
                <a:solidFill>
                  <a:srgbClr val="FF0000"/>
                </a:solidFill>
                <a:latin typeface="Arial" panose="020B0604020202020204" pitchFamily="34" charset="0"/>
              </a:endParaRPr>
            </a:p>
          </p:txBody>
        </p:sp>
      </p:grpSp>
      <p:pic>
        <p:nvPicPr>
          <p:cNvPr id="5" name="Picture 2">
            <a:extLst>
              <a:ext uri="{FF2B5EF4-FFF2-40B4-BE49-F238E27FC236}">
                <a16:creationId xmlns:a16="http://schemas.microsoft.com/office/drawing/2014/main" id="{14026C11-1C32-449F-914E-39FAD266AAA3}"/>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25573"/>
          <a:stretch/>
        </p:blipFill>
        <p:spPr bwMode="auto">
          <a:xfrm>
            <a:off x="1558490" y="2025084"/>
            <a:ext cx="8513763" cy="41377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Rectangle 2">
            <a:extLst>
              <a:ext uri="{FF2B5EF4-FFF2-40B4-BE49-F238E27FC236}">
                <a16:creationId xmlns:a16="http://schemas.microsoft.com/office/drawing/2014/main" id="{F6A988A6-485D-492A-8464-1CD5116660BE}"/>
              </a:ext>
            </a:extLst>
          </p:cNvPr>
          <p:cNvSpPr>
            <a:spLocks noGrp="1"/>
          </p:cNvSpPr>
          <p:nvPr>
            <p:ph type="title"/>
          </p:nvPr>
        </p:nvSpPr>
        <p:spPr>
          <a:xfrm>
            <a:off x="1102290" y="152400"/>
            <a:ext cx="8900548" cy="685800"/>
          </a:xfrm>
        </p:spPr>
        <p:txBody>
          <a:bodyPr/>
          <a:lstStyle/>
          <a:p>
            <a:r>
              <a:rPr lang="en-US" altLang="zh-TW" sz="4000" dirty="0">
                <a:ea typeface="新細明體" panose="02020500000000000000" pitchFamily="18" charset="-120"/>
              </a:rPr>
              <a:t>Symbol Table Example (3)</a:t>
            </a:r>
          </a:p>
        </p:txBody>
      </p:sp>
    </p:spTree>
    <p:extLst>
      <p:ext uri="{BB962C8B-B14F-4D97-AF65-F5344CB8AC3E}">
        <p14:creationId xmlns:p14="http://schemas.microsoft.com/office/powerpoint/2010/main" val="30322327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0"/>
          </p:nvPr>
        </p:nvSpPr>
        <p:spPr/>
        <p:txBody>
          <a:bodyPr/>
          <a:lstStyle/>
          <a:p>
            <a:fld id="{D9B6BDF2-6896-4B98-8776-C18582F63BA5}" type="slidenum">
              <a:rPr lang="zh-TW" altLang="en-US" smtClean="0"/>
              <a:pPr/>
              <a:t>18</a:t>
            </a:fld>
            <a:endParaRPr lang="zh-TW" altLang="en-US"/>
          </a:p>
        </p:txBody>
      </p:sp>
      <p:sp>
        <p:nvSpPr>
          <p:cNvPr id="3" name="Title 1">
            <a:extLst>
              <a:ext uri="{FF2B5EF4-FFF2-40B4-BE49-F238E27FC236}">
                <a16:creationId xmlns:a16="http://schemas.microsoft.com/office/drawing/2014/main" id="{3F47368C-88CB-409F-A348-38FEDAD6AC65}"/>
              </a:ext>
            </a:extLst>
          </p:cNvPr>
          <p:cNvSpPr>
            <a:spLocks noGrp="1"/>
          </p:cNvSpPr>
          <p:nvPr>
            <p:ph type="title"/>
          </p:nvPr>
        </p:nvSpPr>
        <p:spPr>
          <a:xfrm>
            <a:off x="1092819" y="152400"/>
            <a:ext cx="10783229" cy="672790"/>
          </a:xfrm>
        </p:spPr>
        <p:txBody>
          <a:bodyPr/>
          <a:lstStyle/>
          <a:p>
            <a:r>
              <a:rPr lang="en-US" altLang="zh-TW" sz="4000" dirty="0">
                <a:ea typeface="新細明體" panose="02020500000000000000" pitchFamily="18" charset="-120"/>
              </a:rPr>
              <a:t>Basic Implementation Techniques</a:t>
            </a:r>
            <a:endParaRPr lang="zh-TW" altLang="en-US" sz="4000" dirty="0">
              <a:ea typeface="新細明體" panose="02020500000000000000" pitchFamily="18" charset="-120"/>
            </a:endParaRPr>
          </a:p>
        </p:txBody>
      </p:sp>
      <p:sp>
        <p:nvSpPr>
          <p:cNvPr id="4" name="Content Placeholder 2">
            <a:extLst>
              <a:ext uri="{FF2B5EF4-FFF2-40B4-BE49-F238E27FC236}">
                <a16:creationId xmlns:a16="http://schemas.microsoft.com/office/drawing/2014/main" id="{9111134B-417C-4B10-9F27-4FAE24A9EDF6}"/>
              </a:ext>
            </a:extLst>
          </p:cNvPr>
          <p:cNvSpPr>
            <a:spLocks noGrp="1"/>
          </p:cNvSpPr>
          <p:nvPr>
            <p:ph idx="1"/>
          </p:nvPr>
        </p:nvSpPr>
        <p:spPr>
          <a:xfrm>
            <a:off x="1148574" y="1047479"/>
            <a:ext cx="10400371" cy="3415192"/>
          </a:xfrm>
        </p:spPr>
        <p:txBody>
          <a:bodyPr/>
          <a:lstStyle/>
          <a:p>
            <a:r>
              <a:rPr lang="en-US" altLang="zh-TW" sz="2800" dirty="0"/>
              <a:t>Unordered list</a:t>
            </a:r>
          </a:p>
          <a:p>
            <a:r>
              <a:rPr lang="en-US" altLang="zh-TW" sz="2800" dirty="0"/>
              <a:t>Ordered list</a:t>
            </a:r>
          </a:p>
          <a:p>
            <a:pPr lvl="1"/>
            <a:r>
              <a:rPr lang="en-US" altLang="zh-TW" sz="2400" dirty="0"/>
              <a:t>Binary search</a:t>
            </a:r>
          </a:p>
          <a:p>
            <a:r>
              <a:rPr lang="en-US" altLang="zh-TW" sz="2800" dirty="0"/>
              <a:t>Binary search tree</a:t>
            </a:r>
          </a:p>
          <a:p>
            <a:r>
              <a:rPr lang="en-US" altLang="zh-TW" sz="2800" dirty="0"/>
              <a:t>Hash tables</a:t>
            </a:r>
          </a:p>
          <a:p>
            <a:pPr lvl="1"/>
            <a:r>
              <a:rPr lang="en-US" altLang="zh-TW" sz="2400" dirty="0"/>
              <a:t>Constant time search</a:t>
            </a:r>
          </a:p>
          <a:p>
            <a:pPr lvl="1"/>
            <a:r>
              <a:rPr lang="en-US" altLang="zh-TW" sz="2400" dirty="0"/>
              <a:t>Most commonly used</a:t>
            </a:r>
          </a:p>
          <a:p>
            <a:pPr lvl="1"/>
            <a:r>
              <a:rPr lang="en-US" altLang="zh-TW" sz="2400" dirty="0"/>
              <a:t>Conflicts resolution: chaining is commonly used</a:t>
            </a:r>
            <a:endParaRPr lang="zh-TW" altLang="en-US" sz="2400" dirty="0"/>
          </a:p>
        </p:txBody>
      </p:sp>
      <p:sp>
        <p:nvSpPr>
          <p:cNvPr id="5" name="矩形 4">
            <a:extLst>
              <a:ext uri="{FF2B5EF4-FFF2-40B4-BE49-F238E27FC236}">
                <a16:creationId xmlns:a16="http://schemas.microsoft.com/office/drawing/2014/main" id="{207928C6-EF77-4600-A48C-8E638478BEE4}"/>
              </a:ext>
            </a:extLst>
          </p:cNvPr>
          <p:cNvSpPr>
            <a:spLocks noChangeArrowheads="1"/>
          </p:cNvSpPr>
          <p:nvPr/>
        </p:nvSpPr>
        <p:spPr bwMode="auto">
          <a:xfrm>
            <a:off x="4066931" y="5077068"/>
            <a:ext cx="4114800" cy="416581"/>
          </a:xfrm>
          <a:prstGeom prst="rect">
            <a:avLst/>
          </a:prstGeom>
          <a:solidFill>
            <a:srgbClr val="FFFF00"/>
          </a:solidFill>
          <a:ln w="9525" algn="ctr">
            <a:solidFill>
              <a:srgbClr val="FF0000"/>
            </a:solidFill>
            <a:round/>
            <a:headEnd/>
            <a:tailEnd/>
          </a:ln>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zh-TW" sz="2000" dirty="0">
                <a:solidFill>
                  <a:srgbClr val="FF0000"/>
                </a:solidFill>
                <a:latin typeface="Arial" panose="020B0604020202020204" pitchFamily="34" charset="0"/>
              </a:rPr>
              <a:t>What is a good Hash function ?</a:t>
            </a:r>
            <a:endParaRPr lang="zh-TW" altLang="en-US" sz="2000" dirty="0">
              <a:solidFill>
                <a:srgbClr val="FF0000"/>
              </a:solidFill>
              <a:latin typeface="Arial" panose="020B0604020202020204" pitchFamily="34" charset="0"/>
            </a:endParaRPr>
          </a:p>
        </p:txBody>
      </p:sp>
      <p:sp>
        <p:nvSpPr>
          <p:cNvPr id="6" name="矩形 5">
            <a:extLst>
              <a:ext uri="{FF2B5EF4-FFF2-40B4-BE49-F238E27FC236}">
                <a16:creationId xmlns:a16="http://schemas.microsoft.com/office/drawing/2014/main" id="{863B686A-284E-4BAE-BC5C-35F71E99D9C3}"/>
              </a:ext>
            </a:extLst>
          </p:cNvPr>
          <p:cNvSpPr>
            <a:spLocks noChangeArrowheads="1"/>
          </p:cNvSpPr>
          <p:nvPr/>
        </p:nvSpPr>
        <p:spPr bwMode="auto">
          <a:xfrm>
            <a:off x="1883884" y="5647828"/>
            <a:ext cx="8989280" cy="384401"/>
          </a:xfrm>
          <a:prstGeom prst="rect">
            <a:avLst/>
          </a:prstGeom>
          <a:solidFill>
            <a:srgbClr val="FFFF00"/>
          </a:solidFill>
          <a:ln w="9525" algn="ctr">
            <a:solidFill>
              <a:srgbClr val="FF0000"/>
            </a:solidFill>
            <a:round/>
            <a:headEnd/>
            <a:tailEnd/>
          </a:ln>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zh-TW" sz="2000" dirty="0">
                <a:solidFill>
                  <a:srgbClr val="FF0000"/>
                </a:solidFill>
                <a:latin typeface="Arial" panose="020B0604020202020204" pitchFamily="34" charset="0"/>
              </a:rPr>
              <a:t>In early years, V % P, P is a prime number, e.g. 31,61,127,257,509,1021,… </a:t>
            </a:r>
            <a:endParaRPr lang="zh-TW" altLang="en-US" sz="2000" dirty="0">
              <a:solidFill>
                <a:srgbClr val="FF0000"/>
              </a:solidFill>
              <a:latin typeface="Arial" panose="020B0604020202020204" pitchFamily="34" charset="0"/>
            </a:endParaRPr>
          </a:p>
        </p:txBody>
      </p:sp>
    </p:spTree>
    <p:extLst>
      <p:ext uri="{BB962C8B-B14F-4D97-AF65-F5344CB8AC3E}">
        <p14:creationId xmlns:p14="http://schemas.microsoft.com/office/powerpoint/2010/main" val="27394546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0"/>
          </p:nvPr>
        </p:nvSpPr>
        <p:spPr/>
        <p:txBody>
          <a:bodyPr/>
          <a:lstStyle/>
          <a:p>
            <a:fld id="{D9B6BDF2-6896-4B98-8776-C18582F63BA5}" type="slidenum">
              <a:rPr lang="zh-TW" altLang="en-US" smtClean="0"/>
              <a:pPr/>
              <a:t>19</a:t>
            </a:fld>
            <a:endParaRPr lang="zh-TW" altLang="en-US"/>
          </a:p>
        </p:txBody>
      </p:sp>
      <p:sp>
        <p:nvSpPr>
          <p:cNvPr id="3" name="Title 1">
            <a:extLst>
              <a:ext uri="{FF2B5EF4-FFF2-40B4-BE49-F238E27FC236}">
                <a16:creationId xmlns:a16="http://schemas.microsoft.com/office/drawing/2014/main" id="{B69AAFBA-A794-4316-9E87-6D4898B36A59}"/>
              </a:ext>
            </a:extLst>
          </p:cNvPr>
          <p:cNvSpPr>
            <a:spLocks noGrp="1"/>
          </p:cNvSpPr>
          <p:nvPr>
            <p:ph type="title"/>
          </p:nvPr>
        </p:nvSpPr>
        <p:spPr>
          <a:xfrm>
            <a:off x="1025913" y="144466"/>
            <a:ext cx="10541676" cy="692151"/>
          </a:xfrm>
        </p:spPr>
        <p:txBody>
          <a:bodyPr/>
          <a:lstStyle/>
          <a:p>
            <a:r>
              <a:rPr lang="en-US" altLang="zh-CN" sz="4000" dirty="0"/>
              <a:t>Quick Review</a:t>
            </a:r>
          </a:p>
        </p:txBody>
      </p:sp>
      <p:sp>
        <p:nvSpPr>
          <p:cNvPr id="4" name="Content Placeholder 2">
            <a:extLst>
              <a:ext uri="{FF2B5EF4-FFF2-40B4-BE49-F238E27FC236}">
                <a16:creationId xmlns:a16="http://schemas.microsoft.com/office/drawing/2014/main" id="{D4FDA965-3C31-45FB-A956-6B9B5349CFF8}"/>
              </a:ext>
            </a:extLst>
          </p:cNvPr>
          <p:cNvSpPr>
            <a:spLocks noGrp="1"/>
          </p:cNvSpPr>
          <p:nvPr>
            <p:ph idx="1"/>
          </p:nvPr>
        </p:nvSpPr>
        <p:spPr>
          <a:xfrm>
            <a:off x="1204332" y="1069782"/>
            <a:ext cx="10378068" cy="3602580"/>
          </a:xfrm>
        </p:spPr>
        <p:txBody>
          <a:bodyPr/>
          <a:lstStyle/>
          <a:p>
            <a:pPr>
              <a:buSzPct val="60000"/>
            </a:pPr>
            <a:r>
              <a:rPr lang="en-US" altLang="zh-CN" dirty="0">
                <a:ea typeface="宋体" panose="02010600030101010101" pitchFamily="2" charset="-122"/>
              </a:rPr>
              <a:t>Symbol table implementation</a:t>
            </a:r>
          </a:p>
          <a:p>
            <a:pPr lvl="1"/>
            <a:r>
              <a:rPr lang="en-US" altLang="zh-CN" dirty="0">
                <a:ea typeface="宋体" panose="02010600030101010101" pitchFamily="2" charset="-122"/>
              </a:rPr>
              <a:t>Scope handling</a:t>
            </a:r>
          </a:p>
          <a:p>
            <a:pPr lvl="2">
              <a:buClr>
                <a:srgbClr val="5306BA"/>
              </a:buClr>
              <a:buFont typeface="Arial" panose="020B0604020202020204" pitchFamily="34" charset="0"/>
              <a:buChar char="•"/>
            </a:pPr>
            <a:r>
              <a:rPr lang="en-US" altLang="zh-CN" dirty="0">
                <a:ea typeface="宋体" panose="02010600030101010101" pitchFamily="2" charset="-122"/>
              </a:rPr>
              <a:t>Unified big table</a:t>
            </a:r>
          </a:p>
          <a:p>
            <a:pPr lvl="2">
              <a:buClr>
                <a:srgbClr val="5306BA"/>
              </a:buClr>
              <a:buFont typeface="Arial" panose="020B0604020202020204" pitchFamily="34" charset="0"/>
              <a:buChar char="•"/>
            </a:pPr>
            <a:r>
              <a:rPr lang="en-US" altLang="zh-CN" dirty="0">
                <a:ea typeface="宋体" panose="02010600030101010101" pitchFamily="2" charset="-122"/>
              </a:rPr>
              <a:t>Multiple private small tables</a:t>
            </a:r>
          </a:p>
          <a:p>
            <a:pPr lvl="1"/>
            <a:r>
              <a:rPr lang="en-US" altLang="zh-CN" dirty="0">
                <a:ea typeface="宋体" panose="02010600030101010101" pitchFamily="2" charset="-122"/>
              </a:rPr>
              <a:t>Basic table organization</a:t>
            </a:r>
          </a:p>
          <a:p>
            <a:pPr lvl="1"/>
            <a:r>
              <a:rPr lang="en-US" altLang="zh-CN" dirty="0">
                <a:ea typeface="宋体" panose="02010600030101010101" pitchFamily="2" charset="-122"/>
              </a:rPr>
              <a:t>Scalable table organization</a:t>
            </a:r>
          </a:p>
        </p:txBody>
      </p:sp>
    </p:spTree>
    <p:extLst>
      <p:ext uri="{BB962C8B-B14F-4D97-AF65-F5344CB8AC3E}">
        <p14:creationId xmlns:p14="http://schemas.microsoft.com/office/powerpoint/2010/main" val="33654197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0"/>
          </p:nvPr>
        </p:nvSpPr>
        <p:spPr/>
        <p:txBody>
          <a:bodyPr/>
          <a:lstStyle/>
          <a:p>
            <a:fld id="{D9B6BDF2-6896-4B98-8776-C18582F63BA5}" type="slidenum">
              <a:rPr lang="zh-TW" altLang="en-US" smtClean="0"/>
              <a:pPr/>
              <a:t>2</a:t>
            </a:fld>
            <a:endParaRPr lang="zh-TW" altLang="en-US"/>
          </a:p>
        </p:txBody>
      </p:sp>
      <p:sp>
        <p:nvSpPr>
          <p:cNvPr id="3" name="Title 1">
            <a:extLst>
              <a:ext uri="{FF2B5EF4-FFF2-40B4-BE49-F238E27FC236}">
                <a16:creationId xmlns:a16="http://schemas.microsoft.com/office/drawing/2014/main" id="{41F8FD38-1BAD-4402-A2F2-C338693042D8}"/>
              </a:ext>
            </a:extLst>
          </p:cNvPr>
          <p:cNvSpPr>
            <a:spLocks noGrp="1"/>
          </p:cNvSpPr>
          <p:nvPr>
            <p:ph type="title"/>
          </p:nvPr>
        </p:nvSpPr>
        <p:spPr>
          <a:xfrm>
            <a:off x="1000461" y="144466"/>
            <a:ext cx="10567127" cy="692151"/>
          </a:xfrm>
        </p:spPr>
        <p:txBody>
          <a:bodyPr/>
          <a:lstStyle/>
          <a:p>
            <a:r>
              <a:rPr lang="en-US" altLang="zh-TW" sz="4000" dirty="0">
                <a:ea typeface="新細明體" panose="02020500000000000000" pitchFamily="18" charset="-120"/>
              </a:rPr>
              <a:t>Outlines</a:t>
            </a:r>
            <a:endParaRPr lang="zh-TW" altLang="en-US" sz="4000" dirty="0">
              <a:ea typeface="新細明體" panose="02020500000000000000" pitchFamily="18" charset="-120"/>
            </a:endParaRPr>
          </a:p>
        </p:txBody>
      </p:sp>
      <p:sp>
        <p:nvSpPr>
          <p:cNvPr id="4" name="Content Placeholder 2">
            <a:extLst>
              <a:ext uri="{FF2B5EF4-FFF2-40B4-BE49-F238E27FC236}">
                <a16:creationId xmlns:a16="http://schemas.microsoft.com/office/drawing/2014/main" id="{63DA007F-1BD7-4245-AD7B-86918B1A5F87}"/>
              </a:ext>
            </a:extLst>
          </p:cNvPr>
          <p:cNvSpPr>
            <a:spLocks noGrp="1"/>
          </p:cNvSpPr>
          <p:nvPr>
            <p:ph idx="1"/>
          </p:nvPr>
        </p:nvSpPr>
        <p:spPr>
          <a:xfrm>
            <a:off x="1120588" y="1068592"/>
            <a:ext cx="9174480" cy="4460839"/>
          </a:xfrm>
        </p:spPr>
        <p:txBody>
          <a:bodyPr/>
          <a:lstStyle/>
          <a:p>
            <a:r>
              <a:rPr lang="en-US" altLang="zh-TW" sz="2800" dirty="0"/>
              <a:t>Symbol Tables</a:t>
            </a:r>
          </a:p>
          <a:p>
            <a:pPr lvl="1"/>
            <a:r>
              <a:rPr lang="en-US" altLang="zh-TW" sz="2400" dirty="0">
                <a:solidFill>
                  <a:schemeClr val="tx1"/>
                </a:solidFill>
              </a:rPr>
              <a:t>Construct a symbol table</a:t>
            </a:r>
          </a:p>
          <a:p>
            <a:pPr lvl="1"/>
            <a:r>
              <a:rPr lang="en-US" altLang="zh-TW" sz="2400" dirty="0">
                <a:solidFill>
                  <a:schemeClr val="tx1"/>
                </a:solidFill>
              </a:rPr>
              <a:t>Block-structured language and scope</a:t>
            </a:r>
          </a:p>
          <a:p>
            <a:pPr lvl="1"/>
            <a:r>
              <a:rPr lang="en-US" altLang="zh-TW" sz="2400" dirty="0">
                <a:solidFill>
                  <a:schemeClr val="tx1"/>
                </a:solidFill>
              </a:rPr>
              <a:t>Basic implementation techniques</a:t>
            </a:r>
          </a:p>
          <a:p>
            <a:pPr lvl="1"/>
            <a:r>
              <a:rPr lang="en-US" altLang="zh-TW" sz="2400" dirty="0">
                <a:solidFill>
                  <a:schemeClr val="tx1"/>
                </a:solidFill>
              </a:rPr>
              <a:t>Advanced features</a:t>
            </a:r>
          </a:p>
          <a:p>
            <a:r>
              <a:rPr lang="en-US" altLang="zh-TW" sz="2800" dirty="0"/>
              <a:t>Declaration Processing</a:t>
            </a:r>
          </a:p>
          <a:p>
            <a:pPr lvl="1"/>
            <a:r>
              <a:rPr lang="en-US" altLang="zh-TW" sz="2400" dirty="0">
                <a:solidFill>
                  <a:schemeClr val="tx1"/>
                </a:solidFill>
              </a:rPr>
              <a:t>Variable and type declarations</a:t>
            </a:r>
          </a:p>
          <a:p>
            <a:pPr lvl="1"/>
            <a:r>
              <a:rPr lang="en-US" altLang="zh-TW" sz="2400" dirty="0">
                <a:solidFill>
                  <a:schemeClr val="tx1"/>
                </a:solidFill>
              </a:rPr>
              <a:t>Function declarations </a:t>
            </a:r>
          </a:p>
          <a:p>
            <a:r>
              <a:rPr lang="en-US" altLang="zh-TW" sz="2800" dirty="0"/>
              <a:t>Type Checking</a:t>
            </a:r>
            <a:endParaRPr lang="zh-TW" altLang="en-US" sz="2800" dirty="0"/>
          </a:p>
        </p:txBody>
      </p:sp>
    </p:spTree>
    <p:extLst>
      <p:ext uri="{BB962C8B-B14F-4D97-AF65-F5344CB8AC3E}">
        <p14:creationId xmlns:p14="http://schemas.microsoft.com/office/powerpoint/2010/main" val="37551283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0"/>
          </p:nvPr>
        </p:nvSpPr>
        <p:spPr/>
        <p:txBody>
          <a:bodyPr/>
          <a:lstStyle/>
          <a:p>
            <a:fld id="{D9B6BDF2-6896-4B98-8776-C18582F63BA5}" type="slidenum">
              <a:rPr lang="zh-TW" altLang="en-US" smtClean="0"/>
              <a:pPr/>
              <a:t>20</a:t>
            </a:fld>
            <a:endParaRPr lang="zh-TW" altLang="en-US"/>
          </a:p>
        </p:txBody>
      </p:sp>
      <p:sp>
        <p:nvSpPr>
          <p:cNvPr id="3" name="Title 1">
            <a:extLst>
              <a:ext uri="{FF2B5EF4-FFF2-40B4-BE49-F238E27FC236}">
                <a16:creationId xmlns:a16="http://schemas.microsoft.com/office/drawing/2014/main" id="{D130BB35-596B-49AA-85C8-F1A076D1028F}"/>
              </a:ext>
            </a:extLst>
          </p:cNvPr>
          <p:cNvSpPr>
            <a:spLocks noGrp="1"/>
          </p:cNvSpPr>
          <p:nvPr>
            <p:ph type="title"/>
          </p:nvPr>
        </p:nvSpPr>
        <p:spPr>
          <a:xfrm>
            <a:off x="1044498" y="88243"/>
            <a:ext cx="8229600" cy="788987"/>
          </a:xfrm>
        </p:spPr>
        <p:txBody>
          <a:bodyPr/>
          <a:lstStyle/>
          <a:p>
            <a:r>
              <a:rPr lang="en-US" altLang="zh-TW" sz="4000" dirty="0">
                <a:ea typeface="新細明體" panose="02020500000000000000" pitchFamily="18" charset="-120"/>
              </a:rPr>
              <a:t>Name Space</a:t>
            </a:r>
            <a:endParaRPr lang="zh-TW" altLang="en-US" sz="4000" dirty="0">
              <a:ea typeface="新細明體" panose="02020500000000000000" pitchFamily="18" charset="-120"/>
            </a:endParaRPr>
          </a:p>
        </p:txBody>
      </p:sp>
      <p:sp>
        <p:nvSpPr>
          <p:cNvPr id="4" name="Content Placeholder 2">
            <a:extLst>
              <a:ext uri="{FF2B5EF4-FFF2-40B4-BE49-F238E27FC236}">
                <a16:creationId xmlns:a16="http://schemas.microsoft.com/office/drawing/2014/main" id="{2F1C69B9-994F-4B25-8D73-DF062DD57F7A}"/>
              </a:ext>
            </a:extLst>
          </p:cNvPr>
          <p:cNvSpPr>
            <a:spLocks noGrp="1"/>
          </p:cNvSpPr>
          <p:nvPr>
            <p:ph idx="1"/>
          </p:nvPr>
        </p:nvSpPr>
        <p:spPr>
          <a:xfrm>
            <a:off x="1182029" y="1113263"/>
            <a:ext cx="9478537" cy="2655849"/>
          </a:xfrm>
        </p:spPr>
        <p:txBody>
          <a:bodyPr/>
          <a:lstStyle/>
          <a:p>
            <a:r>
              <a:rPr lang="en-US" altLang="zh-TW" sz="2800" dirty="0"/>
              <a:t>Should we store the identifier’s name in the symbol table?</a:t>
            </a:r>
          </a:p>
          <a:p>
            <a:pPr lvl="1"/>
            <a:r>
              <a:rPr lang="en-US" altLang="zh-TW" sz="2400" dirty="0"/>
              <a:t>Name length differ significantly, space is wasted if space of max size is reserved</a:t>
            </a:r>
          </a:p>
          <a:p>
            <a:r>
              <a:rPr lang="en-US" altLang="zh-TW" sz="2800" dirty="0"/>
              <a:t>Solution</a:t>
            </a:r>
          </a:p>
          <a:p>
            <a:pPr lvl="1"/>
            <a:r>
              <a:rPr lang="en-US" altLang="zh-TW" sz="2400" dirty="0"/>
              <a:t>Store the identifiers in a name space, and store the index and its length in the symbol table.</a:t>
            </a:r>
            <a:endParaRPr lang="zh-TW" altLang="en-US" sz="2400" dirty="0"/>
          </a:p>
        </p:txBody>
      </p:sp>
      <p:pic>
        <p:nvPicPr>
          <p:cNvPr id="5" name="Picture 2">
            <a:extLst>
              <a:ext uri="{FF2B5EF4-FFF2-40B4-BE49-F238E27FC236}">
                <a16:creationId xmlns:a16="http://schemas.microsoft.com/office/drawing/2014/main" id="{EEEC65C7-5CE8-4A04-99C3-AAB9104FB88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1538" r="11244" b="29268"/>
          <a:stretch/>
        </p:blipFill>
        <p:spPr bwMode="auto">
          <a:xfrm>
            <a:off x="3010829" y="4121616"/>
            <a:ext cx="6043961" cy="1922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677679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0"/>
          </p:nvPr>
        </p:nvSpPr>
        <p:spPr/>
        <p:txBody>
          <a:bodyPr/>
          <a:lstStyle/>
          <a:p>
            <a:fld id="{D9B6BDF2-6896-4B98-8776-C18582F63BA5}" type="slidenum">
              <a:rPr lang="zh-TW" altLang="en-US" smtClean="0"/>
              <a:pPr/>
              <a:t>21</a:t>
            </a:fld>
            <a:endParaRPr lang="zh-TW" altLang="en-US"/>
          </a:p>
        </p:txBody>
      </p:sp>
      <p:sp>
        <p:nvSpPr>
          <p:cNvPr id="3" name="Rectangle 2">
            <a:extLst>
              <a:ext uri="{FF2B5EF4-FFF2-40B4-BE49-F238E27FC236}">
                <a16:creationId xmlns:a16="http://schemas.microsoft.com/office/drawing/2014/main" id="{A08DEDF3-8FFA-429B-A4FA-A5EEF0A0BE7F}"/>
              </a:ext>
            </a:extLst>
          </p:cNvPr>
          <p:cNvSpPr>
            <a:spLocks noGrp="1"/>
          </p:cNvSpPr>
          <p:nvPr>
            <p:ph type="title"/>
          </p:nvPr>
        </p:nvSpPr>
        <p:spPr>
          <a:xfrm>
            <a:off x="1092820" y="144466"/>
            <a:ext cx="10474768" cy="692151"/>
          </a:xfrm>
        </p:spPr>
        <p:txBody>
          <a:bodyPr/>
          <a:lstStyle/>
          <a:p>
            <a:r>
              <a:rPr lang="en-US" altLang="zh-CN" sz="4000" dirty="0"/>
              <a:t>Segmented Name Space Index</a:t>
            </a:r>
          </a:p>
        </p:txBody>
      </p:sp>
      <p:grpSp>
        <p:nvGrpSpPr>
          <p:cNvPr id="4" name="组合 3">
            <a:extLst>
              <a:ext uri="{FF2B5EF4-FFF2-40B4-BE49-F238E27FC236}">
                <a16:creationId xmlns:a16="http://schemas.microsoft.com/office/drawing/2014/main" id="{38644C55-C8A7-48A5-987E-4F6DB325067C}"/>
              </a:ext>
            </a:extLst>
          </p:cNvPr>
          <p:cNvGrpSpPr/>
          <p:nvPr/>
        </p:nvGrpSpPr>
        <p:grpSpPr>
          <a:xfrm>
            <a:off x="2022360" y="2246972"/>
            <a:ext cx="7924800" cy="3770738"/>
            <a:chOff x="2055813" y="2849137"/>
            <a:chExt cx="7924800" cy="3770738"/>
          </a:xfrm>
        </p:grpSpPr>
        <p:sp>
          <p:nvSpPr>
            <p:cNvPr id="5" name="Rectangle 3">
              <a:extLst>
                <a:ext uri="{FF2B5EF4-FFF2-40B4-BE49-F238E27FC236}">
                  <a16:creationId xmlns:a16="http://schemas.microsoft.com/office/drawing/2014/main" id="{A6288725-233A-4DD5-8631-4C289A0CEE11}"/>
                </a:ext>
              </a:extLst>
            </p:cNvPr>
            <p:cNvSpPr>
              <a:spLocks noChangeArrowheads="1"/>
            </p:cNvSpPr>
            <p:nvPr/>
          </p:nvSpPr>
          <p:spPr bwMode="auto">
            <a:xfrm>
              <a:off x="2758340" y="2871206"/>
              <a:ext cx="1981200" cy="533400"/>
            </a:xfrm>
            <a:prstGeom prst="rect">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1800" dirty="0">
                  <a:solidFill>
                    <a:schemeClr val="bg1"/>
                  </a:solidFill>
                  <a:latin typeface="Arial" panose="020B0604020202020204" pitchFamily="34" charset="0"/>
                </a:rPr>
                <a:t> Index      length</a:t>
              </a:r>
            </a:p>
          </p:txBody>
        </p:sp>
        <p:sp>
          <p:nvSpPr>
            <p:cNvPr id="6" name="Line 4">
              <a:extLst>
                <a:ext uri="{FF2B5EF4-FFF2-40B4-BE49-F238E27FC236}">
                  <a16:creationId xmlns:a16="http://schemas.microsoft.com/office/drawing/2014/main" id="{7A7B24CE-0DCA-4F1C-9AA2-750CE9B1CB50}"/>
                </a:ext>
              </a:extLst>
            </p:cNvPr>
            <p:cNvSpPr>
              <a:spLocks noChangeShapeType="1"/>
            </p:cNvSpPr>
            <p:nvPr/>
          </p:nvSpPr>
          <p:spPr bwMode="auto">
            <a:xfrm>
              <a:off x="3671594" y="2871206"/>
              <a:ext cx="8444" cy="533400"/>
            </a:xfrm>
            <a:prstGeom prst="line">
              <a:avLst/>
            </a:prstGeom>
            <a:noFill/>
            <a:ln w="12700">
              <a:solidFill>
                <a:schemeClr val="bg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8" name="Rectangle 5">
              <a:extLst>
                <a:ext uri="{FF2B5EF4-FFF2-40B4-BE49-F238E27FC236}">
                  <a16:creationId xmlns:a16="http://schemas.microsoft.com/office/drawing/2014/main" id="{38588D92-F31F-4399-9D4A-458966A1B0B0}"/>
                </a:ext>
              </a:extLst>
            </p:cNvPr>
            <p:cNvSpPr>
              <a:spLocks noChangeArrowheads="1"/>
            </p:cNvSpPr>
            <p:nvPr/>
          </p:nvSpPr>
          <p:spPr bwMode="auto">
            <a:xfrm>
              <a:off x="3275013" y="3648075"/>
              <a:ext cx="1066800" cy="2971800"/>
            </a:xfrm>
            <a:prstGeom prst="rect">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800">
                <a:solidFill>
                  <a:schemeClr val="bg1"/>
                </a:solidFill>
                <a:latin typeface="Arial" panose="020B0604020202020204" pitchFamily="34" charset="0"/>
              </a:endParaRPr>
            </a:p>
          </p:txBody>
        </p:sp>
        <p:sp>
          <p:nvSpPr>
            <p:cNvPr id="9" name="Line 6">
              <a:extLst>
                <a:ext uri="{FF2B5EF4-FFF2-40B4-BE49-F238E27FC236}">
                  <a16:creationId xmlns:a16="http://schemas.microsoft.com/office/drawing/2014/main" id="{5FC5EFAE-0E40-4BFF-96EA-2A85544C6017}"/>
                </a:ext>
              </a:extLst>
            </p:cNvPr>
            <p:cNvSpPr>
              <a:spLocks noChangeShapeType="1"/>
            </p:cNvSpPr>
            <p:nvPr/>
          </p:nvSpPr>
          <p:spPr bwMode="auto">
            <a:xfrm>
              <a:off x="3275013" y="5172075"/>
              <a:ext cx="1066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0" name="Line 7">
              <a:extLst>
                <a:ext uri="{FF2B5EF4-FFF2-40B4-BE49-F238E27FC236}">
                  <a16:creationId xmlns:a16="http://schemas.microsoft.com/office/drawing/2014/main" id="{70AAC561-319F-4E0A-8E03-46BBD921FB4D}"/>
                </a:ext>
              </a:extLst>
            </p:cNvPr>
            <p:cNvSpPr>
              <a:spLocks noChangeShapeType="1"/>
            </p:cNvSpPr>
            <p:nvPr/>
          </p:nvSpPr>
          <p:spPr bwMode="auto">
            <a:xfrm>
              <a:off x="3275013" y="4486275"/>
              <a:ext cx="1066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1" name="Line 8">
              <a:extLst>
                <a:ext uri="{FF2B5EF4-FFF2-40B4-BE49-F238E27FC236}">
                  <a16:creationId xmlns:a16="http://schemas.microsoft.com/office/drawing/2014/main" id="{9B5A25F0-6B13-4AA4-8E42-187164F2E09C}"/>
                </a:ext>
              </a:extLst>
            </p:cNvPr>
            <p:cNvSpPr>
              <a:spLocks noChangeShapeType="1"/>
            </p:cNvSpPr>
            <p:nvPr/>
          </p:nvSpPr>
          <p:spPr bwMode="auto">
            <a:xfrm>
              <a:off x="3275013" y="4105275"/>
              <a:ext cx="1066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2" name="Line 9">
              <a:extLst>
                <a:ext uri="{FF2B5EF4-FFF2-40B4-BE49-F238E27FC236}">
                  <a16:creationId xmlns:a16="http://schemas.microsoft.com/office/drawing/2014/main" id="{08008BB9-21FD-4143-9260-6A005AD17D7C}"/>
                </a:ext>
              </a:extLst>
            </p:cNvPr>
            <p:cNvSpPr>
              <a:spLocks noChangeShapeType="1"/>
            </p:cNvSpPr>
            <p:nvPr/>
          </p:nvSpPr>
          <p:spPr bwMode="auto">
            <a:xfrm>
              <a:off x="3275013" y="4867275"/>
              <a:ext cx="1066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3" name="Line 10">
              <a:extLst>
                <a:ext uri="{FF2B5EF4-FFF2-40B4-BE49-F238E27FC236}">
                  <a16:creationId xmlns:a16="http://schemas.microsoft.com/office/drawing/2014/main" id="{F60F27B1-E2A0-47EB-AB28-EF6915A52BFE}"/>
                </a:ext>
              </a:extLst>
            </p:cNvPr>
            <p:cNvSpPr>
              <a:spLocks noChangeShapeType="1"/>
            </p:cNvSpPr>
            <p:nvPr/>
          </p:nvSpPr>
          <p:spPr bwMode="auto">
            <a:xfrm>
              <a:off x="3275013" y="5857875"/>
              <a:ext cx="1066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4" name="Line 11">
              <a:extLst>
                <a:ext uri="{FF2B5EF4-FFF2-40B4-BE49-F238E27FC236}">
                  <a16:creationId xmlns:a16="http://schemas.microsoft.com/office/drawing/2014/main" id="{E2CE85FC-BA70-447F-886F-94AD935736EA}"/>
                </a:ext>
              </a:extLst>
            </p:cNvPr>
            <p:cNvSpPr>
              <a:spLocks noChangeShapeType="1"/>
            </p:cNvSpPr>
            <p:nvPr/>
          </p:nvSpPr>
          <p:spPr bwMode="auto">
            <a:xfrm>
              <a:off x="3275013" y="5553075"/>
              <a:ext cx="1066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5" name="Line 12">
              <a:extLst>
                <a:ext uri="{FF2B5EF4-FFF2-40B4-BE49-F238E27FC236}">
                  <a16:creationId xmlns:a16="http://schemas.microsoft.com/office/drawing/2014/main" id="{946A2CC7-7326-4D68-90F3-3CCC01BC0F69}"/>
                </a:ext>
              </a:extLst>
            </p:cNvPr>
            <p:cNvSpPr>
              <a:spLocks noChangeShapeType="1"/>
            </p:cNvSpPr>
            <p:nvPr/>
          </p:nvSpPr>
          <p:spPr bwMode="auto">
            <a:xfrm>
              <a:off x="3275013" y="6238875"/>
              <a:ext cx="1066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6" name="Text Box 13">
              <a:extLst>
                <a:ext uri="{FF2B5EF4-FFF2-40B4-BE49-F238E27FC236}">
                  <a16:creationId xmlns:a16="http://schemas.microsoft.com/office/drawing/2014/main" id="{7EC4474B-AF2F-4BB9-9AEE-C9AA2B0690E8}"/>
                </a:ext>
              </a:extLst>
            </p:cNvPr>
            <p:cNvSpPr txBox="1">
              <a:spLocks noChangeArrowheads="1"/>
            </p:cNvSpPr>
            <p:nvPr/>
          </p:nvSpPr>
          <p:spPr bwMode="auto">
            <a:xfrm>
              <a:off x="5287846" y="2849137"/>
              <a:ext cx="4427815"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2000" dirty="0">
                  <a:latin typeface="Arial" panose="020B0604020202020204" pitchFamily="34" charset="0"/>
                </a:rPr>
                <a:t>Selector = index div </a:t>
              </a:r>
              <a:r>
                <a:rPr lang="en-US" altLang="en-US" sz="2000" dirty="0" err="1">
                  <a:latin typeface="Arial" panose="020B0604020202020204" pitchFamily="34" charset="0"/>
                </a:rPr>
                <a:t>slength</a:t>
              </a:r>
              <a:endParaRPr lang="en-US" altLang="en-US" sz="2000" dirty="0">
                <a:latin typeface="Arial" panose="020B0604020202020204" pitchFamily="34" charset="0"/>
              </a:endParaRPr>
            </a:p>
            <a:p>
              <a:pPr eaLnBrk="1" hangingPunct="1">
                <a:spcBef>
                  <a:spcPct val="0"/>
                </a:spcBef>
                <a:buClrTx/>
                <a:buSzTx/>
                <a:buFontTx/>
                <a:buNone/>
              </a:pPr>
              <a:r>
                <a:rPr lang="en-US" altLang="en-US" sz="2000" dirty="0">
                  <a:latin typeface="Arial" panose="020B0604020202020204" pitchFamily="34" charset="0"/>
                </a:rPr>
                <a:t>Offset = index mod </a:t>
              </a:r>
              <a:r>
                <a:rPr lang="en-US" altLang="en-US" sz="2000" dirty="0" err="1">
                  <a:latin typeface="Arial" panose="020B0604020202020204" pitchFamily="34" charset="0"/>
                </a:rPr>
                <a:t>slength</a:t>
              </a:r>
              <a:endParaRPr lang="en-US" altLang="en-US" sz="2000" dirty="0">
                <a:latin typeface="Arial" panose="020B0604020202020204" pitchFamily="34" charset="0"/>
              </a:endParaRPr>
            </a:p>
            <a:p>
              <a:pPr eaLnBrk="1" hangingPunct="1">
                <a:spcBef>
                  <a:spcPct val="0"/>
                </a:spcBef>
                <a:buClrTx/>
                <a:buSzTx/>
                <a:buFontTx/>
                <a:buNone/>
              </a:pPr>
              <a:r>
                <a:rPr lang="en-US" altLang="en-US" sz="2000" dirty="0" err="1">
                  <a:latin typeface="Arial" panose="020B0604020202020204" pitchFamily="34" charset="0"/>
                </a:rPr>
                <a:t>slength</a:t>
              </a:r>
              <a:r>
                <a:rPr lang="en-US" altLang="en-US" sz="2000" dirty="0">
                  <a:latin typeface="Arial" panose="020B0604020202020204" pitchFamily="34" charset="0"/>
                </a:rPr>
                <a:t> is the length of each </a:t>
              </a:r>
              <a:r>
                <a:rPr lang="en-US" altLang="en-US" sz="2000" dirty="0" err="1">
                  <a:latin typeface="Arial" panose="020B0604020202020204" pitchFamily="34" charset="0"/>
                </a:rPr>
                <a:t>seqment</a:t>
              </a:r>
              <a:endParaRPr lang="en-US" altLang="en-US" sz="2000" dirty="0">
                <a:latin typeface="Arial" panose="020B0604020202020204" pitchFamily="34" charset="0"/>
              </a:endParaRPr>
            </a:p>
          </p:txBody>
        </p:sp>
        <p:sp>
          <p:nvSpPr>
            <p:cNvPr id="17" name="Rectangle 14">
              <a:extLst>
                <a:ext uri="{FF2B5EF4-FFF2-40B4-BE49-F238E27FC236}">
                  <a16:creationId xmlns:a16="http://schemas.microsoft.com/office/drawing/2014/main" id="{EFD5564C-4F95-46C1-96B4-74DA5676CD08}"/>
                </a:ext>
              </a:extLst>
            </p:cNvPr>
            <p:cNvSpPr>
              <a:spLocks noChangeArrowheads="1"/>
            </p:cNvSpPr>
            <p:nvPr/>
          </p:nvSpPr>
          <p:spPr bwMode="auto">
            <a:xfrm>
              <a:off x="5180013" y="5172075"/>
              <a:ext cx="4800600" cy="609600"/>
            </a:xfrm>
            <a:prstGeom prst="rect">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800">
                <a:solidFill>
                  <a:schemeClr val="bg1"/>
                </a:solidFill>
                <a:latin typeface="Arial" panose="020B0604020202020204" pitchFamily="34" charset="0"/>
              </a:endParaRPr>
            </a:p>
          </p:txBody>
        </p:sp>
        <p:sp>
          <p:nvSpPr>
            <p:cNvPr id="18" name="Line 15">
              <a:extLst>
                <a:ext uri="{FF2B5EF4-FFF2-40B4-BE49-F238E27FC236}">
                  <a16:creationId xmlns:a16="http://schemas.microsoft.com/office/drawing/2014/main" id="{C4183316-C2AD-4734-AF7A-A15036A1B6CC}"/>
                </a:ext>
              </a:extLst>
            </p:cNvPr>
            <p:cNvSpPr>
              <a:spLocks noChangeShapeType="1"/>
            </p:cNvSpPr>
            <p:nvPr/>
          </p:nvSpPr>
          <p:spPr bwMode="auto">
            <a:xfrm flipH="1">
              <a:off x="6921270" y="5172075"/>
              <a:ext cx="11343" cy="598438"/>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9" name="Line 16">
              <a:extLst>
                <a:ext uri="{FF2B5EF4-FFF2-40B4-BE49-F238E27FC236}">
                  <a16:creationId xmlns:a16="http://schemas.microsoft.com/office/drawing/2014/main" id="{BCB897E9-01D3-4DC8-A393-77B195BCE59E}"/>
                </a:ext>
              </a:extLst>
            </p:cNvPr>
            <p:cNvSpPr>
              <a:spLocks noChangeShapeType="1"/>
            </p:cNvSpPr>
            <p:nvPr/>
          </p:nvSpPr>
          <p:spPr bwMode="auto">
            <a:xfrm>
              <a:off x="7770813" y="5172075"/>
              <a:ext cx="0" cy="60960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20" name="Text Box 17">
              <a:extLst>
                <a:ext uri="{FF2B5EF4-FFF2-40B4-BE49-F238E27FC236}">
                  <a16:creationId xmlns:a16="http://schemas.microsoft.com/office/drawing/2014/main" id="{C74260E1-72BD-41B5-94DD-32195ABEDE25}"/>
                </a:ext>
              </a:extLst>
            </p:cNvPr>
            <p:cNvSpPr txBox="1">
              <a:spLocks noChangeArrowheads="1"/>
            </p:cNvSpPr>
            <p:nvPr/>
          </p:nvSpPr>
          <p:spPr bwMode="auto">
            <a:xfrm>
              <a:off x="5637213" y="6010275"/>
              <a:ext cx="744537" cy="369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1800">
                  <a:latin typeface="Arial" panose="020B0604020202020204" pitchFamily="34" charset="0"/>
                </a:rPr>
                <a:t>offset</a:t>
              </a:r>
            </a:p>
          </p:txBody>
        </p:sp>
        <p:sp>
          <p:nvSpPr>
            <p:cNvPr id="21" name="Line 18">
              <a:extLst>
                <a:ext uri="{FF2B5EF4-FFF2-40B4-BE49-F238E27FC236}">
                  <a16:creationId xmlns:a16="http://schemas.microsoft.com/office/drawing/2014/main" id="{88CC5CAC-30CD-4735-998D-19F2707F2880}"/>
                </a:ext>
              </a:extLst>
            </p:cNvPr>
            <p:cNvSpPr>
              <a:spLocks noChangeShapeType="1"/>
            </p:cNvSpPr>
            <p:nvPr/>
          </p:nvSpPr>
          <p:spPr bwMode="auto">
            <a:xfrm flipH="1">
              <a:off x="5180013" y="6238875"/>
              <a:ext cx="381000" cy="0"/>
            </a:xfrm>
            <a:prstGeom prst="line">
              <a:avLst/>
            </a:prstGeom>
            <a:noFill/>
            <a:ln w="12700">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22" name="Line 19">
              <a:extLst>
                <a:ext uri="{FF2B5EF4-FFF2-40B4-BE49-F238E27FC236}">
                  <a16:creationId xmlns:a16="http://schemas.microsoft.com/office/drawing/2014/main" id="{173397F2-6413-4D80-B4EE-DD05B3784C02}"/>
                </a:ext>
              </a:extLst>
            </p:cNvPr>
            <p:cNvSpPr>
              <a:spLocks noChangeShapeType="1"/>
            </p:cNvSpPr>
            <p:nvPr/>
          </p:nvSpPr>
          <p:spPr bwMode="auto">
            <a:xfrm>
              <a:off x="6475413" y="6238875"/>
              <a:ext cx="457200" cy="0"/>
            </a:xfrm>
            <a:prstGeom prst="line">
              <a:avLst/>
            </a:prstGeom>
            <a:noFill/>
            <a:ln w="12700">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23" name="Text Box 20">
              <a:extLst>
                <a:ext uri="{FF2B5EF4-FFF2-40B4-BE49-F238E27FC236}">
                  <a16:creationId xmlns:a16="http://schemas.microsoft.com/office/drawing/2014/main" id="{49F470D8-41D1-4C64-83E2-776E804437B4}"/>
                </a:ext>
              </a:extLst>
            </p:cNvPr>
            <p:cNvSpPr txBox="1">
              <a:spLocks noChangeArrowheads="1"/>
            </p:cNvSpPr>
            <p:nvPr/>
          </p:nvSpPr>
          <p:spPr bwMode="auto">
            <a:xfrm>
              <a:off x="6919913" y="4779963"/>
              <a:ext cx="812800" cy="369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1800">
                  <a:latin typeface="Arial" panose="020B0604020202020204" pitchFamily="34" charset="0"/>
                </a:rPr>
                <a:t>length</a:t>
              </a:r>
            </a:p>
          </p:txBody>
        </p:sp>
        <p:sp>
          <p:nvSpPr>
            <p:cNvPr id="24" name="Text Box 21">
              <a:extLst>
                <a:ext uri="{FF2B5EF4-FFF2-40B4-BE49-F238E27FC236}">
                  <a16:creationId xmlns:a16="http://schemas.microsoft.com/office/drawing/2014/main" id="{2DC4DA2D-BF8C-40EC-9CA9-A185C6213ED6}"/>
                </a:ext>
              </a:extLst>
            </p:cNvPr>
            <p:cNvSpPr txBox="1">
              <a:spLocks noChangeArrowheads="1"/>
            </p:cNvSpPr>
            <p:nvPr/>
          </p:nvSpPr>
          <p:spPr bwMode="auto">
            <a:xfrm>
              <a:off x="6922674" y="5284719"/>
              <a:ext cx="762000" cy="369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1800">
                  <a:solidFill>
                    <a:schemeClr val="bg1"/>
                  </a:solidFill>
                  <a:latin typeface="Arial" panose="020B0604020202020204" pitchFamily="34" charset="0"/>
                </a:rPr>
                <a:t>name</a:t>
              </a:r>
            </a:p>
          </p:txBody>
        </p:sp>
        <p:sp>
          <p:nvSpPr>
            <p:cNvPr id="25" name="Line 22">
              <a:extLst>
                <a:ext uri="{FF2B5EF4-FFF2-40B4-BE49-F238E27FC236}">
                  <a16:creationId xmlns:a16="http://schemas.microsoft.com/office/drawing/2014/main" id="{53CF2AC9-3106-4711-BADD-7F4CF22DC2C4}"/>
                </a:ext>
              </a:extLst>
            </p:cNvPr>
            <p:cNvSpPr>
              <a:spLocks noChangeShapeType="1"/>
            </p:cNvSpPr>
            <p:nvPr/>
          </p:nvSpPr>
          <p:spPr bwMode="auto">
            <a:xfrm>
              <a:off x="4113213" y="5400675"/>
              <a:ext cx="1066800" cy="0"/>
            </a:xfrm>
            <a:prstGeom prst="line">
              <a:avLst/>
            </a:prstGeom>
            <a:noFill/>
            <a:ln w="12700">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26" name="Text Box 23">
              <a:extLst>
                <a:ext uri="{FF2B5EF4-FFF2-40B4-BE49-F238E27FC236}">
                  <a16:creationId xmlns:a16="http://schemas.microsoft.com/office/drawing/2014/main" id="{EDB5D617-EB5D-414C-9469-C6DCE977FE7E}"/>
                </a:ext>
              </a:extLst>
            </p:cNvPr>
            <p:cNvSpPr txBox="1">
              <a:spLocks noChangeArrowheads="1"/>
            </p:cNvSpPr>
            <p:nvPr/>
          </p:nvSpPr>
          <p:spPr bwMode="auto">
            <a:xfrm>
              <a:off x="2055813" y="5095875"/>
              <a:ext cx="992187" cy="369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1800">
                  <a:latin typeface="Arial" panose="020B0604020202020204" pitchFamily="34" charset="0"/>
                </a:rPr>
                <a:t>selector</a:t>
              </a:r>
            </a:p>
          </p:txBody>
        </p:sp>
        <p:sp>
          <p:nvSpPr>
            <p:cNvPr id="27" name="Text Box 24">
              <a:extLst>
                <a:ext uri="{FF2B5EF4-FFF2-40B4-BE49-F238E27FC236}">
                  <a16:creationId xmlns:a16="http://schemas.microsoft.com/office/drawing/2014/main" id="{A1D4AA8E-8893-4A5E-8B90-00EE6606D092}"/>
                </a:ext>
              </a:extLst>
            </p:cNvPr>
            <p:cNvSpPr txBox="1">
              <a:spLocks noChangeArrowheads="1"/>
            </p:cNvSpPr>
            <p:nvPr/>
          </p:nvSpPr>
          <p:spPr bwMode="auto">
            <a:xfrm>
              <a:off x="3376613" y="3648075"/>
              <a:ext cx="749300" cy="369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1800" dirty="0">
                  <a:solidFill>
                    <a:schemeClr val="bg1"/>
                  </a:solidFill>
                  <a:latin typeface="Arial" panose="020B0604020202020204" pitchFamily="34" charset="0"/>
                </a:rPr>
                <a:t>seg 0</a:t>
              </a:r>
            </a:p>
          </p:txBody>
        </p:sp>
        <p:sp>
          <p:nvSpPr>
            <p:cNvPr id="28" name="Text Box 25">
              <a:extLst>
                <a:ext uri="{FF2B5EF4-FFF2-40B4-BE49-F238E27FC236}">
                  <a16:creationId xmlns:a16="http://schemas.microsoft.com/office/drawing/2014/main" id="{513E9DE4-E1EF-410D-8E5D-184C26528602}"/>
                </a:ext>
              </a:extLst>
            </p:cNvPr>
            <p:cNvSpPr txBox="1">
              <a:spLocks noChangeArrowheads="1"/>
            </p:cNvSpPr>
            <p:nvPr/>
          </p:nvSpPr>
          <p:spPr bwMode="auto">
            <a:xfrm>
              <a:off x="3427413" y="4105275"/>
              <a:ext cx="749300" cy="369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1800">
                  <a:solidFill>
                    <a:schemeClr val="bg1"/>
                  </a:solidFill>
                  <a:latin typeface="Arial" panose="020B0604020202020204" pitchFamily="34" charset="0"/>
                </a:rPr>
                <a:t>seg 1</a:t>
              </a:r>
            </a:p>
          </p:txBody>
        </p:sp>
        <p:sp>
          <p:nvSpPr>
            <p:cNvPr id="29" name="Text Box 26">
              <a:extLst>
                <a:ext uri="{FF2B5EF4-FFF2-40B4-BE49-F238E27FC236}">
                  <a16:creationId xmlns:a16="http://schemas.microsoft.com/office/drawing/2014/main" id="{1D9EDBBC-F878-4193-9F7A-C8A74EFF1352}"/>
                </a:ext>
              </a:extLst>
            </p:cNvPr>
            <p:cNvSpPr txBox="1">
              <a:spLocks noChangeArrowheads="1"/>
            </p:cNvSpPr>
            <p:nvPr/>
          </p:nvSpPr>
          <p:spPr bwMode="auto">
            <a:xfrm>
              <a:off x="3400908" y="6202431"/>
              <a:ext cx="749300" cy="369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1800" dirty="0">
                  <a:solidFill>
                    <a:schemeClr val="bg1"/>
                  </a:solidFill>
                  <a:latin typeface="Arial" panose="020B0604020202020204" pitchFamily="34" charset="0"/>
                </a:rPr>
                <a:t>seg n</a:t>
              </a:r>
            </a:p>
          </p:txBody>
        </p:sp>
      </p:grpSp>
      <p:sp>
        <p:nvSpPr>
          <p:cNvPr id="32" name="Content Placeholder 2">
            <a:extLst>
              <a:ext uri="{FF2B5EF4-FFF2-40B4-BE49-F238E27FC236}">
                <a16:creationId xmlns:a16="http://schemas.microsoft.com/office/drawing/2014/main" id="{E98AFC00-39AC-47A5-97B3-0545F2395846}"/>
              </a:ext>
            </a:extLst>
          </p:cNvPr>
          <p:cNvSpPr>
            <a:spLocks noGrp="1"/>
          </p:cNvSpPr>
          <p:nvPr>
            <p:ph idx="1"/>
          </p:nvPr>
        </p:nvSpPr>
        <p:spPr>
          <a:xfrm>
            <a:off x="1204331" y="1090962"/>
            <a:ext cx="9868829" cy="804746"/>
          </a:xfrm>
        </p:spPr>
        <p:txBody>
          <a:bodyPr/>
          <a:lstStyle/>
          <a:p>
            <a:r>
              <a:rPr lang="en-US" altLang="en-US" sz="2400" dirty="0">
                <a:latin typeface="Arial" panose="020B0604020202020204" pitchFamily="34" charset="0"/>
              </a:rPr>
              <a:t>Segmented name space</a:t>
            </a:r>
          </a:p>
          <a:p>
            <a:pPr lvl="1"/>
            <a:r>
              <a:rPr lang="en-US" altLang="en-US" sz="1867" dirty="0">
                <a:latin typeface="Arial" panose="020B0604020202020204" pitchFamily="34" charset="0"/>
              </a:rPr>
              <a:t>String table can be a collection of  fixed size string segments, dynamically allocated</a:t>
            </a:r>
            <a:endParaRPr lang="en-US" altLang="zh-TW" sz="1867" dirty="0"/>
          </a:p>
        </p:txBody>
      </p:sp>
    </p:spTree>
    <p:extLst>
      <p:ext uri="{BB962C8B-B14F-4D97-AF65-F5344CB8AC3E}">
        <p14:creationId xmlns:p14="http://schemas.microsoft.com/office/powerpoint/2010/main" val="18214761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0"/>
          </p:nvPr>
        </p:nvSpPr>
        <p:spPr/>
        <p:txBody>
          <a:bodyPr/>
          <a:lstStyle/>
          <a:p>
            <a:fld id="{D9B6BDF2-6896-4B98-8776-C18582F63BA5}" type="slidenum">
              <a:rPr lang="zh-TW" altLang="en-US" smtClean="0"/>
              <a:pPr/>
              <a:t>22</a:t>
            </a:fld>
            <a:endParaRPr lang="zh-TW" altLang="en-US"/>
          </a:p>
        </p:txBody>
      </p:sp>
      <p:sp>
        <p:nvSpPr>
          <p:cNvPr id="3" name="Rectangle 2">
            <a:extLst>
              <a:ext uri="{FF2B5EF4-FFF2-40B4-BE49-F238E27FC236}">
                <a16:creationId xmlns:a16="http://schemas.microsoft.com/office/drawing/2014/main" id="{501FF1EA-4F7B-4764-BC66-82D0D3FCB2E3}"/>
              </a:ext>
            </a:extLst>
          </p:cNvPr>
          <p:cNvSpPr>
            <a:spLocks noGrp="1"/>
          </p:cNvSpPr>
          <p:nvPr>
            <p:ph type="title"/>
          </p:nvPr>
        </p:nvSpPr>
        <p:spPr>
          <a:xfrm>
            <a:off x="1081667" y="129672"/>
            <a:ext cx="9485971" cy="706437"/>
          </a:xfrm>
        </p:spPr>
        <p:txBody>
          <a:bodyPr/>
          <a:lstStyle/>
          <a:p>
            <a:r>
              <a:rPr lang="en-US" altLang="zh-TW" sz="4000" dirty="0">
                <a:ea typeface="新細明體" panose="02020500000000000000" pitchFamily="18" charset="-120"/>
              </a:rPr>
              <a:t>Semantic Record in </a:t>
            </a:r>
            <a:r>
              <a:rPr lang="en-US" altLang="zh-TW" sz="4000" dirty="0" err="1">
                <a:ea typeface="新細明體" panose="02020500000000000000" pitchFamily="18" charset="-120"/>
              </a:rPr>
              <a:t>Parser.y</a:t>
            </a:r>
            <a:r>
              <a:rPr lang="en-US" altLang="zh-TW" sz="4000" dirty="0">
                <a:ea typeface="新細明體" panose="02020500000000000000" pitchFamily="18" charset="-120"/>
              </a:rPr>
              <a:t> Layout</a:t>
            </a:r>
          </a:p>
        </p:txBody>
      </p:sp>
      <p:sp>
        <p:nvSpPr>
          <p:cNvPr id="4" name="Rectangle 3">
            <a:extLst>
              <a:ext uri="{FF2B5EF4-FFF2-40B4-BE49-F238E27FC236}">
                <a16:creationId xmlns:a16="http://schemas.microsoft.com/office/drawing/2014/main" id="{A8E40AAD-A2DE-4FB8-885B-541E24A36054}"/>
              </a:ext>
            </a:extLst>
          </p:cNvPr>
          <p:cNvSpPr txBox="1">
            <a:spLocks/>
          </p:cNvSpPr>
          <p:nvPr/>
        </p:nvSpPr>
        <p:spPr bwMode="auto">
          <a:xfrm>
            <a:off x="2388221" y="1178312"/>
            <a:ext cx="7772400" cy="470953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882" indent="-342882" algn="l" rtl="0" eaLnBrk="1" fontAlgn="base" hangingPunct="1">
              <a:spcBef>
                <a:spcPct val="20000"/>
              </a:spcBef>
              <a:spcAft>
                <a:spcPct val="0"/>
              </a:spcAft>
              <a:buClr>
                <a:srgbClr val="0000FF"/>
              </a:buClr>
              <a:buSzPct val="80000"/>
              <a:buFont typeface="Wingdings" pitchFamily="2" charset="2"/>
              <a:buChar char="l"/>
              <a:defRPr kumimoji="1" sz="3733">
                <a:solidFill>
                  <a:schemeClr val="tx1"/>
                </a:solidFill>
                <a:latin typeface="Calibri" pitchFamily="34" charset="0"/>
                <a:ea typeface="標楷體" pitchFamily="65" charset="-120"/>
                <a:cs typeface="+mn-cs"/>
              </a:defRPr>
            </a:lvl1pPr>
            <a:lvl2pPr marL="742913" indent="-285737" algn="l" rtl="0" eaLnBrk="1" fontAlgn="base" hangingPunct="1">
              <a:spcBef>
                <a:spcPct val="20000"/>
              </a:spcBef>
              <a:spcAft>
                <a:spcPct val="0"/>
              </a:spcAft>
              <a:buClr>
                <a:srgbClr val="0000FF"/>
              </a:buClr>
              <a:buSzPct val="90000"/>
              <a:buFont typeface="Arial" charset="0"/>
              <a:buChar char="–"/>
              <a:defRPr kumimoji="1" sz="3200">
                <a:solidFill>
                  <a:schemeClr val="tx1"/>
                </a:solidFill>
                <a:latin typeface="Calibri" pitchFamily="34" charset="0"/>
                <a:ea typeface="標楷體" pitchFamily="65" charset="-120"/>
              </a:defRPr>
            </a:lvl2pPr>
            <a:lvl3pPr marL="1142943" indent="-228589" algn="l" rtl="0" eaLnBrk="1" fontAlgn="base" hangingPunct="1">
              <a:spcBef>
                <a:spcPct val="20000"/>
              </a:spcBef>
              <a:spcAft>
                <a:spcPct val="0"/>
              </a:spcAft>
              <a:buChar char="•"/>
              <a:defRPr kumimoji="1" sz="2667">
                <a:solidFill>
                  <a:schemeClr val="tx1"/>
                </a:solidFill>
                <a:latin typeface="Calibri" pitchFamily="34" charset="0"/>
                <a:ea typeface="標楷體" pitchFamily="65" charset="-120"/>
                <a:cs typeface="Calibri" pitchFamily="34" charset="0"/>
              </a:defRPr>
            </a:lvl3pPr>
            <a:lvl4pPr marL="1600121" indent="-228589" algn="l" rtl="0" eaLnBrk="1" fontAlgn="base" hangingPunct="1">
              <a:spcBef>
                <a:spcPct val="20000"/>
              </a:spcBef>
              <a:spcAft>
                <a:spcPct val="0"/>
              </a:spcAft>
              <a:buChar char="–"/>
              <a:defRPr kumimoji="1" sz="2400">
                <a:solidFill>
                  <a:schemeClr val="tx1"/>
                </a:solidFill>
                <a:latin typeface="Calibri" pitchFamily="34" charset="0"/>
                <a:ea typeface="標楷體" pitchFamily="65" charset="-120"/>
                <a:cs typeface="Calibri" pitchFamily="34" charset="0"/>
              </a:defRPr>
            </a:lvl4pPr>
            <a:lvl5pPr marL="2057298" indent="-228589" algn="l" rtl="0" eaLnBrk="1" fontAlgn="base" hangingPunct="1">
              <a:spcBef>
                <a:spcPct val="20000"/>
              </a:spcBef>
              <a:spcAft>
                <a:spcPct val="0"/>
              </a:spcAft>
              <a:buChar char="»"/>
              <a:defRPr kumimoji="1" sz="2133">
                <a:solidFill>
                  <a:schemeClr val="tx1"/>
                </a:solidFill>
                <a:latin typeface="Calibri" pitchFamily="34" charset="0"/>
                <a:ea typeface="標楷體" pitchFamily="65" charset="-120"/>
                <a:cs typeface="Calibri" pitchFamily="34" charset="0"/>
              </a:defRPr>
            </a:lvl5pPr>
            <a:lvl6pPr marL="2514476" indent="-228589" algn="l" rtl="0" eaLnBrk="1" fontAlgn="base" hangingPunct="1">
              <a:spcBef>
                <a:spcPct val="20000"/>
              </a:spcBef>
              <a:spcAft>
                <a:spcPct val="0"/>
              </a:spcAft>
              <a:buChar char="»"/>
              <a:defRPr kumimoji="1" sz="2000">
                <a:solidFill>
                  <a:schemeClr val="tx1"/>
                </a:solidFill>
                <a:latin typeface="+mn-lt"/>
                <a:ea typeface="+mn-ea"/>
              </a:defRPr>
            </a:lvl6pPr>
            <a:lvl7pPr marL="2971652" indent="-228589" algn="l" rtl="0" eaLnBrk="1" fontAlgn="base" hangingPunct="1">
              <a:spcBef>
                <a:spcPct val="20000"/>
              </a:spcBef>
              <a:spcAft>
                <a:spcPct val="0"/>
              </a:spcAft>
              <a:buChar char="»"/>
              <a:defRPr kumimoji="1" sz="2000">
                <a:solidFill>
                  <a:schemeClr val="tx1"/>
                </a:solidFill>
                <a:latin typeface="+mn-lt"/>
                <a:ea typeface="+mn-ea"/>
              </a:defRPr>
            </a:lvl7pPr>
            <a:lvl8pPr marL="3428829" indent="-228589" algn="l" rtl="0" eaLnBrk="1" fontAlgn="base" hangingPunct="1">
              <a:spcBef>
                <a:spcPct val="20000"/>
              </a:spcBef>
              <a:spcAft>
                <a:spcPct val="0"/>
              </a:spcAft>
              <a:buChar char="»"/>
              <a:defRPr kumimoji="1" sz="2000">
                <a:solidFill>
                  <a:schemeClr val="tx1"/>
                </a:solidFill>
                <a:latin typeface="+mn-lt"/>
                <a:ea typeface="+mn-ea"/>
              </a:defRPr>
            </a:lvl8pPr>
            <a:lvl9pPr marL="3886007" indent="-228589" algn="l" rtl="0" eaLnBrk="1" fontAlgn="base" hangingPunct="1">
              <a:spcBef>
                <a:spcPct val="20000"/>
              </a:spcBef>
              <a:spcAft>
                <a:spcPct val="0"/>
              </a:spcAft>
              <a:buChar char="»"/>
              <a:defRPr kumimoji="1" sz="2000">
                <a:solidFill>
                  <a:schemeClr val="tx1"/>
                </a:solidFill>
                <a:latin typeface="+mn-lt"/>
                <a:ea typeface="+mn-ea"/>
              </a:defRPr>
            </a:lvl9pPr>
          </a:lstStyle>
          <a:p>
            <a:pPr>
              <a:buFontTx/>
              <a:buNone/>
            </a:pPr>
            <a:r>
              <a:rPr lang="en-US" altLang="zh-TW" sz="3200" kern="0" dirty="0"/>
              <a:t>%{</a:t>
            </a:r>
          </a:p>
          <a:p>
            <a:pPr lvl="1">
              <a:buFontTx/>
              <a:buNone/>
            </a:pPr>
            <a:r>
              <a:rPr lang="en-US" altLang="zh-TW" kern="0" dirty="0"/>
              <a:t>C declarations</a:t>
            </a:r>
          </a:p>
          <a:p>
            <a:pPr>
              <a:buFontTx/>
              <a:buNone/>
            </a:pPr>
            <a:r>
              <a:rPr lang="en-US" altLang="zh-TW" sz="3200" kern="0" dirty="0"/>
              <a:t>%}</a:t>
            </a:r>
          </a:p>
          <a:p>
            <a:pPr>
              <a:buFontTx/>
              <a:buNone/>
            </a:pPr>
            <a:r>
              <a:rPr lang="en-US" altLang="zh-TW" sz="3200" kern="0" dirty="0"/>
              <a:t>	</a:t>
            </a:r>
            <a:r>
              <a:rPr lang="en-US" altLang="zh-TW" sz="3200" b="1" kern="0" dirty="0" err="1"/>
              <a:t>Yacc</a:t>
            </a:r>
            <a:r>
              <a:rPr lang="en-US" altLang="zh-TW" sz="3200" b="1" kern="0" dirty="0"/>
              <a:t>/Bison declarations</a:t>
            </a:r>
          </a:p>
          <a:p>
            <a:pPr>
              <a:buFontTx/>
              <a:buNone/>
            </a:pPr>
            <a:r>
              <a:rPr lang="en-US" altLang="zh-TW" sz="3200" kern="0" dirty="0"/>
              <a:t>%%</a:t>
            </a:r>
          </a:p>
          <a:p>
            <a:pPr>
              <a:buFontTx/>
              <a:buNone/>
            </a:pPr>
            <a:r>
              <a:rPr lang="en-US" altLang="zh-TW" sz="3200" kern="0" dirty="0"/>
              <a:t>	Grammar rules (including action routines)</a:t>
            </a:r>
          </a:p>
          <a:p>
            <a:pPr>
              <a:buFontTx/>
              <a:buNone/>
            </a:pPr>
            <a:r>
              <a:rPr lang="en-US" altLang="zh-TW" sz="3200" kern="0" dirty="0"/>
              <a:t>%%</a:t>
            </a:r>
          </a:p>
          <a:p>
            <a:pPr>
              <a:buFontTx/>
              <a:buNone/>
            </a:pPr>
            <a:r>
              <a:rPr lang="en-US" altLang="zh-TW" sz="3200" kern="0" dirty="0"/>
              <a:t>	Additional C code</a:t>
            </a:r>
          </a:p>
        </p:txBody>
      </p:sp>
    </p:spTree>
    <p:extLst>
      <p:ext uri="{BB962C8B-B14F-4D97-AF65-F5344CB8AC3E}">
        <p14:creationId xmlns:p14="http://schemas.microsoft.com/office/powerpoint/2010/main" val="23082162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0"/>
          </p:nvPr>
        </p:nvSpPr>
        <p:spPr/>
        <p:txBody>
          <a:bodyPr/>
          <a:lstStyle/>
          <a:p>
            <a:fld id="{D9B6BDF2-6896-4B98-8776-C18582F63BA5}" type="slidenum">
              <a:rPr lang="zh-TW" altLang="en-US" smtClean="0"/>
              <a:pPr/>
              <a:t>23</a:t>
            </a:fld>
            <a:endParaRPr lang="zh-TW" altLang="en-US"/>
          </a:p>
        </p:txBody>
      </p:sp>
      <p:sp>
        <p:nvSpPr>
          <p:cNvPr id="3" name="Rectangle 2">
            <a:extLst>
              <a:ext uri="{FF2B5EF4-FFF2-40B4-BE49-F238E27FC236}">
                <a16:creationId xmlns:a16="http://schemas.microsoft.com/office/drawing/2014/main" id="{0435E2D0-AFD8-429A-A63E-796FE381A480}"/>
              </a:ext>
            </a:extLst>
          </p:cNvPr>
          <p:cNvSpPr>
            <a:spLocks noGrp="1"/>
          </p:cNvSpPr>
          <p:nvPr>
            <p:ph type="title"/>
          </p:nvPr>
        </p:nvSpPr>
        <p:spPr>
          <a:xfrm>
            <a:off x="1071872" y="274639"/>
            <a:ext cx="9228137" cy="461342"/>
          </a:xfrm>
        </p:spPr>
        <p:txBody>
          <a:bodyPr/>
          <a:lstStyle/>
          <a:p>
            <a:r>
              <a:rPr lang="en-US" altLang="zh-TW" sz="4000" dirty="0" err="1">
                <a:ea typeface="新細明體" panose="02020500000000000000" pitchFamily="18" charset="-120"/>
              </a:rPr>
              <a:t>Parser.y</a:t>
            </a:r>
            <a:r>
              <a:rPr lang="en-US" altLang="zh-TW" sz="4000" dirty="0">
                <a:ea typeface="新細明體" panose="02020500000000000000" pitchFamily="18" charset="-120"/>
              </a:rPr>
              <a:t> Layout</a:t>
            </a:r>
          </a:p>
        </p:txBody>
      </p:sp>
      <p:sp>
        <p:nvSpPr>
          <p:cNvPr id="4" name="Rectangle 3">
            <a:extLst>
              <a:ext uri="{FF2B5EF4-FFF2-40B4-BE49-F238E27FC236}">
                <a16:creationId xmlns:a16="http://schemas.microsoft.com/office/drawing/2014/main" id="{F6D37F17-60A3-40F4-BD98-6EAAA80CC3F9}"/>
              </a:ext>
            </a:extLst>
          </p:cNvPr>
          <p:cNvSpPr txBox="1">
            <a:spLocks/>
          </p:cNvSpPr>
          <p:nvPr/>
        </p:nvSpPr>
        <p:spPr bwMode="auto">
          <a:xfrm>
            <a:off x="2671578" y="1230097"/>
            <a:ext cx="4324815" cy="451618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882" indent="-342882" algn="l" rtl="0" eaLnBrk="1" fontAlgn="base" hangingPunct="1">
              <a:spcBef>
                <a:spcPct val="20000"/>
              </a:spcBef>
              <a:spcAft>
                <a:spcPct val="0"/>
              </a:spcAft>
              <a:buClr>
                <a:srgbClr val="0000FF"/>
              </a:buClr>
              <a:buSzPct val="80000"/>
              <a:buFont typeface="Wingdings" pitchFamily="2" charset="2"/>
              <a:buChar char="l"/>
              <a:defRPr kumimoji="1" sz="3733">
                <a:solidFill>
                  <a:schemeClr val="tx1"/>
                </a:solidFill>
                <a:latin typeface="Calibri" pitchFamily="34" charset="0"/>
                <a:ea typeface="標楷體" pitchFamily="65" charset="-120"/>
                <a:cs typeface="+mn-cs"/>
              </a:defRPr>
            </a:lvl1pPr>
            <a:lvl2pPr marL="742913" indent="-285737" algn="l" rtl="0" eaLnBrk="1" fontAlgn="base" hangingPunct="1">
              <a:spcBef>
                <a:spcPct val="20000"/>
              </a:spcBef>
              <a:spcAft>
                <a:spcPct val="0"/>
              </a:spcAft>
              <a:buClr>
                <a:srgbClr val="0000FF"/>
              </a:buClr>
              <a:buSzPct val="90000"/>
              <a:buFont typeface="Arial" charset="0"/>
              <a:buChar char="–"/>
              <a:defRPr kumimoji="1" sz="3200">
                <a:solidFill>
                  <a:schemeClr val="tx1"/>
                </a:solidFill>
                <a:latin typeface="Calibri" pitchFamily="34" charset="0"/>
                <a:ea typeface="標楷體" pitchFamily="65" charset="-120"/>
              </a:defRPr>
            </a:lvl2pPr>
            <a:lvl3pPr marL="1142943" indent="-228589" algn="l" rtl="0" eaLnBrk="1" fontAlgn="base" hangingPunct="1">
              <a:spcBef>
                <a:spcPct val="20000"/>
              </a:spcBef>
              <a:spcAft>
                <a:spcPct val="0"/>
              </a:spcAft>
              <a:buChar char="•"/>
              <a:defRPr kumimoji="1" sz="2667">
                <a:solidFill>
                  <a:schemeClr val="tx1"/>
                </a:solidFill>
                <a:latin typeface="Calibri" pitchFamily="34" charset="0"/>
                <a:ea typeface="標楷體" pitchFamily="65" charset="-120"/>
                <a:cs typeface="Calibri" pitchFamily="34" charset="0"/>
              </a:defRPr>
            </a:lvl3pPr>
            <a:lvl4pPr marL="1600121" indent="-228589" algn="l" rtl="0" eaLnBrk="1" fontAlgn="base" hangingPunct="1">
              <a:spcBef>
                <a:spcPct val="20000"/>
              </a:spcBef>
              <a:spcAft>
                <a:spcPct val="0"/>
              </a:spcAft>
              <a:buChar char="–"/>
              <a:defRPr kumimoji="1" sz="2400">
                <a:solidFill>
                  <a:schemeClr val="tx1"/>
                </a:solidFill>
                <a:latin typeface="Calibri" pitchFamily="34" charset="0"/>
                <a:ea typeface="標楷體" pitchFamily="65" charset="-120"/>
                <a:cs typeface="Calibri" pitchFamily="34" charset="0"/>
              </a:defRPr>
            </a:lvl4pPr>
            <a:lvl5pPr marL="2057298" indent="-228589" algn="l" rtl="0" eaLnBrk="1" fontAlgn="base" hangingPunct="1">
              <a:spcBef>
                <a:spcPct val="20000"/>
              </a:spcBef>
              <a:spcAft>
                <a:spcPct val="0"/>
              </a:spcAft>
              <a:buChar char="»"/>
              <a:defRPr kumimoji="1" sz="2133">
                <a:solidFill>
                  <a:schemeClr val="tx1"/>
                </a:solidFill>
                <a:latin typeface="Calibri" pitchFamily="34" charset="0"/>
                <a:ea typeface="標楷體" pitchFamily="65" charset="-120"/>
                <a:cs typeface="Calibri" pitchFamily="34" charset="0"/>
              </a:defRPr>
            </a:lvl5pPr>
            <a:lvl6pPr marL="2514476" indent="-228589" algn="l" rtl="0" eaLnBrk="1" fontAlgn="base" hangingPunct="1">
              <a:spcBef>
                <a:spcPct val="20000"/>
              </a:spcBef>
              <a:spcAft>
                <a:spcPct val="0"/>
              </a:spcAft>
              <a:buChar char="»"/>
              <a:defRPr kumimoji="1" sz="2000">
                <a:solidFill>
                  <a:schemeClr val="tx1"/>
                </a:solidFill>
                <a:latin typeface="+mn-lt"/>
                <a:ea typeface="+mn-ea"/>
              </a:defRPr>
            </a:lvl6pPr>
            <a:lvl7pPr marL="2971652" indent="-228589" algn="l" rtl="0" eaLnBrk="1" fontAlgn="base" hangingPunct="1">
              <a:spcBef>
                <a:spcPct val="20000"/>
              </a:spcBef>
              <a:spcAft>
                <a:spcPct val="0"/>
              </a:spcAft>
              <a:buChar char="»"/>
              <a:defRPr kumimoji="1" sz="2000">
                <a:solidFill>
                  <a:schemeClr val="tx1"/>
                </a:solidFill>
                <a:latin typeface="+mn-lt"/>
                <a:ea typeface="+mn-ea"/>
              </a:defRPr>
            </a:lvl7pPr>
            <a:lvl8pPr marL="3428829" indent="-228589" algn="l" rtl="0" eaLnBrk="1" fontAlgn="base" hangingPunct="1">
              <a:spcBef>
                <a:spcPct val="20000"/>
              </a:spcBef>
              <a:spcAft>
                <a:spcPct val="0"/>
              </a:spcAft>
              <a:buChar char="»"/>
              <a:defRPr kumimoji="1" sz="2000">
                <a:solidFill>
                  <a:schemeClr val="tx1"/>
                </a:solidFill>
                <a:latin typeface="+mn-lt"/>
                <a:ea typeface="+mn-ea"/>
              </a:defRPr>
            </a:lvl8pPr>
            <a:lvl9pPr marL="3886007" indent="-228589" algn="l" rtl="0" eaLnBrk="1" fontAlgn="base" hangingPunct="1">
              <a:spcBef>
                <a:spcPct val="20000"/>
              </a:spcBef>
              <a:spcAft>
                <a:spcPct val="0"/>
              </a:spcAft>
              <a:buChar char="»"/>
              <a:defRPr kumimoji="1" sz="2000">
                <a:solidFill>
                  <a:schemeClr val="tx1"/>
                </a:solidFill>
                <a:latin typeface="+mn-lt"/>
                <a:ea typeface="+mn-ea"/>
              </a:defRPr>
            </a:lvl9pPr>
          </a:lstStyle>
          <a:p>
            <a:pPr>
              <a:buFontTx/>
              <a:buNone/>
            </a:pPr>
            <a:r>
              <a:rPr lang="en-US" altLang="zh-TW" sz="2400" kern="0" dirty="0"/>
              <a:t>%union {</a:t>
            </a:r>
          </a:p>
          <a:p>
            <a:pPr>
              <a:buFontTx/>
              <a:buNone/>
            </a:pPr>
            <a:r>
              <a:rPr lang="en-US" altLang="zh-TW" sz="2400" kern="0" dirty="0"/>
              <a:t>	 int num;</a:t>
            </a:r>
          </a:p>
          <a:p>
            <a:pPr>
              <a:buFontTx/>
              <a:buNone/>
            </a:pPr>
            <a:r>
              <a:rPr lang="en-US" altLang="zh-TW" sz="2400" kern="0" dirty="0"/>
              <a:t>	 char* lexeme; …}</a:t>
            </a:r>
          </a:p>
          <a:p>
            <a:pPr>
              <a:buFontTx/>
              <a:buNone/>
            </a:pPr>
            <a:r>
              <a:rPr lang="en-US" altLang="zh-TW" sz="2400" kern="0" dirty="0"/>
              <a:t>%token  &lt;lexeme&gt; ID</a:t>
            </a:r>
          </a:p>
          <a:p>
            <a:pPr>
              <a:buFontTx/>
              <a:buNone/>
            </a:pPr>
            <a:r>
              <a:rPr lang="en-US" altLang="zh-TW" sz="2400" kern="0" dirty="0"/>
              <a:t>%token  &lt;num&gt; const</a:t>
            </a:r>
          </a:p>
          <a:p>
            <a:pPr>
              <a:buFontTx/>
              <a:buNone/>
            </a:pPr>
            <a:r>
              <a:rPr lang="en-US" altLang="zh-TW" sz="2400" kern="0" dirty="0"/>
              <a:t>%type  &lt;num&gt; expr term</a:t>
            </a:r>
          </a:p>
          <a:p>
            <a:pPr>
              <a:buFontTx/>
              <a:buNone/>
            </a:pPr>
            <a:r>
              <a:rPr lang="en-US" altLang="zh-TW" sz="2400" kern="0" dirty="0">
                <a:solidFill>
                  <a:srgbClr val="00CC66"/>
                </a:solidFill>
              </a:rPr>
              <a:t>%%</a:t>
            </a:r>
          </a:p>
          <a:p>
            <a:pPr>
              <a:buFontTx/>
              <a:buNone/>
            </a:pPr>
            <a:r>
              <a:rPr lang="en-US" altLang="zh-TW" sz="2400" kern="0" dirty="0"/>
              <a:t>expr : expr ‘+’ term</a:t>
            </a:r>
            <a:endParaRPr lang="en-US" altLang="zh-TW" sz="2400" kern="0" dirty="0">
              <a:solidFill>
                <a:srgbClr val="6666FF"/>
              </a:solidFill>
            </a:endParaRPr>
          </a:p>
          <a:p>
            <a:pPr>
              <a:buFontTx/>
              <a:buNone/>
            </a:pPr>
            <a:r>
              <a:rPr lang="en-US" altLang="zh-TW" sz="2400" kern="0" dirty="0">
                <a:solidFill>
                  <a:srgbClr val="00CC66"/>
                </a:solidFill>
              </a:rPr>
              <a:t>%%</a:t>
            </a:r>
            <a:endParaRPr lang="en-US" altLang="zh-TW" sz="2400" kern="0" dirty="0">
              <a:solidFill>
                <a:srgbClr val="0033CC"/>
              </a:solidFill>
            </a:endParaRPr>
          </a:p>
          <a:p>
            <a:pPr>
              <a:buFontTx/>
              <a:buNone/>
            </a:pPr>
            <a:r>
              <a:rPr lang="en-US" altLang="zh-TW" sz="2400" kern="0" dirty="0"/>
              <a:t>int eval (char c, int </a:t>
            </a:r>
            <a:r>
              <a:rPr lang="en-US" altLang="zh-TW" sz="2400" kern="0" dirty="0" err="1"/>
              <a:t>a,b</a:t>
            </a:r>
            <a:r>
              <a:rPr lang="en-US" altLang="zh-TW" sz="2400" kern="0" dirty="0"/>
              <a:t>) {}</a:t>
            </a:r>
          </a:p>
        </p:txBody>
      </p:sp>
    </p:spTree>
    <p:extLst>
      <p:ext uri="{BB962C8B-B14F-4D97-AF65-F5344CB8AC3E}">
        <p14:creationId xmlns:p14="http://schemas.microsoft.com/office/powerpoint/2010/main" val="17502664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box(in)">
                                      <p:cBhvr>
                                        <p:cTn id="10" dur="500"/>
                                        <p:tgtEl>
                                          <p:spTgt spid="4">
                                            <p:txEl>
                                              <p:pRg st="1" end="1"/>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box(in)">
                                      <p:cBhvr>
                                        <p:cTn id="13" dur="500"/>
                                        <p:tgtEl>
                                          <p:spTgt spid="4">
                                            <p:txEl>
                                              <p:pRg st="2" end="2"/>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4">
                                            <p:txEl>
                                              <p:pRg st="3" end="3"/>
                                            </p:txEl>
                                          </p:spTgt>
                                        </p:tgtEl>
                                        <p:attrNameLst>
                                          <p:attrName>style.visibility</p:attrName>
                                        </p:attrNameLst>
                                      </p:cBhvr>
                                      <p:to>
                                        <p:strVal val="visible"/>
                                      </p:to>
                                    </p:set>
                                    <p:animEffect transition="in" filter="box(in)">
                                      <p:cBhvr>
                                        <p:cTn id="16" dur="500"/>
                                        <p:tgtEl>
                                          <p:spTgt spid="4">
                                            <p:txEl>
                                              <p:pRg st="3" end="3"/>
                                            </p:txEl>
                                          </p:spTgt>
                                        </p:tgtEl>
                                      </p:cBhvr>
                                    </p:animEffect>
                                  </p:childTnLst>
                                </p:cTn>
                              </p:par>
                              <p:par>
                                <p:cTn id="17" presetID="4" presetClass="entr" presetSubtype="16" fill="hold"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Effect transition="in" filter="box(in)">
                                      <p:cBhvr>
                                        <p:cTn id="19" dur="500"/>
                                        <p:tgtEl>
                                          <p:spTgt spid="4">
                                            <p:txEl>
                                              <p:pRg st="4" end="4"/>
                                            </p:txEl>
                                          </p:spTgt>
                                        </p:tgtEl>
                                      </p:cBhvr>
                                    </p:animEffect>
                                  </p:childTnLst>
                                </p:cTn>
                              </p:par>
                              <p:par>
                                <p:cTn id="20" presetID="4" presetClass="entr" presetSubtype="16" fill="hold" nodeType="withEffect">
                                  <p:stCondLst>
                                    <p:cond delay="0"/>
                                  </p:stCondLst>
                                  <p:childTnLst>
                                    <p:set>
                                      <p:cBhvr>
                                        <p:cTn id="21" dur="1" fill="hold">
                                          <p:stCondLst>
                                            <p:cond delay="0"/>
                                          </p:stCondLst>
                                        </p:cTn>
                                        <p:tgtEl>
                                          <p:spTgt spid="4">
                                            <p:txEl>
                                              <p:pRg st="5" end="5"/>
                                            </p:txEl>
                                          </p:spTgt>
                                        </p:tgtEl>
                                        <p:attrNameLst>
                                          <p:attrName>style.visibility</p:attrName>
                                        </p:attrNameLst>
                                      </p:cBhvr>
                                      <p:to>
                                        <p:strVal val="visible"/>
                                      </p:to>
                                    </p:set>
                                    <p:animEffect transition="in" filter="box(in)">
                                      <p:cBhvr>
                                        <p:cTn id="22" dur="500"/>
                                        <p:tgtEl>
                                          <p:spTgt spid="4">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4">
                                            <p:txEl>
                                              <p:pRg st="6" end="6"/>
                                            </p:txEl>
                                          </p:spTgt>
                                        </p:tgtEl>
                                        <p:attrNameLst>
                                          <p:attrName>style.visibility</p:attrName>
                                        </p:attrNameLst>
                                      </p:cBhvr>
                                      <p:to>
                                        <p:strVal val="visible"/>
                                      </p:to>
                                    </p:set>
                                    <p:animEffect transition="in" filter="fade">
                                      <p:cBhvr>
                                        <p:cTn id="27" dur="1000"/>
                                        <p:tgtEl>
                                          <p:spTgt spid="4">
                                            <p:txEl>
                                              <p:pRg st="6" end="6"/>
                                            </p:txEl>
                                          </p:spTgt>
                                        </p:tgtEl>
                                      </p:cBhvr>
                                    </p:animEffect>
                                    <p:anim calcmode="lin" valueType="num">
                                      <p:cBhvr>
                                        <p:cTn id="28"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29" dur="1000" fill="hold"/>
                                        <p:tgtEl>
                                          <p:spTgt spid="4">
                                            <p:txEl>
                                              <p:pRg st="6" end="6"/>
                                            </p:txEl>
                                          </p:spTgt>
                                        </p:tgtEl>
                                        <p:attrNameLst>
                                          <p:attrName>ppt_y</p:attrName>
                                        </p:attrNameLst>
                                      </p:cBhvr>
                                      <p:tavLst>
                                        <p:tav tm="0">
                                          <p:val>
                                            <p:strVal val="#ppt_y+.1"/>
                                          </p:val>
                                        </p:tav>
                                        <p:tav tm="100000">
                                          <p:val>
                                            <p:strVal val="#ppt_y"/>
                                          </p:val>
                                        </p:tav>
                                      </p:tavLst>
                                    </p:anim>
                                  </p:childTnLst>
                                </p:cTn>
                              </p:par>
                            </p:childTnLst>
                          </p:cTn>
                        </p:par>
                        <p:par>
                          <p:cTn id="30" fill="hold">
                            <p:stCondLst>
                              <p:cond delay="1000"/>
                            </p:stCondLst>
                            <p:childTnLst>
                              <p:par>
                                <p:cTn id="31" presetID="4" presetClass="entr" presetSubtype="16" fill="hold" nodeType="afterEffect">
                                  <p:stCondLst>
                                    <p:cond delay="0"/>
                                  </p:stCondLst>
                                  <p:childTnLst>
                                    <p:set>
                                      <p:cBhvr>
                                        <p:cTn id="32" dur="1" fill="hold">
                                          <p:stCondLst>
                                            <p:cond delay="0"/>
                                          </p:stCondLst>
                                        </p:cTn>
                                        <p:tgtEl>
                                          <p:spTgt spid="4">
                                            <p:txEl>
                                              <p:pRg st="7" end="7"/>
                                            </p:txEl>
                                          </p:spTgt>
                                        </p:tgtEl>
                                        <p:attrNameLst>
                                          <p:attrName>style.visibility</p:attrName>
                                        </p:attrNameLst>
                                      </p:cBhvr>
                                      <p:to>
                                        <p:strVal val="visible"/>
                                      </p:to>
                                    </p:set>
                                    <p:animEffect transition="in" filter="box(in)">
                                      <p:cBhvr>
                                        <p:cTn id="33" dur="500"/>
                                        <p:tgtEl>
                                          <p:spTgt spid="4">
                                            <p:txEl>
                                              <p:pRg st="7" end="7"/>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nodeType="clickEffect">
                                  <p:stCondLst>
                                    <p:cond delay="0"/>
                                  </p:stCondLst>
                                  <p:childTnLst>
                                    <p:set>
                                      <p:cBhvr>
                                        <p:cTn id="37" dur="1" fill="hold">
                                          <p:stCondLst>
                                            <p:cond delay="0"/>
                                          </p:stCondLst>
                                        </p:cTn>
                                        <p:tgtEl>
                                          <p:spTgt spid="4">
                                            <p:txEl>
                                              <p:pRg st="8" end="8"/>
                                            </p:txEl>
                                          </p:spTgt>
                                        </p:tgtEl>
                                        <p:attrNameLst>
                                          <p:attrName>style.visibility</p:attrName>
                                        </p:attrNameLst>
                                      </p:cBhvr>
                                      <p:to>
                                        <p:strVal val="visible"/>
                                      </p:to>
                                    </p:set>
                                    <p:animEffect transition="in" filter="fade">
                                      <p:cBhvr>
                                        <p:cTn id="38" dur="1000"/>
                                        <p:tgtEl>
                                          <p:spTgt spid="4">
                                            <p:txEl>
                                              <p:pRg st="8" end="8"/>
                                            </p:txEl>
                                          </p:spTgt>
                                        </p:tgtEl>
                                      </p:cBhvr>
                                    </p:animEffect>
                                    <p:anim calcmode="lin" valueType="num">
                                      <p:cBhvr>
                                        <p:cTn id="39" dur="1000" fill="hold"/>
                                        <p:tgtEl>
                                          <p:spTgt spid="4">
                                            <p:txEl>
                                              <p:pRg st="8" end="8"/>
                                            </p:txEl>
                                          </p:spTgt>
                                        </p:tgtEl>
                                        <p:attrNameLst>
                                          <p:attrName>ppt_x</p:attrName>
                                        </p:attrNameLst>
                                      </p:cBhvr>
                                      <p:tavLst>
                                        <p:tav tm="0">
                                          <p:val>
                                            <p:strVal val="#ppt_x"/>
                                          </p:val>
                                        </p:tav>
                                        <p:tav tm="100000">
                                          <p:val>
                                            <p:strVal val="#ppt_x"/>
                                          </p:val>
                                        </p:tav>
                                      </p:tavLst>
                                    </p:anim>
                                    <p:anim calcmode="lin" valueType="num">
                                      <p:cBhvr>
                                        <p:cTn id="40" dur="1000" fill="hold"/>
                                        <p:tgtEl>
                                          <p:spTgt spid="4">
                                            <p:txEl>
                                              <p:pRg st="8" end="8"/>
                                            </p:txEl>
                                          </p:spTgt>
                                        </p:tgtEl>
                                        <p:attrNameLst>
                                          <p:attrName>ppt_y</p:attrName>
                                        </p:attrNameLst>
                                      </p:cBhvr>
                                      <p:tavLst>
                                        <p:tav tm="0">
                                          <p:val>
                                            <p:strVal val="#ppt_y+.1"/>
                                          </p:val>
                                        </p:tav>
                                        <p:tav tm="100000">
                                          <p:val>
                                            <p:strVal val="#ppt_y"/>
                                          </p:val>
                                        </p:tav>
                                      </p:tavLst>
                                    </p:anim>
                                  </p:childTnLst>
                                </p:cTn>
                              </p:par>
                            </p:childTnLst>
                          </p:cTn>
                        </p:par>
                        <p:par>
                          <p:cTn id="41" fill="hold">
                            <p:stCondLst>
                              <p:cond delay="1000"/>
                            </p:stCondLst>
                            <p:childTnLst>
                              <p:par>
                                <p:cTn id="42" presetID="4" presetClass="entr" presetSubtype="16" fill="hold" nodeType="afterEffect">
                                  <p:stCondLst>
                                    <p:cond delay="0"/>
                                  </p:stCondLst>
                                  <p:childTnLst>
                                    <p:set>
                                      <p:cBhvr>
                                        <p:cTn id="43" dur="1" fill="hold">
                                          <p:stCondLst>
                                            <p:cond delay="0"/>
                                          </p:stCondLst>
                                        </p:cTn>
                                        <p:tgtEl>
                                          <p:spTgt spid="4">
                                            <p:txEl>
                                              <p:pRg st="9" end="9"/>
                                            </p:txEl>
                                          </p:spTgt>
                                        </p:tgtEl>
                                        <p:attrNameLst>
                                          <p:attrName>style.visibility</p:attrName>
                                        </p:attrNameLst>
                                      </p:cBhvr>
                                      <p:to>
                                        <p:strVal val="visible"/>
                                      </p:to>
                                    </p:set>
                                    <p:animEffect transition="in" filter="box(in)">
                                      <p:cBhvr>
                                        <p:cTn id="44" dur="500"/>
                                        <p:tgtEl>
                                          <p:spTgt spid="4">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0"/>
          </p:nvPr>
        </p:nvSpPr>
        <p:spPr/>
        <p:txBody>
          <a:bodyPr/>
          <a:lstStyle/>
          <a:p>
            <a:fld id="{D9B6BDF2-6896-4B98-8776-C18582F63BA5}" type="slidenum">
              <a:rPr lang="zh-TW" altLang="en-US" smtClean="0"/>
              <a:pPr/>
              <a:t>24</a:t>
            </a:fld>
            <a:endParaRPr lang="zh-TW" altLang="en-US"/>
          </a:p>
        </p:txBody>
      </p:sp>
      <p:sp>
        <p:nvSpPr>
          <p:cNvPr id="3" name="Rectangle 2">
            <a:extLst>
              <a:ext uri="{FF2B5EF4-FFF2-40B4-BE49-F238E27FC236}">
                <a16:creationId xmlns:a16="http://schemas.microsoft.com/office/drawing/2014/main" id="{71FB947E-933A-4A7D-A239-1D686D7E7491}"/>
              </a:ext>
            </a:extLst>
          </p:cNvPr>
          <p:cNvSpPr>
            <a:spLocks noGrp="1"/>
          </p:cNvSpPr>
          <p:nvPr>
            <p:ph type="title"/>
          </p:nvPr>
        </p:nvSpPr>
        <p:spPr>
          <a:xfrm>
            <a:off x="1071872" y="274639"/>
            <a:ext cx="9228137" cy="461342"/>
          </a:xfrm>
        </p:spPr>
        <p:txBody>
          <a:bodyPr/>
          <a:lstStyle/>
          <a:p>
            <a:r>
              <a:rPr lang="en-US" altLang="zh-TW" sz="4000" dirty="0">
                <a:ea typeface="新細明體" panose="02020500000000000000" pitchFamily="18" charset="-120"/>
              </a:rPr>
              <a:t>Setup Token Attributes (1)</a:t>
            </a:r>
          </a:p>
        </p:txBody>
      </p:sp>
      <p:sp>
        <p:nvSpPr>
          <p:cNvPr id="4" name="Rectangle 2">
            <a:extLst>
              <a:ext uri="{FF2B5EF4-FFF2-40B4-BE49-F238E27FC236}">
                <a16:creationId xmlns:a16="http://schemas.microsoft.com/office/drawing/2014/main" id="{360D2699-95C1-44AC-940D-F964197C2921}"/>
              </a:ext>
            </a:extLst>
          </p:cNvPr>
          <p:cNvSpPr txBox="1">
            <a:spLocks/>
          </p:cNvSpPr>
          <p:nvPr/>
        </p:nvSpPr>
        <p:spPr bwMode="auto">
          <a:xfrm>
            <a:off x="1071872" y="1237899"/>
            <a:ext cx="9978986" cy="134004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882" indent="-342882" algn="l" rtl="0" eaLnBrk="1" fontAlgn="base" hangingPunct="1">
              <a:spcBef>
                <a:spcPct val="20000"/>
              </a:spcBef>
              <a:spcAft>
                <a:spcPct val="0"/>
              </a:spcAft>
              <a:buClr>
                <a:srgbClr val="0000FF"/>
              </a:buClr>
              <a:buSzPct val="80000"/>
              <a:buFont typeface="Wingdings" pitchFamily="2" charset="2"/>
              <a:buChar char="l"/>
              <a:defRPr kumimoji="1" sz="3733">
                <a:solidFill>
                  <a:schemeClr val="tx1"/>
                </a:solidFill>
                <a:latin typeface="Calibri" pitchFamily="34" charset="0"/>
                <a:ea typeface="標楷體" pitchFamily="65" charset="-120"/>
                <a:cs typeface="+mn-cs"/>
              </a:defRPr>
            </a:lvl1pPr>
            <a:lvl2pPr marL="742913" indent="-285737" algn="l" rtl="0" eaLnBrk="1" fontAlgn="base" hangingPunct="1">
              <a:spcBef>
                <a:spcPct val="20000"/>
              </a:spcBef>
              <a:spcAft>
                <a:spcPct val="0"/>
              </a:spcAft>
              <a:buClr>
                <a:srgbClr val="0000FF"/>
              </a:buClr>
              <a:buSzPct val="90000"/>
              <a:buFont typeface="Arial" charset="0"/>
              <a:buChar char="–"/>
              <a:defRPr kumimoji="1" sz="3200">
                <a:solidFill>
                  <a:schemeClr val="tx1"/>
                </a:solidFill>
                <a:latin typeface="Calibri" pitchFamily="34" charset="0"/>
                <a:ea typeface="標楷體" pitchFamily="65" charset="-120"/>
              </a:defRPr>
            </a:lvl2pPr>
            <a:lvl3pPr marL="1142943" indent="-228589" algn="l" rtl="0" eaLnBrk="1" fontAlgn="base" hangingPunct="1">
              <a:spcBef>
                <a:spcPct val="20000"/>
              </a:spcBef>
              <a:spcAft>
                <a:spcPct val="0"/>
              </a:spcAft>
              <a:buChar char="•"/>
              <a:defRPr kumimoji="1" sz="2667">
                <a:solidFill>
                  <a:schemeClr val="tx1"/>
                </a:solidFill>
                <a:latin typeface="Calibri" pitchFamily="34" charset="0"/>
                <a:ea typeface="標楷體" pitchFamily="65" charset="-120"/>
                <a:cs typeface="Calibri" pitchFamily="34" charset="0"/>
              </a:defRPr>
            </a:lvl3pPr>
            <a:lvl4pPr marL="1600121" indent="-228589" algn="l" rtl="0" eaLnBrk="1" fontAlgn="base" hangingPunct="1">
              <a:spcBef>
                <a:spcPct val="20000"/>
              </a:spcBef>
              <a:spcAft>
                <a:spcPct val="0"/>
              </a:spcAft>
              <a:buChar char="–"/>
              <a:defRPr kumimoji="1" sz="2400">
                <a:solidFill>
                  <a:schemeClr val="tx1"/>
                </a:solidFill>
                <a:latin typeface="Calibri" pitchFamily="34" charset="0"/>
                <a:ea typeface="標楷體" pitchFamily="65" charset="-120"/>
                <a:cs typeface="Calibri" pitchFamily="34" charset="0"/>
              </a:defRPr>
            </a:lvl4pPr>
            <a:lvl5pPr marL="2057298" indent="-228589" algn="l" rtl="0" eaLnBrk="1" fontAlgn="base" hangingPunct="1">
              <a:spcBef>
                <a:spcPct val="20000"/>
              </a:spcBef>
              <a:spcAft>
                <a:spcPct val="0"/>
              </a:spcAft>
              <a:buChar char="»"/>
              <a:defRPr kumimoji="1" sz="2133">
                <a:solidFill>
                  <a:schemeClr val="tx1"/>
                </a:solidFill>
                <a:latin typeface="Calibri" pitchFamily="34" charset="0"/>
                <a:ea typeface="標楷體" pitchFamily="65" charset="-120"/>
                <a:cs typeface="Calibri" pitchFamily="34" charset="0"/>
              </a:defRPr>
            </a:lvl5pPr>
            <a:lvl6pPr marL="2514476" indent="-228589" algn="l" rtl="0" eaLnBrk="1" fontAlgn="base" hangingPunct="1">
              <a:spcBef>
                <a:spcPct val="20000"/>
              </a:spcBef>
              <a:spcAft>
                <a:spcPct val="0"/>
              </a:spcAft>
              <a:buChar char="»"/>
              <a:defRPr kumimoji="1" sz="2000">
                <a:solidFill>
                  <a:schemeClr val="tx1"/>
                </a:solidFill>
                <a:latin typeface="+mn-lt"/>
                <a:ea typeface="+mn-ea"/>
              </a:defRPr>
            </a:lvl6pPr>
            <a:lvl7pPr marL="2971652" indent="-228589" algn="l" rtl="0" eaLnBrk="1" fontAlgn="base" hangingPunct="1">
              <a:spcBef>
                <a:spcPct val="20000"/>
              </a:spcBef>
              <a:spcAft>
                <a:spcPct val="0"/>
              </a:spcAft>
              <a:buChar char="»"/>
              <a:defRPr kumimoji="1" sz="2000">
                <a:solidFill>
                  <a:schemeClr val="tx1"/>
                </a:solidFill>
                <a:latin typeface="+mn-lt"/>
                <a:ea typeface="+mn-ea"/>
              </a:defRPr>
            </a:lvl7pPr>
            <a:lvl8pPr marL="3428829" indent="-228589" algn="l" rtl="0" eaLnBrk="1" fontAlgn="base" hangingPunct="1">
              <a:spcBef>
                <a:spcPct val="20000"/>
              </a:spcBef>
              <a:spcAft>
                <a:spcPct val="0"/>
              </a:spcAft>
              <a:buChar char="»"/>
              <a:defRPr kumimoji="1" sz="2000">
                <a:solidFill>
                  <a:schemeClr val="tx1"/>
                </a:solidFill>
                <a:latin typeface="+mn-lt"/>
                <a:ea typeface="+mn-ea"/>
              </a:defRPr>
            </a:lvl8pPr>
            <a:lvl9pPr marL="3886007" indent="-228589" algn="l" rtl="0" eaLnBrk="1" fontAlgn="base" hangingPunct="1">
              <a:spcBef>
                <a:spcPct val="20000"/>
              </a:spcBef>
              <a:spcAft>
                <a:spcPct val="0"/>
              </a:spcAft>
              <a:buChar char="»"/>
              <a:defRPr kumimoji="1" sz="2000">
                <a:solidFill>
                  <a:schemeClr val="tx1"/>
                </a:solidFill>
                <a:latin typeface="+mn-lt"/>
                <a:ea typeface="+mn-ea"/>
              </a:defRPr>
            </a:lvl9pPr>
          </a:lstStyle>
          <a:p>
            <a:pPr>
              <a:lnSpc>
                <a:spcPct val="90000"/>
              </a:lnSpc>
            </a:pPr>
            <a:r>
              <a:rPr lang="en-US" altLang="zh-TW" sz="2800" kern="0" dirty="0"/>
              <a:t>Step 1, define the %union in </a:t>
            </a:r>
            <a:r>
              <a:rPr lang="en-US" altLang="zh-TW" sz="2800" kern="0" dirty="0" err="1"/>
              <a:t>parser.y</a:t>
            </a:r>
            <a:endParaRPr lang="en-US" altLang="zh-TW" sz="2800" kern="0" dirty="0"/>
          </a:p>
          <a:p>
            <a:pPr>
              <a:lnSpc>
                <a:spcPct val="90000"/>
              </a:lnSpc>
            </a:pPr>
            <a:r>
              <a:rPr lang="en-US" altLang="zh-TW" sz="2800" kern="0" dirty="0"/>
              <a:t>Step 2, modify the </a:t>
            </a:r>
            <a:r>
              <a:rPr lang="en-US" altLang="zh-TW" sz="2800" kern="0" dirty="0" err="1"/>
              <a:t>lexer.l</a:t>
            </a:r>
            <a:r>
              <a:rPr lang="en-US" altLang="zh-TW" sz="2800" kern="0" dirty="0"/>
              <a:t> to pass token attributes to the parser</a:t>
            </a:r>
          </a:p>
          <a:p>
            <a:pPr>
              <a:lnSpc>
                <a:spcPct val="90000"/>
              </a:lnSpc>
            </a:pPr>
            <a:r>
              <a:rPr lang="en-US" altLang="zh-TW" sz="2800" kern="0" dirty="0"/>
              <a:t>In </a:t>
            </a:r>
            <a:r>
              <a:rPr lang="en-US" altLang="zh-TW" sz="2800" kern="0" dirty="0" err="1"/>
              <a:t>lexer.l</a:t>
            </a:r>
            <a:r>
              <a:rPr lang="en-US" altLang="zh-TW" sz="2800" kern="0" dirty="0"/>
              <a:t>, insert code as follows:</a:t>
            </a:r>
          </a:p>
        </p:txBody>
      </p:sp>
      <p:sp>
        <p:nvSpPr>
          <p:cNvPr id="5" name="Rectangle 1">
            <a:extLst>
              <a:ext uri="{FF2B5EF4-FFF2-40B4-BE49-F238E27FC236}">
                <a16:creationId xmlns:a16="http://schemas.microsoft.com/office/drawing/2014/main" id="{043FEAA0-1C65-4678-99ED-607F65C3B713}"/>
              </a:ext>
            </a:extLst>
          </p:cNvPr>
          <p:cNvSpPr>
            <a:spLocks noChangeArrowheads="1"/>
          </p:cNvSpPr>
          <p:nvPr/>
        </p:nvSpPr>
        <p:spPr bwMode="auto">
          <a:xfrm>
            <a:off x="2463948" y="4290880"/>
            <a:ext cx="6934200" cy="1089025"/>
          </a:xfrm>
          <a:prstGeom prst="rect">
            <a:avLst/>
          </a:prstGeom>
          <a:solidFill>
            <a:srgbClr val="FFFB3B"/>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lnSpc>
                <a:spcPct val="90000"/>
              </a:lnSpc>
              <a:spcBef>
                <a:spcPct val="0"/>
              </a:spcBef>
              <a:buClrTx/>
              <a:buSzTx/>
              <a:buFontTx/>
              <a:buNone/>
            </a:pPr>
            <a:r>
              <a:rPr lang="en-US" altLang="zh-TW" sz="2400" dirty="0">
                <a:latin typeface="Arial" panose="020B0604020202020204" pitchFamily="34" charset="0"/>
              </a:rPr>
              <a:t>But constants can be integer constants, float point constants, and string constants. </a:t>
            </a:r>
          </a:p>
          <a:p>
            <a:pPr eaLnBrk="1" hangingPunct="1">
              <a:lnSpc>
                <a:spcPct val="90000"/>
              </a:lnSpc>
              <a:spcBef>
                <a:spcPct val="0"/>
              </a:spcBef>
              <a:buClrTx/>
              <a:buSzTx/>
              <a:buFontTx/>
              <a:buNone/>
            </a:pPr>
            <a:r>
              <a:rPr lang="en-US" altLang="zh-TW" sz="2400" dirty="0">
                <a:latin typeface="Arial" panose="020B0604020202020204" pitchFamily="34" charset="0"/>
              </a:rPr>
              <a:t>How to handle constants other than integers ?</a:t>
            </a:r>
          </a:p>
        </p:txBody>
      </p:sp>
      <p:sp>
        <p:nvSpPr>
          <p:cNvPr id="6" name="TextBox 2">
            <a:extLst>
              <a:ext uri="{FF2B5EF4-FFF2-40B4-BE49-F238E27FC236}">
                <a16:creationId xmlns:a16="http://schemas.microsoft.com/office/drawing/2014/main" id="{0D7D5C1A-422C-4A49-B7E0-8636A534F55C}"/>
              </a:ext>
            </a:extLst>
          </p:cNvPr>
          <p:cNvSpPr txBox="1">
            <a:spLocks noChangeArrowheads="1"/>
          </p:cNvSpPr>
          <p:nvPr/>
        </p:nvSpPr>
        <p:spPr bwMode="auto">
          <a:xfrm>
            <a:off x="6506371" y="2185923"/>
            <a:ext cx="2205037" cy="461963"/>
          </a:xfrm>
          <a:prstGeom prst="rect">
            <a:avLst/>
          </a:prstGeom>
          <a:solidFill>
            <a:srgbClr val="FFFF00"/>
          </a:solidFill>
          <a:ln w="9525">
            <a:solidFill>
              <a:srgbClr val="FFFF00"/>
            </a:solidFill>
            <a:miter lim="800000"/>
            <a:headEnd/>
            <a:tailEnd/>
          </a:ln>
        </p:spPr>
        <p:txBody>
          <a:bodyPr wrap="non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2400" dirty="0">
                <a:latin typeface="Arial" panose="020B0604020202020204" pitchFamily="34" charset="0"/>
              </a:rPr>
              <a:t>Name Space?</a:t>
            </a:r>
          </a:p>
        </p:txBody>
      </p:sp>
      <p:sp>
        <p:nvSpPr>
          <p:cNvPr id="8" name="Rectangle 2">
            <a:extLst>
              <a:ext uri="{FF2B5EF4-FFF2-40B4-BE49-F238E27FC236}">
                <a16:creationId xmlns:a16="http://schemas.microsoft.com/office/drawing/2014/main" id="{360D2699-95C1-44AC-940D-F964197C2921}"/>
              </a:ext>
            </a:extLst>
          </p:cNvPr>
          <p:cNvSpPr txBox="1">
            <a:spLocks/>
          </p:cNvSpPr>
          <p:nvPr/>
        </p:nvSpPr>
        <p:spPr bwMode="auto">
          <a:xfrm>
            <a:off x="1498918" y="2903551"/>
            <a:ext cx="9701541" cy="96234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882" indent="-342882" algn="l" rtl="0" eaLnBrk="1" fontAlgn="base" hangingPunct="1">
              <a:spcBef>
                <a:spcPct val="20000"/>
              </a:spcBef>
              <a:spcAft>
                <a:spcPct val="0"/>
              </a:spcAft>
              <a:buClr>
                <a:srgbClr val="0000FF"/>
              </a:buClr>
              <a:buSzPct val="80000"/>
              <a:buFont typeface="Wingdings" pitchFamily="2" charset="2"/>
              <a:buChar char="l"/>
              <a:defRPr kumimoji="1" sz="3733">
                <a:solidFill>
                  <a:schemeClr val="tx1"/>
                </a:solidFill>
                <a:latin typeface="Calibri" pitchFamily="34" charset="0"/>
                <a:ea typeface="標楷體" pitchFamily="65" charset="-120"/>
                <a:cs typeface="+mn-cs"/>
              </a:defRPr>
            </a:lvl1pPr>
            <a:lvl2pPr marL="742913" indent="-285737" algn="l" rtl="0" eaLnBrk="1" fontAlgn="base" hangingPunct="1">
              <a:spcBef>
                <a:spcPct val="20000"/>
              </a:spcBef>
              <a:spcAft>
                <a:spcPct val="0"/>
              </a:spcAft>
              <a:buClr>
                <a:srgbClr val="0000FF"/>
              </a:buClr>
              <a:buSzPct val="90000"/>
              <a:buFont typeface="Arial" charset="0"/>
              <a:buChar char="–"/>
              <a:defRPr kumimoji="1" sz="3200">
                <a:solidFill>
                  <a:schemeClr val="tx1"/>
                </a:solidFill>
                <a:latin typeface="Calibri" pitchFamily="34" charset="0"/>
                <a:ea typeface="標楷體" pitchFamily="65" charset="-120"/>
              </a:defRPr>
            </a:lvl2pPr>
            <a:lvl3pPr marL="1142943" indent="-228589" algn="l" rtl="0" eaLnBrk="1" fontAlgn="base" hangingPunct="1">
              <a:spcBef>
                <a:spcPct val="20000"/>
              </a:spcBef>
              <a:spcAft>
                <a:spcPct val="0"/>
              </a:spcAft>
              <a:buChar char="•"/>
              <a:defRPr kumimoji="1" sz="2667">
                <a:solidFill>
                  <a:schemeClr val="tx1"/>
                </a:solidFill>
                <a:latin typeface="Calibri" pitchFamily="34" charset="0"/>
                <a:ea typeface="標楷體" pitchFamily="65" charset="-120"/>
                <a:cs typeface="Calibri" pitchFamily="34" charset="0"/>
              </a:defRPr>
            </a:lvl3pPr>
            <a:lvl4pPr marL="1600121" indent="-228589" algn="l" rtl="0" eaLnBrk="1" fontAlgn="base" hangingPunct="1">
              <a:spcBef>
                <a:spcPct val="20000"/>
              </a:spcBef>
              <a:spcAft>
                <a:spcPct val="0"/>
              </a:spcAft>
              <a:buChar char="–"/>
              <a:defRPr kumimoji="1" sz="2400">
                <a:solidFill>
                  <a:schemeClr val="tx1"/>
                </a:solidFill>
                <a:latin typeface="Calibri" pitchFamily="34" charset="0"/>
                <a:ea typeface="標楷體" pitchFamily="65" charset="-120"/>
                <a:cs typeface="Calibri" pitchFamily="34" charset="0"/>
              </a:defRPr>
            </a:lvl4pPr>
            <a:lvl5pPr marL="2057298" indent="-228589" algn="l" rtl="0" eaLnBrk="1" fontAlgn="base" hangingPunct="1">
              <a:spcBef>
                <a:spcPct val="20000"/>
              </a:spcBef>
              <a:spcAft>
                <a:spcPct val="0"/>
              </a:spcAft>
              <a:buChar char="»"/>
              <a:defRPr kumimoji="1" sz="2133">
                <a:solidFill>
                  <a:schemeClr val="tx1"/>
                </a:solidFill>
                <a:latin typeface="Calibri" pitchFamily="34" charset="0"/>
                <a:ea typeface="標楷體" pitchFamily="65" charset="-120"/>
                <a:cs typeface="Calibri" pitchFamily="34" charset="0"/>
              </a:defRPr>
            </a:lvl5pPr>
            <a:lvl6pPr marL="2514476" indent="-228589" algn="l" rtl="0" eaLnBrk="1" fontAlgn="base" hangingPunct="1">
              <a:spcBef>
                <a:spcPct val="20000"/>
              </a:spcBef>
              <a:spcAft>
                <a:spcPct val="0"/>
              </a:spcAft>
              <a:buChar char="»"/>
              <a:defRPr kumimoji="1" sz="2000">
                <a:solidFill>
                  <a:schemeClr val="tx1"/>
                </a:solidFill>
                <a:latin typeface="+mn-lt"/>
                <a:ea typeface="+mn-ea"/>
              </a:defRPr>
            </a:lvl6pPr>
            <a:lvl7pPr marL="2971652" indent="-228589" algn="l" rtl="0" eaLnBrk="1" fontAlgn="base" hangingPunct="1">
              <a:spcBef>
                <a:spcPct val="20000"/>
              </a:spcBef>
              <a:spcAft>
                <a:spcPct val="0"/>
              </a:spcAft>
              <a:buChar char="»"/>
              <a:defRPr kumimoji="1" sz="2000">
                <a:solidFill>
                  <a:schemeClr val="tx1"/>
                </a:solidFill>
                <a:latin typeface="+mn-lt"/>
                <a:ea typeface="+mn-ea"/>
              </a:defRPr>
            </a:lvl7pPr>
            <a:lvl8pPr marL="3428829" indent="-228589" algn="l" rtl="0" eaLnBrk="1" fontAlgn="base" hangingPunct="1">
              <a:spcBef>
                <a:spcPct val="20000"/>
              </a:spcBef>
              <a:spcAft>
                <a:spcPct val="0"/>
              </a:spcAft>
              <a:buChar char="»"/>
              <a:defRPr kumimoji="1" sz="2000">
                <a:solidFill>
                  <a:schemeClr val="tx1"/>
                </a:solidFill>
                <a:latin typeface="+mn-lt"/>
                <a:ea typeface="+mn-ea"/>
              </a:defRPr>
            </a:lvl8pPr>
            <a:lvl9pPr marL="3886007" indent="-228589" algn="l" rtl="0" eaLnBrk="1" fontAlgn="base" hangingPunct="1">
              <a:spcBef>
                <a:spcPct val="20000"/>
              </a:spcBef>
              <a:spcAft>
                <a:spcPct val="0"/>
              </a:spcAft>
              <a:buChar char="»"/>
              <a:defRPr kumimoji="1" sz="2000">
                <a:solidFill>
                  <a:schemeClr val="tx1"/>
                </a:solidFill>
                <a:latin typeface="+mn-lt"/>
                <a:ea typeface="+mn-ea"/>
              </a:defRPr>
            </a:lvl9pPr>
          </a:lstStyle>
          <a:p>
            <a:pPr>
              <a:lnSpc>
                <a:spcPct val="90000"/>
              </a:lnSpc>
              <a:buFontTx/>
              <a:buNone/>
            </a:pPr>
            <a:r>
              <a:rPr lang="en-US" altLang="zh-TW" sz="2800" kern="0" dirty="0"/>
              <a:t>{ID}			{</a:t>
            </a:r>
            <a:r>
              <a:rPr lang="en-US" altLang="zh-TW" sz="2800" kern="0" dirty="0" err="1"/>
              <a:t>yylval.lexeme</a:t>
            </a:r>
            <a:r>
              <a:rPr lang="en-US" altLang="zh-TW" sz="2800" kern="0" dirty="0"/>
              <a:t> = </a:t>
            </a:r>
            <a:r>
              <a:rPr lang="en-US" altLang="zh-TW" sz="2800" kern="0" dirty="0" err="1"/>
              <a:t>strdup</a:t>
            </a:r>
            <a:r>
              <a:rPr lang="en-US" altLang="zh-TW" sz="2800" kern="0" dirty="0"/>
              <a:t>(</a:t>
            </a:r>
            <a:r>
              <a:rPr lang="en-US" altLang="zh-TW" sz="2800" kern="0" dirty="0" err="1"/>
              <a:t>yytext</a:t>
            </a:r>
            <a:r>
              <a:rPr lang="en-US" altLang="zh-TW" sz="2800" kern="0" dirty="0"/>
              <a:t>); return ID; }</a:t>
            </a:r>
          </a:p>
          <a:p>
            <a:pPr>
              <a:lnSpc>
                <a:spcPct val="90000"/>
              </a:lnSpc>
              <a:buFontTx/>
              <a:buNone/>
            </a:pPr>
            <a:r>
              <a:rPr lang="en-US" altLang="zh-TW" sz="2800" kern="0" dirty="0"/>
              <a:t>{</a:t>
            </a:r>
            <a:r>
              <a:rPr lang="en-US" altLang="zh-TW" sz="2800" kern="0" dirty="0" err="1"/>
              <a:t>int_constant</a:t>
            </a:r>
            <a:r>
              <a:rPr lang="en-US" altLang="zh-TW" sz="2800" kern="0" dirty="0"/>
              <a:t>} 	{</a:t>
            </a:r>
            <a:r>
              <a:rPr lang="en-US" altLang="zh-TW" sz="2800" kern="0" dirty="0" err="1"/>
              <a:t>yylval.value</a:t>
            </a:r>
            <a:r>
              <a:rPr lang="en-US" altLang="zh-TW" sz="2800" kern="0" dirty="0"/>
              <a:t> = </a:t>
            </a:r>
            <a:r>
              <a:rPr lang="en-US" altLang="zh-TW" sz="2800" kern="0" dirty="0" err="1"/>
              <a:t>atoi</a:t>
            </a:r>
            <a:r>
              <a:rPr lang="en-US" altLang="zh-TW" sz="2800" kern="0" dirty="0"/>
              <a:t>(</a:t>
            </a:r>
            <a:r>
              <a:rPr lang="en-US" altLang="zh-TW" sz="2800" kern="0" dirty="0" err="1"/>
              <a:t>yytext</a:t>
            </a:r>
            <a:r>
              <a:rPr lang="en-US" altLang="zh-TW" sz="2800" kern="0" dirty="0"/>
              <a:t>); …}</a:t>
            </a:r>
          </a:p>
        </p:txBody>
      </p:sp>
    </p:spTree>
    <p:extLst>
      <p:ext uri="{BB962C8B-B14F-4D97-AF65-F5344CB8AC3E}">
        <p14:creationId xmlns:p14="http://schemas.microsoft.com/office/powerpoint/2010/main" val="238532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1000"/>
                                        <p:tgtEl>
                                          <p:spTgt spid="4">
                                            <p:txEl>
                                              <p:pRg st="1" end="1"/>
                                            </p:txEl>
                                          </p:spTgt>
                                        </p:tgtEl>
                                      </p:cBhvr>
                                    </p:animEffect>
                                    <p:anim calcmode="lin" valueType="num">
                                      <p:cBhvr>
                                        <p:cTn id="15"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animEffect transition="in" filter="fade">
                                      <p:cBhvr>
                                        <p:cTn id="21" dur="1000"/>
                                        <p:tgtEl>
                                          <p:spTgt spid="4">
                                            <p:txEl>
                                              <p:pRg st="2" end="2"/>
                                            </p:txEl>
                                          </p:spTgt>
                                        </p:tgtEl>
                                      </p:cBhvr>
                                    </p:animEffect>
                                    <p:anim calcmode="lin" valueType="num">
                                      <p:cBhvr>
                                        <p:cTn id="22"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par>
                          <p:cTn id="24" fill="hold">
                            <p:stCondLst>
                              <p:cond delay="1000"/>
                            </p:stCondLst>
                            <p:childTnLst>
                              <p:par>
                                <p:cTn id="25" presetID="42" presetClass="entr" presetSubtype="0" fill="hold" grpId="0" nodeType="after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1000"/>
                                        <p:tgtEl>
                                          <p:spTgt spid="8"/>
                                        </p:tgtEl>
                                      </p:cBhvr>
                                    </p:animEffect>
                                    <p:anim calcmode="lin" valueType="num">
                                      <p:cBhvr>
                                        <p:cTn id="28" dur="1000" fill="hold"/>
                                        <p:tgtEl>
                                          <p:spTgt spid="8"/>
                                        </p:tgtEl>
                                        <p:attrNameLst>
                                          <p:attrName>ppt_x</p:attrName>
                                        </p:attrNameLst>
                                      </p:cBhvr>
                                      <p:tavLst>
                                        <p:tav tm="0">
                                          <p:val>
                                            <p:strVal val="#ppt_x"/>
                                          </p:val>
                                        </p:tav>
                                        <p:tav tm="100000">
                                          <p:val>
                                            <p:strVal val="#ppt_x"/>
                                          </p:val>
                                        </p:tav>
                                      </p:tavLst>
                                    </p:anim>
                                    <p:anim calcmode="lin" valueType="num">
                                      <p:cBhvr>
                                        <p:cTn id="29" dur="1000" fill="hold"/>
                                        <p:tgtEl>
                                          <p:spTgt spid="8"/>
                                        </p:tgtEl>
                                        <p:attrNameLst>
                                          <p:attrName>ppt_y</p:attrName>
                                        </p:attrNameLst>
                                      </p:cBhvr>
                                      <p:tavLst>
                                        <p:tav tm="0">
                                          <p:val>
                                            <p:strVal val="#ppt_y+.1"/>
                                          </p:val>
                                        </p:tav>
                                        <p:tav tm="100000">
                                          <p:val>
                                            <p:strVal val="#ppt_y"/>
                                          </p:val>
                                        </p:tav>
                                      </p:tavLst>
                                    </p:anim>
                                  </p:childTnLst>
                                </p:cTn>
                              </p:par>
                              <p:par>
                                <p:cTn id="30" presetID="1" presetClass="entr" presetSubtype="0" fill="hold" grpId="0" nodeType="withEffect">
                                  <p:stCondLst>
                                    <p:cond delay="0"/>
                                  </p:stCondLst>
                                  <p:childTnLst>
                                    <p:set>
                                      <p:cBhvr>
                                        <p:cTn id="31" dur="1" fill="hold">
                                          <p:stCondLst>
                                            <p:cond delay="0"/>
                                          </p:stCondLst>
                                        </p:cTn>
                                        <p:tgtEl>
                                          <p:spTgt spid="6"/>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8"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0"/>
          </p:nvPr>
        </p:nvSpPr>
        <p:spPr/>
        <p:txBody>
          <a:bodyPr/>
          <a:lstStyle/>
          <a:p>
            <a:fld id="{D9B6BDF2-6896-4B98-8776-C18582F63BA5}" type="slidenum">
              <a:rPr lang="zh-TW" altLang="en-US" smtClean="0"/>
              <a:pPr/>
              <a:t>25</a:t>
            </a:fld>
            <a:endParaRPr lang="zh-TW" altLang="en-US"/>
          </a:p>
        </p:txBody>
      </p:sp>
      <p:sp>
        <p:nvSpPr>
          <p:cNvPr id="3" name="Rectangle 2">
            <a:extLst>
              <a:ext uri="{FF2B5EF4-FFF2-40B4-BE49-F238E27FC236}">
                <a16:creationId xmlns:a16="http://schemas.microsoft.com/office/drawing/2014/main" id="{EEDDA31E-169F-492A-9B8F-ED51F400178E}"/>
              </a:ext>
            </a:extLst>
          </p:cNvPr>
          <p:cNvSpPr>
            <a:spLocks noGrp="1"/>
          </p:cNvSpPr>
          <p:nvPr>
            <p:ph type="title"/>
          </p:nvPr>
        </p:nvSpPr>
        <p:spPr>
          <a:xfrm>
            <a:off x="1071872" y="274639"/>
            <a:ext cx="9228137" cy="461342"/>
          </a:xfrm>
        </p:spPr>
        <p:txBody>
          <a:bodyPr/>
          <a:lstStyle/>
          <a:p>
            <a:r>
              <a:rPr lang="en-US" altLang="zh-TW" sz="4000" dirty="0">
                <a:ea typeface="新細明體" panose="02020500000000000000" pitchFamily="18" charset="-120"/>
              </a:rPr>
              <a:t>Setup Token Attributes (2)</a:t>
            </a:r>
          </a:p>
        </p:txBody>
      </p:sp>
      <p:sp>
        <p:nvSpPr>
          <p:cNvPr id="4" name="Rectangle 2">
            <a:extLst>
              <a:ext uri="{FF2B5EF4-FFF2-40B4-BE49-F238E27FC236}">
                <a16:creationId xmlns:a16="http://schemas.microsoft.com/office/drawing/2014/main" id="{FF6695E7-0A7E-4965-9351-BD926C9476EA}"/>
              </a:ext>
            </a:extLst>
          </p:cNvPr>
          <p:cNvSpPr txBox="1">
            <a:spLocks/>
          </p:cNvSpPr>
          <p:nvPr/>
        </p:nvSpPr>
        <p:spPr bwMode="auto">
          <a:xfrm>
            <a:off x="1550019" y="1024053"/>
            <a:ext cx="9786337" cy="510911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882" indent="-342882" algn="l" rtl="0" eaLnBrk="1" fontAlgn="base" hangingPunct="1">
              <a:spcBef>
                <a:spcPct val="20000"/>
              </a:spcBef>
              <a:spcAft>
                <a:spcPct val="0"/>
              </a:spcAft>
              <a:buClr>
                <a:srgbClr val="0000FF"/>
              </a:buClr>
              <a:buSzPct val="80000"/>
              <a:buFont typeface="Wingdings" pitchFamily="2" charset="2"/>
              <a:buChar char="l"/>
              <a:defRPr kumimoji="1" sz="3733">
                <a:solidFill>
                  <a:schemeClr val="tx1"/>
                </a:solidFill>
                <a:latin typeface="Calibri" pitchFamily="34" charset="0"/>
                <a:ea typeface="標楷體" pitchFamily="65" charset="-120"/>
                <a:cs typeface="+mn-cs"/>
              </a:defRPr>
            </a:lvl1pPr>
            <a:lvl2pPr marL="742913" indent="-285737" algn="l" rtl="0" eaLnBrk="1" fontAlgn="base" hangingPunct="1">
              <a:spcBef>
                <a:spcPct val="20000"/>
              </a:spcBef>
              <a:spcAft>
                <a:spcPct val="0"/>
              </a:spcAft>
              <a:buClr>
                <a:srgbClr val="0000FF"/>
              </a:buClr>
              <a:buSzPct val="90000"/>
              <a:buFont typeface="Arial" charset="0"/>
              <a:buChar char="–"/>
              <a:defRPr kumimoji="1" sz="3200">
                <a:solidFill>
                  <a:schemeClr val="tx1"/>
                </a:solidFill>
                <a:latin typeface="Calibri" pitchFamily="34" charset="0"/>
                <a:ea typeface="標楷體" pitchFamily="65" charset="-120"/>
              </a:defRPr>
            </a:lvl2pPr>
            <a:lvl3pPr marL="1142943" indent="-228589" algn="l" rtl="0" eaLnBrk="1" fontAlgn="base" hangingPunct="1">
              <a:spcBef>
                <a:spcPct val="20000"/>
              </a:spcBef>
              <a:spcAft>
                <a:spcPct val="0"/>
              </a:spcAft>
              <a:buChar char="•"/>
              <a:defRPr kumimoji="1" sz="2667">
                <a:solidFill>
                  <a:schemeClr val="tx1"/>
                </a:solidFill>
                <a:latin typeface="Calibri" pitchFamily="34" charset="0"/>
                <a:ea typeface="標楷體" pitchFamily="65" charset="-120"/>
                <a:cs typeface="Calibri" pitchFamily="34" charset="0"/>
              </a:defRPr>
            </a:lvl3pPr>
            <a:lvl4pPr marL="1600121" indent="-228589" algn="l" rtl="0" eaLnBrk="1" fontAlgn="base" hangingPunct="1">
              <a:spcBef>
                <a:spcPct val="20000"/>
              </a:spcBef>
              <a:spcAft>
                <a:spcPct val="0"/>
              </a:spcAft>
              <a:buChar char="–"/>
              <a:defRPr kumimoji="1" sz="2400">
                <a:solidFill>
                  <a:schemeClr val="tx1"/>
                </a:solidFill>
                <a:latin typeface="Calibri" pitchFamily="34" charset="0"/>
                <a:ea typeface="標楷體" pitchFamily="65" charset="-120"/>
                <a:cs typeface="Calibri" pitchFamily="34" charset="0"/>
              </a:defRPr>
            </a:lvl4pPr>
            <a:lvl5pPr marL="2057298" indent="-228589" algn="l" rtl="0" eaLnBrk="1" fontAlgn="base" hangingPunct="1">
              <a:spcBef>
                <a:spcPct val="20000"/>
              </a:spcBef>
              <a:spcAft>
                <a:spcPct val="0"/>
              </a:spcAft>
              <a:buChar char="»"/>
              <a:defRPr kumimoji="1" sz="2133">
                <a:solidFill>
                  <a:schemeClr val="tx1"/>
                </a:solidFill>
                <a:latin typeface="Calibri" pitchFamily="34" charset="0"/>
                <a:ea typeface="標楷體" pitchFamily="65" charset="-120"/>
                <a:cs typeface="Calibri" pitchFamily="34" charset="0"/>
              </a:defRPr>
            </a:lvl5pPr>
            <a:lvl6pPr marL="2514476" indent="-228589" algn="l" rtl="0" eaLnBrk="1" fontAlgn="base" hangingPunct="1">
              <a:spcBef>
                <a:spcPct val="20000"/>
              </a:spcBef>
              <a:spcAft>
                <a:spcPct val="0"/>
              </a:spcAft>
              <a:buChar char="»"/>
              <a:defRPr kumimoji="1" sz="2000">
                <a:solidFill>
                  <a:schemeClr val="tx1"/>
                </a:solidFill>
                <a:latin typeface="+mn-lt"/>
                <a:ea typeface="+mn-ea"/>
              </a:defRPr>
            </a:lvl6pPr>
            <a:lvl7pPr marL="2971652" indent="-228589" algn="l" rtl="0" eaLnBrk="1" fontAlgn="base" hangingPunct="1">
              <a:spcBef>
                <a:spcPct val="20000"/>
              </a:spcBef>
              <a:spcAft>
                <a:spcPct val="0"/>
              </a:spcAft>
              <a:buChar char="»"/>
              <a:defRPr kumimoji="1" sz="2000">
                <a:solidFill>
                  <a:schemeClr val="tx1"/>
                </a:solidFill>
                <a:latin typeface="+mn-lt"/>
                <a:ea typeface="+mn-ea"/>
              </a:defRPr>
            </a:lvl7pPr>
            <a:lvl8pPr marL="3428829" indent="-228589" algn="l" rtl="0" eaLnBrk="1" fontAlgn="base" hangingPunct="1">
              <a:spcBef>
                <a:spcPct val="20000"/>
              </a:spcBef>
              <a:spcAft>
                <a:spcPct val="0"/>
              </a:spcAft>
              <a:buChar char="»"/>
              <a:defRPr kumimoji="1" sz="2000">
                <a:solidFill>
                  <a:schemeClr val="tx1"/>
                </a:solidFill>
                <a:latin typeface="+mn-lt"/>
                <a:ea typeface="+mn-ea"/>
              </a:defRPr>
            </a:lvl8pPr>
            <a:lvl9pPr marL="3886007" indent="-228589" algn="l" rtl="0" eaLnBrk="1" fontAlgn="base" hangingPunct="1">
              <a:spcBef>
                <a:spcPct val="20000"/>
              </a:spcBef>
              <a:spcAft>
                <a:spcPct val="0"/>
              </a:spcAft>
              <a:buChar char="»"/>
              <a:defRPr kumimoji="1" sz="2000">
                <a:solidFill>
                  <a:schemeClr val="tx1"/>
                </a:solidFill>
                <a:latin typeface="+mn-lt"/>
                <a:ea typeface="+mn-ea"/>
              </a:defRPr>
            </a:lvl9pPr>
          </a:lstStyle>
          <a:p>
            <a:pPr>
              <a:lnSpc>
                <a:spcPct val="90000"/>
              </a:lnSpc>
            </a:pPr>
            <a:r>
              <a:rPr lang="en-US" altLang="zh-TW" sz="2400" kern="0" dirty="0"/>
              <a:t>Example </a:t>
            </a:r>
          </a:p>
          <a:p>
            <a:pPr>
              <a:lnSpc>
                <a:spcPct val="90000"/>
              </a:lnSpc>
              <a:buFontTx/>
              <a:buNone/>
            </a:pPr>
            <a:r>
              <a:rPr lang="en-US" altLang="zh-TW" sz="2400" kern="0" dirty="0"/>
              <a:t>	</a:t>
            </a:r>
            <a:r>
              <a:rPr lang="en-US" altLang="zh-TW" sz="2000" kern="0" dirty="0"/>
              <a:t>%union {</a:t>
            </a:r>
          </a:p>
          <a:p>
            <a:pPr>
              <a:lnSpc>
                <a:spcPct val="90000"/>
              </a:lnSpc>
              <a:buFontTx/>
              <a:buNone/>
            </a:pPr>
            <a:r>
              <a:rPr lang="en-US" altLang="zh-TW" sz="2000" kern="0" dirty="0"/>
              <a:t>		char* lexeme;</a:t>
            </a:r>
          </a:p>
          <a:p>
            <a:pPr>
              <a:lnSpc>
                <a:spcPct val="90000"/>
              </a:lnSpc>
              <a:buFontTx/>
              <a:buNone/>
            </a:pPr>
            <a:r>
              <a:rPr lang="en-US" altLang="zh-TW" sz="2000" kern="0" dirty="0"/>
              <a:t>		</a:t>
            </a:r>
            <a:r>
              <a:rPr lang="en-US" altLang="zh-TW" sz="2000" kern="0" dirty="0" err="1"/>
              <a:t>Const_Type</a:t>
            </a:r>
            <a:r>
              <a:rPr lang="en-US" altLang="zh-TW" sz="2000" kern="0" dirty="0"/>
              <a:t> 	*</a:t>
            </a:r>
            <a:r>
              <a:rPr lang="en-US" altLang="zh-TW" sz="2000" kern="0" dirty="0" err="1"/>
              <a:t>const_rec</a:t>
            </a:r>
            <a:r>
              <a:rPr lang="en-US" altLang="zh-TW" sz="2000" kern="0" dirty="0"/>
              <a:t>;</a:t>
            </a:r>
          </a:p>
          <a:p>
            <a:pPr>
              <a:lnSpc>
                <a:spcPct val="90000"/>
              </a:lnSpc>
              <a:buFontTx/>
              <a:buNone/>
            </a:pPr>
            <a:r>
              <a:rPr lang="en-US" altLang="zh-TW" sz="2000" kern="0" dirty="0"/>
              <a:t>		TYPE		type;		/* general semantic rec type */		</a:t>
            </a:r>
          </a:p>
          <a:p>
            <a:pPr>
              <a:lnSpc>
                <a:spcPct val="90000"/>
              </a:lnSpc>
              <a:buFontTx/>
              <a:buNone/>
            </a:pPr>
            <a:r>
              <a:rPr lang="en-US" altLang="zh-TW" sz="2000" kern="0" dirty="0"/>
              <a:t>		int		</a:t>
            </a:r>
            <a:r>
              <a:rPr lang="en-US" altLang="zh-TW" sz="2000" kern="0" dirty="0" err="1"/>
              <a:t>intval</a:t>
            </a:r>
            <a:r>
              <a:rPr lang="en-US" altLang="zh-TW" sz="2000" kern="0" dirty="0"/>
              <a:t>;	/* evaluate const exp */</a:t>
            </a:r>
          </a:p>
          <a:p>
            <a:pPr>
              <a:lnSpc>
                <a:spcPct val="90000"/>
              </a:lnSpc>
              <a:buFontTx/>
              <a:buNone/>
            </a:pPr>
            <a:r>
              <a:rPr lang="en-US" altLang="zh-TW" sz="2000" kern="0" dirty="0"/>
              <a:t>		List		*list;		/* handle all lists */</a:t>
            </a:r>
          </a:p>
          <a:p>
            <a:pPr>
              <a:lnSpc>
                <a:spcPct val="90000"/>
              </a:lnSpc>
              <a:buFontTx/>
              <a:buNone/>
            </a:pPr>
            <a:r>
              <a:rPr lang="en-US" altLang="zh-TW" sz="2000" kern="0" dirty="0"/>
              <a:t>		</a:t>
            </a:r>
            <a:r>
              <a:rPr lang="en-US" altLang="zh-TW" sz="2000" kern="0" dirty="0" err="1"/>
              <a:t>ArrayInfo</a:t>
            </a:r>
            <a:r>
              <a:rPr lang="en-US" altLang="zh-TW" sz="2000" kern="0" dirty="0"/>
              <a:t>	*</a:t>
            </a:r>
            <a:r>
              <a:rPr lang="en-US" altLang="zh-TW" sz="2000" kern="0" dirty="0" err="1"/>
              <a:t>arr_info</a:t>
            </a:r>
            <a:r>
              <a:rPr lang="en-US" altLang="zh-TW" sz="2000" kern="0" dirty="0"/>
              <a:t>;</a:t>
            </a:r>
          </a:p>
          <a:p>
            <a:pPr>
              <a:lnSpc>
                <a:spcPct val="90000"/>
              </a:lnSpc>
              <a:buFontTx/>
              <a:buNone/>
            </a:pPr>
            <a:r>
              <a:rPr lang="en-US" altLang="zh-TW" sz="2000" kern="0" dirty="0"/>
              <a:t>	    	</a:t>
            </a:r>
            <a:r>
              <a:rPr lang="en-US" altLang="zh-TW" sz="2000" kern="0" dirty="0" err="1"/>
              <a:t>VarRef</a:t>
            </a:r>
            <a:r>
              <a:rPr lang="en-US" altLang="zh-TW" sz="2000" kern="0" dirty="0"/>
              <a:t>		*</a:t>
            </a:r>
            <a:r>
              <a:rPr lang="en-US" altLang="zh-TW" sz="2000" kern="0" dirty="0" err="1"/>
              <a:t>var_ref</a:t>
            </a:r>
            <a:r>
              <a:rPr lang="en-US" altLang="zh-TW" sz="2000" kern="0" dirty="0"/>
              <a:t>;</a:t>
            </a:r>
          </a:p>
          <a:p>
            <a:pPr>
              <a:lnSpc>
                <a:spcPct val="90000"/>
              </a:lnSpc>
              <a:buFontTx/>
              <a:buNone/>
            </a:pPr>
            <a:r>
              <a:rPr lang="en-US" altLang="zh-TW" sz="2000" kern="0" dirty="0"/>
              <a:t>		…. }</a:t>
            </a:r>
          </a:p>
          <a:p>
            <a:pPr>
              <a:lnSpc>
                <a:spcPct val="90000"/>
              </a:lnSpc>
            </a:pPr>
            <a:endParaRPr lang="en-US" altLang="zh-TW" sz="2400" kern="0" dirty="0"/>
          </a:p>
          <a:p>
            <a:pPr>
              <a:lnSpc>
                <a:spcPct val="90000"/>
              </a:lnSpc>
            </a:pPr>
            <a:r>
              <a:rPr lang="en-US" altLang="zh-TW" sz="2400" kern="0" dirty="0"/>
              <a:t>Token attribute type</a:t>
            </a:r>
          </a:p>
          <a:p>
            <a:pPr lvl="1">
              <a:lnSpc>
                <a:spcPct val="90000"/>
              </a:lnSpc>
              <a:buFontTx/>
              <a:buNone/>
            </a:pPr>
            <a:r>
              <a:rPr lang="en-US" altLang="zh-TW" sz="2000" kern="0" dirty="0"/>
              <a:t>%token  &lt;lexeme&gt; ID</a:t>
            </a:r>
          </a:p>
          <a:p>
            <a:pPr lvl="1">
              <a:lnSpc>
                <a:spcPct val="90000"/>
              </a:lnSpc>
              <a:buFontTx/>
              <a:buNone/>
            </a:pPr>
            <a:r>
              <a:rPr lang="en-US" altLang="zh-TW" sz="2000" kern="0" dirty="0"/>
              <a:t>%token  &lt;</a:t>
            </a:r>
            <a:r>
              <a:rPr lang="en-US" altLang="zh-TW" sz="2000" kern="0" dirty="0" err="1"/>
              <a:t>const_rec</a:t>
            </a:r>
            <a:r>
              <a:rPr lang="en-US" altLang="zh-TW" sz="2000" kern="0" dirty="0"/>
              <a:t>&gt; CONST</a:t>
            </a:r>
          </a:p>
        </p:txBody>
      </p:sp>
      <p:sp>
        <p:nvSpPr>
          <p:cNvPr id="5" name="Rounded Rectangular Callout 13">
            <a:extLst>
              <a:ext uri="{FF2B5EF4-FFF2-40B4-BE49-F238E27FC236}">
                <a16:creationId xmlns:a16="http://schemas.microsoft.com/office/drawing/2014/main" id="{F377A2EF-7953-477B-8126-8EA726FCB7D5}"/>
              </a:ext>
            </a:extLst>
          </p:cNvPr>
          <p:cNvSpPr>
            <a:spLocks noChangeArrowheads="1"/>
          </p:cNvSpPr>
          <p:nvPr/>
        </p:nvSpPr>
        <p:spPr bwMode="auto">
          <a:xfrm>
            <a:off x="7588405" y="3936380"/>
            <a:ext cx="3108973" cy="2109439"/>
          </a:xfrm>
          <a:prstGeom prst="wedgeRoundRectCallout">
            <a:avLst>
              <a:gd name="adj1" fmla="val -126701"/>
              <a:gd name="adj2" fmla="val 21311"/>
              <a:gd name="adj3" fmla="val 16667"/>
            </a:avLst>
          </a:prstGeom>
          <a:solidFill>
            <a:srgbClr val="0033CC"/>
          </a:solidFill>
          <a:ln w="9525" algn="ctr">
            <a:solidFill>
              <a:schemeClr val="tx1"/>
            </a:solidFill>
            <a:round/>
            <a:headEnd/>
            <a:tailEnd/>
          </a:ln>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zh-TW" sz="1800" dirty="0">
                <a:solidFill>
                  <a:schemeClr val="bg1"/>
                </a:solidFill>
                <a:latin typeface="Arial" panose="020B0604020202020204" pitchFamily="34" charset="0"/>
              </a:rPr>
              <a:t>Typedef struct {</a:t>
            </a:r>
          </a:p>
          <a:p>
            <a:pPr eaLnBrk="1" hangingPunct="1">
              <a:spcBef>
                <a:spcPct val="0"/>
              </a:spcBef>
              <a:buClrTx/>
              <a:buSzTx/>
              <a:buFontTx/>
              <a:buNone/>
            </a:pPr>
            <a:r>
              <a:rPr lang="en-US" altLang="zh-TW" sz="1800" dirty="0" err="1">
                <a:solidFill>
                  <a:schemeClr val="bg1"/>
                </a:solidFill>
                <a:latin typeface="Arial" panose="020B0604020202020204" pitchFamily="34" charset="0"/>
              </a:rPr>
              <a:t>C_type</a:t>
            </a:r>
            <a:r>
              <a:rPr lang="en-US" altLang="zh-TW" sz="1800" dirty="0">
                <a:solidFill>
                  <a:schemeClr val="bg1"/>
                </a:solidFill>
                <a:latin typeface="Arial" panose="020B0604020202020204" pitchFamily="34" charset="0"/>
              </a:rPr>
              <a:t>  </a:t>
            </a:r>
            <a:r>
              <a:rPr lang="en-US" altLang="zh-TW" sz="1800" dirty="0" err="1">
                <a:solidFill>
                  <a:schemeClr val="bg1"/>
                </a:solidFill>
                <a:latin typeface="Arial" panose="020B0604020202020204" pitchFamily="34" charset="0"/>
              </a:rPr>
              <a:t>ctype</a:t>
            </a:r>
            <a:r>
              <a:rPr lang="en-US" altLang="zh-TW" sz="1800" dirty="0">
                <a:solidFill>
                  <a:schemeClr val="bg1"/>
                </a:solidFill>
                <a:latin typeface="Arial" panose="020B0604020202020204" pitchFamily="34" charset="0"/>
              </a:rPr>
              <a:t>;</a:t>
            </a:r>
          </a:p>
          <a:p>
            <a:pPr eaLnBrk="1" hangingPunct="1">
              <a:spcBef>
                <a:spcPct val="0"/>
              </a:spcBef>
              <a:buClrTx/>
              <a:buSzTx/>
              <a:buFontTx/>
              <a:buNone/>
            </a:pPr>
            <a:r>
              <a:rPr lang="en-US" altLang="zh-TW" sz="1800" dirty="0">
                <a:solidFill>
                  <a:schemeClr val="bg1"/>
                </a:solidFill>
                <a:latin typeface="Arial" panose="020B0604020202020204" pitchFamily="34" charset="0"/>
              </a:rPr>
              <a:t>Union {</a:t>
            </a:r>
          </a:p>
          <a:p>
            <a:pPr eaLnBrk="1" hangingPunct="1">
              <a:spcBef>
                <a:spcPct val="0"/>
              </a:spcBef>
              <a:buClrTx/>
              <a:buSzTx/>
              <a:buFontTx/>
              <a:buNone/>
            </a:pPr>
            <a:r>
              <a:rPr lang="en-US" altLang="zh-TW" sz="1800" dirty="0">
                <a:solidFill>
                  <a:schemeClr val="bg1"/>
                </a:solidFill>
                <a:latin typeface="Arial" panose="020B0604020202020204" pitchFamily="34" charset="0"/>
              </a:rPr>
              <a:t>    int </a:t>
            </a:r>
            <a:r>
              <a:rPr lang="en-US" altLang="zh-TW" sz="1800" dirty="0" err="1">
                <a:solidFill>
                  <a:schemeClr val="bg1"/>
                </a:solidFill>
                <a:latin typeface="Arial" panose="020B0604020202020204" pitchFamily="34" charset="0"/>
              </a:rPr>
              <a:t>intval</a:t>
            </a:r>
            <a:r>
              <a:rPr lang="en-US" altLang="zh-TW" sz="1800" dirty="0">
                <a:solidFill>
                  <a:schemeClr val="bg1"/>
                </a:solidFill>
                <a:latin typeface="Arial" panose="020B0604020202020204" pitchFamily="34" charset="0"/>
              </a:rPr>
              <a:t>;</a:t>
            </a:r>
          </a:p>
          <a:p>
            <a:pPr eaLnBrk="1" hangingPunct="1">
              <a:spcBef>
                <a:spcPct val="0"/>
              </a:spcBef>
              <a:buClrTx/>
              <a:buSzTx/>
              <a:buFontTx/>
              <a:buNone/>
            </a:pPr>
            <a:r>
              <a:rPr lang="en-US" altLang="zh-TW" sz="1800" dirty="0">
                <a:solidFill>
                  <a:schemeClr val="bg1"/>
                </a:solidFill>
                <a:latin typeface="Arial" panose="020B0604020202020204" pitchFamily="34" charset="0"/>
              </a:rPr>
              <a:t>    double </a:t>
            </a:r>
            <a:r>
              <a:rPr lang="en-US" altLang="zh-TW" sz="1800" dirty="0" err="1">
                <a:solidFill>
                  <a:schemeClr val="bg1"/>
                </a:solidFill>
                <a:latin typeface="Arial" panose="020B0604020202020204" pitchFamily="34" charset="0"/>
              </a:rPr>
              <a:t>fval</a:t>
            </a:r>
            <a:r>
              <a:rPr lang="en-US" altLang="zh-TW" sz="1800" dirty="0">
                <a:solidFill>
                  <a:schemeClr val="bg1"/>
                </a:solidFill>
                <a:latin typeface="Arial" panose="020B0604020202020204" pitchFamily="34" charset="0"/>
              </a:rPr>
              <a:t>;</a:t>
            </a:r>
          </a:p>
          <a:p>
            <a:pPr eaLnBrk="1" hangingPunct="1">
              <a:spcBef>
                <a:spcPct val="0"/>
              </a:spcBef>
              <a:buClrTx/>
              <a:buSzTx/>
              <a:buFontTx/>
              <a:buNone/>
            </a:pPr>
            <a:r>
              <a:rPr lang="en-US" altLang="zh-TW" sz="1800" dirty="0">
                <a:solidFill>
                  <a:schemeClr val="bg1"/>
                </a:solidFill>
                <a:latin typeface="Arial" panose="020B0604020202020204" pitchFamily="34" charset="0"/>
              </a:rPr>
              <a:t>    char *</a:t>
            </a:r>
            <a:r>
              <a:rPr lang="en-US" altLang="zh-TW" sz="1800" dirty="0" err="1">
                <a:solidFill>
                  <a:schemeClr val="bg1"/>
                </a:solidFill>
                <a:latin typeface="Arial" panose="020B0604020202020204" pitchFamily="34" charset="0"/>
              </a:rPr>
              <a:t>sc</a:t>
            </a:r>
            <a:r>
              <a:rPr lang="en-US" altLang="zh-TW" sz="1800" dirty="0">
                <a:solidFill>
                  <a:schemeClr val="bg1"/>
                </a:solidFill>
                <a:latin typeface="Arial" panose="020B0604020202020204" pitchFamily="34" charset="0"/>
              </a:rPr>
              <a:t>; } </a:t>
            </a:r>
            <a:r>
              <a:rPr lang="en-US" altLang="zh-TW" sz="1800" dirty="0" err="1">
                <a:solidFill>
                  <a:schemeClr val="bg1"/>
                </a:solidFill>
                <a:latin typeface="Arial" panose="020B0604020202020204" pitchFamily="34" charset="0"/>
              </a:rPr>
              <a:t>const_u</a:t>
            </a:r>
            <a:r>
              <a:rPr lang="en-US" altLang="zh-TW" sz="1800" dirty="0">
                <a:solidFill>
                  <a:schemeClr val="bg1"/>
                </a:solidFill>
                <a:latin typeface="Arial" panose="020B0604020202020204" pitchFamily="34" charset="0"/>
              </a:rPr>
              <a:t>;</a:t>
            </a:r>
          </a:p>
          <a:p>
            <a:pPr eaLnBrk="1" hangingPunct="1">
              <a:spcBef>
                <a:spcPct val="0"/>
              </a:spcBef>
              <a:buClrTx/>
              <a:buSzTx/>
              <a:buFontTx/>
              <a:buNone/>
            </a:pPr>
            <a:r>
              <a:rPr lang="en-US" altLang="zh-TW" sz="1800" dirty="0">
                <a:solidFill>
                  <a:schemeClr val="bg1"/>
                </a:solidFill>
                <a:latin typeface="Arial" panose="020B0604020202020204" pitchFamily="34" charset="0"/>
              </a:rPr>
              <a:t>} </a:t>
            </a:r>
            <a:r>
              <a:rPr lang="en-US" altLang="zh-TW" sz="1800" dirty="0" err="1">
                <a:solidFill>
                  <a:schemeClr val="bg1"/>
                </a:solidFill>
                <a:latin typeface="Arial" panose="020B0604020202020204" pitchFamily="34" charset="0"/>
              </a:rPr>
              <a:t>Const_Type</a:t>
            </a:r>
            <a:r>
              <a:rPr lang="en-US" altLang="zh-TW" sz="1800" dirty="0">
                <a:solidFill>
                  <a:schemeClr val="bg1"/>
                </a:solidFill>
                <a:latin typeface="Arial" panose="020B0604020202020204" pitchFamily="34" charset="0"/>
              </a:rPr>
              <a:t>;</a:t>
            </a:r>
          </a:p>
        </p:txBody>
      </p:sp>
    </p:spTree>
    <p:extLst>
      <p:ext uri="{BB962C8B-B14F-4D97-AF65-F5344CB8AC3E}">
        <p14:creationId xmlns:p14="http://schemas.microsoft.com/office/powerpoint/2010/main" val="320455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0"/>
          </p:nvPr>
        </p:nvSpPr>
        <p:spPr/>
        <p:txBody>
          <a:bodyPr/>
          <a:lstStyle/>
          <a:p>
            <a:fld id="{D9B6BDF2-6896-4B98-8776-C18582F63BA5}" type="slidenum">
              <a:rPr lang="zh-TW" altLang="en-US" smtClean="0"/>
              <a:pPr/>
              <a:t>26</a:t>
            </a:fld>
            <a:endParaRPr lang="zh-TW" altLang="en-US"/>
          </a:p>
        </p:txBody>
      </p:sp>
      <p:sp>
        <p:nvSpPr>
          <p:cNvPr id="3" name="Rectangle 2">
            <a:extLst>
              <a:ext uri="{FF2B5EF4-FFF2-40B4-BE49-F238E27FC236}">
                <a16:creationId xmlns:a16="http://schemas.microsoft.com/office/drawing/2014/main" id="{9D77905F-F97C-4886-8159-A466B17C35EE}"/>
              </a:ext>
            </a:extLst>
          </p:cNvPr>
          <p:cNvSpPr>
            <a:spLocks noGrp="1"/>
          </p:cNvSpPr>
          <p:nvPr>
            <p:ph type="title"/>
          </p:nvPr>
        </p:nvSpPr>
        <p:spPr>
          <a:xfrm>
            <a:off x="1071872" y="274639"/>
            <a:ext cx="9228137" cy="461342"/>
          </a:xfrm>
        </p:spPr>
        <p:txBody>
          <a:bodyPr/>
          <a:lstStyle/>
          <a:p>
            <a:r>
              <a:rPr lang="en-US" altLang="zh-TW" sz="4000" dirty="0">
                <a:ea typeface="新細明體" panose="02020500000000000000" pitchFamily="18" charset="-120"/>
              </a:rPr>
              <a:t>Setup Token Attributes (3)</a:t>
            </a:r>
          </a:p>
        </p:txBody>
      </p:sp>
      <p:sp>
        <p:nvSpPr>
          <p:cNvPr id="5" name="Rectangle 2">
            <a:extLst>
              <a:ext uri="{FF2B5EF4-FFF2-40B4-BE49-F238E27FC236}">
                <a16:creationId xmlns:a16="http://schemas.microsoft.com/office/drawing/2014/main" id="{2DAB395E-00E3-48A0-8EF8-207ACCFFF834}"/>
              </a:ext>
            </a:extLst>
          </p:cNvPr>
          <p:cNvSpPr txBox="1">
            <a:spLocks/>
          </p:cNvSpPr>
          <p:nvPr/>
        </p:nvSpPr>
        <p:spPr bwMode="auto">
          <a:xfrm>
            <a:off x="1100254" y="1092819"/>
            <a:ext cx="5936165" cy="60588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882" indent="-342882" algn="l" rtl="0" eaLnBrk="1" fontAlgn="base" hangingPunct="1">
              <a:spcBef>
                <a:spcPct val="20000"/>
              </a:spcBef>
              <a:spcAft>
                <a:spcPct val="0"/>
              </a:spcAft>
              <a:buClr>
                <a:srgbClr val="0000FF"/>
              </a:buClr>
              <a:buSzPct val="80000"/>
              <a:buFont typeface="Wingdings" pitchFamily="2" charset="2"/>
              <a:buChar char="l"/>
              <a:defRPr kumimoji="1" sz="3733">
                <a:solidFill>
                  <a:schemeClr val="tx1"/>
                </a:solidFill>
                <a:latin typeface="Calibri" pitchFamily="34" charset="0"/>
                <a:ea typeface="標楷體" pitchFamily="65" charset="-120"/>
                <a:cs typeface="+mn-cs"/>
              </a:defRPr>
            </a:lvl1pPr>
            <a:lvl2pPr marL="742913" indent="-285737" algn="l" rtl="0" eaLnBrk="1" fontAlgn="base" hangingPunct="1">
              <a:spcBef>
                <a:spcPct val="20000"/>
              </a:spcBef>
              <a:spcAft>
                <a:spcPct val="0"/>
              </a:spcAft>
              <a:buClr>
                <a:srgbClr val="0000FF"/>
              </a:buClr>
              <a:buSzPct val="90000"/>
              <a:buFont typeface="Arial" charset="0"/>
              <a:buChar char="–"/>
              <a:defRPr kumimoji="1" sz="3200">
                <a:solidFill>
                  <a:schemeClr val="tx1"/>
                </a:solidFill>
                <a:latin typeface="Calibri" pitchFamily="34" charset="0"/>
                <a:ea typeface="標楷體" pitchFamily="65" charset="-120"/>
              </a:defRPr>
            </a:lvl2pPr>
            <a:lvl3pPr marL="1142943" indent="-228589" algn="l" rtl="0" eaLnBrk="1" fontAlgn="base" hangingPunct="1">
              <a:spcBef>
                <a:spcPct val="20000"/>
              </a:spcBef>
              <a:spcAft>
                <a:spcPct val="0"/>
              </a:spcAft>
              <a:buChar char="•"/>
              <a:defRPr kumimoji="1" sz="2667">
                <a:solidFill>
                  <a:schemeClr val="tx1"/>
                </a:solidFill>
                <a:latin typeface="Calibri" pitchFamily="34" charset="0"/>
                <a:ea typeface="標楷體" pitchFamily="65" charset="-120"/>
                <a:cs typeface="Calibri" pitchFamily="34" charset="0"/>
              </a:defRPr>
            </a:lvl3pPr>
            <a:lvl4pPr marL="1600121" indent="-228589" algn="l" rtl="0" eaLnBrk="1" fontAlgn="base" hangingPunct="1">
              <a:spcBef>
                <a:spcPct val="20000"/>
              </a:spcBef>
              <a:spcAft>
                <a:spcPct val="0"/>
              </a:spcAft>
              <a:buChar char="–"/>
              <a:defRPr kumimoji="1" sz="2400">
                <a:solidFill>
                  <a:schemeClr val="tx1"/>
                </a:solidFill>
                <a:latin typeface="Calibri" pitchFamily="34" charset="0"/>
                <a:ea typeface="標楷體" pitchFamily="65" charset="-120"/>
                <a:cs typeface="Calibri" pitchFamily="34" charset="0"/>
              </a:defRPr>
            </a:lvl4pPr>
            <a:lvl5pPr marL="2057298" indent="-228589" algn="l" rtl="0" eaLnBrk="1" fontAlgn="base" hangingPunct="1">
              <a:spcBef>
                <a:spcPct val="20000"/>
              </a:spcBef>
              <a:spcAft>
                <a:spcPct val="0"/>
              </a:spcAft>
              <a:buChar char="»"/>
              <a:defRPr kumimoji="1" sz="2133">
                <a:solidFill>
                  <a:schemeClr val="tx1"/>
                </a:solidFill>
                <a:latin typeface="Calibri" pitchFamily="34" charset="0"/>
                <a:ea typeface="標楷體" pitchFamily="65" charset="-120"/>
                <a:cs typeface="Calibri" pitchFamily="34" charset="0"/>
              </a:defRPr>
            </a:lvl5pPr>
            <a:lvl6pPr marL="2514476" indent="-228589" algn="l" rtl="0" eaLnBrk="1" fontAlgn="base" hangingPunct="1">
              <a:spcBef>
                <a:spcPct val="20000"/>
              </a:spcBef>
              <a:spcAft>
                <a:spcPct val="0"/>
              </a:spcAft>
              <a:buChar char="»"/>
              <a:defRPr kumimoji="1" sz="2000">
                <a:solidFill>
                  <a:schemeClr val="tx1"/>
                </a:solidFill>
                <a:latin typeface="+mn-lt"/>
                <a:ea typeface="+mn-ea"/>
              </a:defRPr>
            </a:lvl6pPr>
            <a:lvl7pPr marL="2971652" indent="-228589" algn="l" rtl="0" eaLnBrk="1" fontAlgn="base" hangingPunct="1">
              <a:spcBef>
                <a:spcPct val="20000"/>
              </a:spcBef>
              <a:spcAft>
                <a:spcPct val="0"/>
              </a:spcAft>
              <a:buChar char="»"/>
              <a:defRPr kumimoji="1" sz="2000">
                <a:solidFill>
                  <a:schemeClr val="tx1"/>
                </a:solidFill>
                <a:latin typeface="+mn-lt"/>
                <a:ea typeface="+mn-ea"/>
              </a:defRPr>
            </a:lvl7pPr>
            <a:lvl8pPr marL="3428829" indent="-228589" algn="l" rtl="0" eaLnBrk="1" fontAlgn="base" hangingPunct="1">
              <a:spcBef>
                <a:spcPct val="20000"/>
              </a:spcBef>
              <a:spcAft>
                <a:spcPct val="0"/>
              </a:spcAft>
              <a:buChar char="»"/>
              <a:defRPr kumimoji="1" sz="2000">
                <a:solidFill>
                  <a:schemeClr val="tx1"/>
                </a:solidFill>
                <a:latin typeface="+mn-lt"/>
                <a:ea typeface="+mn-ea"/>
              </a:defRPr>
            </a:lvl8pPr>
            <a:lvl9pPr marL="3886007" indent="-228589" algn="l" rtl="0" eaLnBrk="1" fontAlgn="base" hangingPunct="1">
              <a:spcBef>
                <a:spcPct val="20000"/>
              </a:spcBef>
              <a:spcAft>
                <a:spcPct val="0"/>
              </a:spcAft>
              <a:buChar char="»"/>
              <a:defRPr kumimoji="1" sz="2000">
                <a:solidFill>
                  <a:schemeClr val="tx1"/>
                </a:solidFill>
                <a:latin typeface="+mn-lt"/>
                <a:ea typeface="+mn-ea"/>
              </a:defRPr>
            </a:lvl9pPr>
          </a:lstStyle>
          <a:p>
            <a:pPr>
              <a:lnSpc>
                <a:spcPct val="90000"/>
              </a:lnSpc>
            </a:pPr>
            <a:r>
              <a:rPr lang="en-US" altLang="zh-TW" sz="2800" kern="0" dirty="0"/>
              <a:t>In </a:t>
            </a:r>
            <a:r>
              <a:rPr lang="en-US" altLang="zh-TW" sz="2800" kern="0" dirty="0" err="1"/>
              <a:t>lexer.l</a:t>
            </a:r>
            <a:r>
              <a:rPr lang="en-US" altLang="zh-TW" sz="2800" kern="0" dirty="0"/>
              <a:t>, insert code as follows</a:t>
            </a:r>
          </a:p>
        </p:txBody>
      </p:sp>
      <p:pic>
        <p:nvPicPr>
          <p:cNvPr id="6" name="图片 5">
            <a:extLst>
              <a:ext uri="{FF2B5EF4-FFF2-40B4-BE49-F238E27FC236}">
                <a16:creationId xmlns:a16="http://schemas.microsoft.com/office/drawing/2014/main" id="{1B6E2202-48D9-4969-BF24-4D7CBEA2CE55}"/>
              </a:ext>
            </a:extLst>
          </p:cNvPr>
          <p:cNvPicPr>
            <a:picLocks noChangeAspect="1"/>
          </p:cNvPicPr>
          <p:nvPr/>
        </p:nvPicPr>
        <p:blipFill>
          <a:blip r:embed="rId2"/>
          <a:stretch>
            <a:fillRect/>
          </a:stretch>
        </p:blipFill>
        <p:spPr>
          <a:xfrm>
            <a:off x="2436744" y="1633745"/>
            <a:ext cx="7239000" cy="4286250"/>
          </a:xfrm>
          <a:prstGeom prst="rect">
            <a:avLst/>
          </a:prstGeom>
        </p:spPr>
      </p:pic>
    </p:spTree>
    <p:extLst>
      <p:ext uri="{BB962C8B-B14F-4D97-AF65-F5344CB8AC3E}">
        <p14:creationId xmlns:p14="http://schemas.microsoft.com/office/powerpoint/2010/main" val="30095611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0"/>
          </p:nvPr>
        </p:nvSpPr>
        <p:spPr/>
        <p:txBody>
          <a:bodyPr/>
          <a:lstStyle/>
          <a:p>
            <a:fld id="{D9B6BDF2-6896-4B98-8776-C18582F63BA5}" type="slidenum">
              <a:rPr lang="zh-TW" altLang="en-US" smtClean="0"/>
              <a:pPr/>
              <a:t>27</a:t>
            </a:fld>
            <a:endParaRPr lang="zh-TW" altLang="en-US"/>
          </a:p>
        </p:txBody>
      </p:sp>
      <p:sp>
        <p:nvSpPr>
          <p:cNvPr id="3" name="Rectangle 2">
            <a:extLst>
              <a:ext uri="{FF2B5EF4-FFF2-40B4-BE49-F238E27FC236}">
                <a16:creationId xmlns:a16="http://schemas.microsoft.com/office/drawing/2014/main" id="{2D2A91F3-8053-46C9-B501-178B5460E40D}"/>
              </a:ext>
            </a:extLst>
          </p:cNvPr>
          <p:cNvSpPr>
            <a:spLocks noGrp="1"/>
          </p:cNvSpPr>
          <p:nvPr>
            <p:ph type="title"/>
          </p:nvPr>
        </p:nvSpPr>
        <p:spPr>
          <a:xfrm>
            <a:off x="1047634" y="139390"/>
            <a:ext cx="9358312" cy="762000"/>
          </a:xfrm>
        </p:spPr>
        <p:txBody>
          <a:bodyPr/>
          <a:lstStyle/>
          <a:p>
            <a:r>
              <a:rPr lang="en-US" altLang="zh-TW" sz="4000" dirty="0">
                <a:ea typeface="新細明體" panose="02020500000000000000" pitchFamily="18" charset="-120"/>
              </a:rPr>
              <a:t>Scope Implementation in 1-Pass</a:t>
            </a:r>
          </a:p>
        </p:txBody>
      </p:sp>
      <p:sp>
        <p:nvSpPr>
          <p:cNvPr id="4" name="Rectangle 3">
            <a:extLst>
              <a:ext uri="{FF2B5EF4-FFF2-40B4-BE49-F238E27FC236}">
                <a16:creationId xmlns:a16="http://schemas.microsoft.com/office/drawing/2014/main" id="{2683E1ED-3762-403A-9B94-50ABFB51F8E1}"/>
              </a:ext>
            </a:extLst>
          </p:cNvPr>
          <p:cNvSpPr txBox="1">
            <a:spLocks/>
          </p:cNvSpPr>
          <p:nvPr/>
        </p:nvSpPr>
        <p:spPr bwMode="auto">
          <a:xfrm>
            <a:off x="2343614" y="1128132"/>
            <a:ext cx="7772400" cy="4876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882" indent="-342882" algn="l" rtl="0" eaLnBrk="1" fontAlgn="base" hangingPunct="1">
              <a:spcBef>
                <a:spcPct val="20000"/>
              </a:spcBef>
              <a:spcAft>
                <a:spcPct val="0"/>
              </a:spcAft>
              <a:buClr>
                <a:srgbClr val="0000FF"/>
              </a:buClr>
              <a:buSzPct val="80000"/>
              <a:buFont typeface="Wingdings" pitchFamily="2" charset="2"/>
              <a:buChar char="l"/>
              <a:defRPr kumimoji="1" sz="3733">
                <a:solidFill>
                  <a:schemeClr val="tx1"/>
                </a:solidFill>
                <a:latin typeface="Calibri" pitchFamily="34" charset="0"/>
                <a:ea typeface="標楷體" pitchFamily="65" charset="-120"/>
                <a:cs typeface="+mn-cs"/>
              </a:defRPr>
            </a:lvl1pPr>
            <a:lvl2pPr marL="742913" indent="-285737" algn="l" rtl="0" eaLnBrk="1" fontAlgn="base" hangingPunct="1">
              <a:spcBef>
                <a:spcPct val="20000"/>
              </a:spcBef>
              <a:spcAft>
                <a:spcPct val="0"/>
              </a:spcAft>
              <a:buClr>
                <a:srgbClr val="0000FF"/>
              </a:buClr>
              <a:buSzPct val="90000"/>
              <a:buFont typeface="Arial" charset="0"/>
              <a:buChar char="–"/>
              <a:defRPr kumimoji="1" sz="3200">
                <a:solidFill>
                  <a:schemeClr val="tx1"/>
                </a:solidFill>
                <a:latin typeface="Calibri" pitchFamily="34" charset="0"/>
                <a:ea typeface="標楷體" pitchFamily="65" charset="-120"/>
              </a:defRPr>
            </a:lvl2pPr>
            <a:lvl3pPr marL="1142943" indent="-228589" algn="l" rtl="0" eaLnBrk="1" fontAlgn="base" hangingPunct="1">
              <a:spcBef>
                <a:spcPct val="20000"/>
              </a:spcBef>
              <a:spcAft>
                <a:spcPct val="0"/>
              </a:spcAft>
              <a:buChar char="•"/>
              <a:defRPr kumimoji="1" sz="2667">
                <a:solidFill>
                  <a:schemeClr val="tx1"/>
                </a:solidFill>
                <a:latin typeface="Calibri" pitchFamily="34" charset="0"/>
                <a:ea typeface="標楷體" pitchFamily="65" charset="-120"/>
                <a:cs typeface="Calibri" pitchFamily="34" charset="0"/>
              </a:defRPr>
            </a:lvl3pPr>
            <a:lvl4pPr marL="1600121" indent="-228589" algn="l" rtl="0" eaLnBrk="1" fontAlgn="base" hangingPunct="1">
              <a:spcBef>
                <a:spcPct val="20000"/>
              </a:spcBef>
              <a:spcAft>
                <a:spcPct val="0"/>
              </a:spcAft>
              <a:buChar char="–"/>
              <a:defRPr kumimoji="1" sz="2400">
                <a:solidFill>
                  <a:schemeClr val="tx1"/>
                </a:solidFill>
                <a:latin typeface="Calibri" pitchFamily="34" charset="0"/>
                <a:ea typeface="標楷體" pitchFamily="65" charset="-120"/>
                <a:cs typeface="Calibri" pitchFamily="34" charset="0"/>
              </a:defRPr>
            </a:lvl4pPr>
            <a:lvl5pPr marL="2057298" indent="-228589" algn="l" rtl="0" eaLnBrk="1" fontAlgn="base" hangingPunct="1">
              <a:spcBef>
                <a:spcPct val="20000"/>
              </a:spcBef>
              <a:spcAft>
                <a:spcPct val="0"/>
              </a:spcAft>
              <a:buChar char="»"/>
              <a:defRPr kumimoji="1" sz="2133">
                <a:solidFill>
                  <a:schemeClr val="tx1"/>
                </a:solidFill>
                <a:latin typeface="Calibri" pitchFamily="34" charset="0"/>
                <a:ea typeface="標楷體" pitchFamily="65" charset="-120"/>
                <a:cs typeface="Calibri" pitchFamily="34" charset="0"/>
              </a:defRPr>
            </a:lvl5pPr>
            <a:lvl6pPr marL="2514476" indent="-228589" algn="l" rtl="0" eaLnBrk="1" fontAlgn="base" hangingPunct="1">
              <a:spcBef>
                <a:spcPct val="20000"/>
              </a:spcBef>
              <a:spcAft>
                <a:spcPct val="0"/>
              </a:spcAft>
              <a:buChar char="»"/>
              <a:defRPr kumimoji="1" sz="2000">
                <a:solidFill>
                  <a:schemeClr val="tx1"/>
                </a:solidFill>
                <a:latin typeface="+mn-lt"/>
                <a:ea typeface="+mn-ea"/>
              </a:defRPr>
            </a:lvl6pPr>
            <a:lvl7pPr marL="2971652" indent="-228589" algn="l" rtl="0" eaLnBrk="1" fontAlgn="base" hangingPunct="1">
              <a:spcBef>
                <a:spcPct val="20000"/>
              </a:spcBef>
              <a:spcAft>
                <a:spcPct val="0"/>
              </a:spcAft>
              <a:buChar char="»"/>
              <a:defRPr kumimoji="1" sz="2000">
                <a:solidFill>
                  <a:schemeClr val="tx1"/>
                </a:solidFill>
                <a:latin typeface="+mn-lt"/>
                <a:ea typeface="+mn-ea"/>
              </a:defRPr>
            </a:lvl7pPr>
            <a:lvl8pPr marL="3428829" indent="-228589" algn="l" rtl="0" eaLnBrk="1" fontAlgn="base" hangingPunct="1">
              <a:spcBef>
                <a:spcPct val="20000"/>
              </a:spcBef>
              <a:spcAft>
                <a:spcPct val="0"/>
              </a:spcAft>
              <a:buChar char="»"/>
              <a:defRPr kumimoji="1" sz="2000">
                <a:solidFill>
                  <a:schemeClr val="tx1"/>
                </a:solidFill>
                <a:latin typeface="+mn-lt"/>
                <a:ea typeface="+mn-ea"/>
              </a:defRPr>
            </a:lvl8pPr>
            <a:lvl9pPr marL="3886007" indent="-228589" algn="l" rtl="0" eaLnBrk="1" fontAlgn="base" hangingPunct="1">
              <a:spcBef>
                <a:spcPct val="20000"/>
              </a:spcBef>
              <a:spcAft>
                <a:spcPct val="0"/>
              </a:spcAft>
              <a:buChar char="»"/>
              <a:defRPr kumimoji="1" sz="2000">
                <a:solidFill>
                  <a:schemeClr val="tx1"/>
                </a:solidFill>
                <a:latin typeface="+mn-lt"/>
                <a:ea typeface="+mn-ea"/>
              </a:defRPr>
            </a:lvl9pPr>
          </a:lstStyle>
          <a:p>
            <a:pPr marL="609600" indent="-609600"/>
            <a:r>
              <a:rPr lang="en-US" altLang="zh-TW" sz="2800" kern="0" dirty="0" err="1"/>
              <a:t>funct_decl</a:t>
            </a:r>
            <a:r>
              <a:rPr lang="en-US" altLang="zh-TW" sz="2800" kern="0" dirty="0"/>
              <a:t> </a:t>
            </a:r>
            <a:r>
              <a:rPr lang="en-US" altLang="zh-TW" sz="2800" kern="0" dirty="0">
                <a:sym typeface="Wingdings" panose="05000000000000000000" pitchFamily="2" charset="2"/>
              </a:rPr>
              <a:t> type ID ( </a:t>
            </a:r>
            <a:r>
              <a:rPr lang="en-US" altLang="zh-TW" sz="2800" kern="0" dirty="0" err="1">
                <a:sym typeface="Wingdings" panose="05000000000000000000" pitchFamily="2" charset="2"/>
              </a:rPr>
              <a:t>param_list</a:t>
            </a:r>
            <a:r>
              <a:rPr lang="en-US" altLang="zh-TW" sz="2800" kern="0" dirty="0">
                <a:sym typeface="Wingdings" panose="05000000000000000000" pitchFamily="2" charset="2"/>
              </a:rPr>
              <a:t> ) { block }</a:t>
            </a:r>
          </a:p>
          <a:p>
            <a:pPr marL="609600" indent="-609600">
              <a:buFont typeface="Wingdings 3" panose="05040102010807070707" pitchFamily="18" charset="2"/>
              <a:buNone/>
            </a:pPr>
            <a:r>
              <a:rPr lang="en-US" altLang="zh-TW" sz="2800" kern="0" dirty="0"/>
              <a:t>Inserting actions:</a:t>
            </a:r>
          </a:p>
          <a:p>
            <a:pPr marL="609600" indent="-609600">
              <a:buFont typeface="Wingdings 3" panose="05040102010807070707" pitchFamily="18" charset="2"/>
              <a:buNone/>
            </a:pPr>
            <a:r>
              <a:rPr lang="en-US" altLang="zh-TW" sz="2800" kern="0" dirty="0"/>
              <a:t>	</a:t>
            </a:r>
            <a:r>
              <a:rPr lang="en-US" altLang="zh-TW" sz="2800" kern="0" dirty="0" err="1"/>
              <a:t>funct_decl</a:t>
            </a:r>
            <a:r>
              <a:rPr lang="en-US" altLang="zh-TW" sz="2800" kern="0" dirty="0"/>
              <a:t> </a:t>
            </a:r>
            <a:r>
              <a:rPr lang="en-US" altLang="zh-TW" sz="2800" kern="0" dirty="0">
                <a:sym typeface="Wingdings" panose="05000000000000000000" pitchFamily="2" charset="2"/>
              </a:rPr>
              <a:t> type ID (  {scope++;}</a:t>
            </a:r>
          </a:p>
          <a:p>
            <a:pPr marL="609600" indent="-609600">
              <a:buFont typeface="Wingdings 3" panose="05040102010807070707" pitchFamily="18" charset="2"/>
              <a:buNone/>
            </a:pPr>
            <a:r>
              <a:rPr lang="en-US" altLang="zh-TW" sz="2800" kern="0" dirty="0">
                <a:sym typeface="Wingdings" panose="05000000000000000000" pitchFamily="2" charset="2"/>
              </a:rPr>
              <a:t>				</a:t>
            </a:r>
            <a:r>
              <a:rPr lang="en-US" altLang="zh-TW" sz="2800" kern="0" dirty="0" err="1">
                <a:sym typeface="Wingdings" panose="05000000000000000000" pitchFamily="2" charset="2"/>
              </a:rPr>
              <a:t>param_list</a:t>
            </a:r>
            <a:r>
              <a:rPr lang="en-US" altLang="zh-TW" sz="2800" kern="0" dirty="0">
                <a:sym typeface="Wingdings" panose="05000000000000000000" pitchFamily="2" charset="2"/>
              </a:rPr>
              <a:t> ) </a:t>
            </a:r>
          </a:p>
          <a:p>
            <a:pPr marL="609600" indent="-609600">
              <a:buFont typeface="Wingdings 3" panose="05040102010807070707" pitchFamily="18" charset="2"/>
              <a:buNone/>
            </a:pPr>
            <a:r>
              <a:rPr lang="en-US" altLang="zh-TW" sz="2800" kern="0" dirty="0">
                <a:sym typeface="Wingdings" panose="05000000000000000000" pitchFamily="2" charset="2"/>
              </a:rPr>
              <a:t>				{</a:t>
            </a:r>
            <a:r>
              <a:rPr lang="en-US" altLang="zh-TW" sz="2800" kern="0" dirty="0" err="1">
                <a:sym typeface="Wingdings" panose="05000000000000000000" pitchFamily="2" charset="2"/>
              </a:rPr>
              <a:t>EnterSymbolparam</a:t>
            </a:r>
            <a:r>
              <a:rPr lang="en-US" altLang="zh-TW" sz="2800" kern="0" dirty="0">
                <a:sym typeface="Wingdings" panose="05000000000000000000" pitchFamily="2" charset="2"/>
              </a:rPr>
              <a:t>($5);</a:t>
            </a:r>
          </a:p>
          <a:p>
            <a:pPr marL="609600" indent="-609600">
              <a:buFont typeface="Wingdings 3" panose="05040102010807070707" pitchFamily="18" charset="2"/>
              <a:buNone/>
            </a:pPr>
            <a:r>
              <a:rPr lang="en-US" altLang="zh-TW" sz="2800" kern="0" dirty="0">
                <a:sym typeface="Wingdings" panose="05000000000000000000" pitchFamily="2" charset="2"/>
              </a:rPr>
              <a:t>				</a:t>
            </a:r>
            <a:r>
              <a:rPr lang="en-US" altLang="zh-TW" sz="2800" kern="0" dirty="0" err="1">
                <a:sym typeface="Wingdings" panose="05000000000000000000" pitchFamily="2" charset="2"/>
              </a:rPr>
              <a:t>EnterSymbolfunc</a:t>
            </a:r>
            <a:r>
              <a:rPr lang="en-US" altLang="zh-TW" sz="2800" kern="0" dirty="0">
                <a:sym typeface="Wingdings" panose="05000000000000000000" pitchFamily="2" charset="2"/>
              </a:rPr>
              <a:t>($1,$2,$5);}</a:t>
            </a:r>
          </a:p>
          <a:p>
            <a:pPr marL="609600" indent="-609600">
              <a:buFont typeface="Wingdings 3" panose="05040102010807070707" pitchFamily="18" charset="2"/>
              <a:buNone/>
            </a:pPr>
            <a:r>
              <a:rPr lang="en-US" altLang="zh-TW" sz="2800" kern="0" dirty="0">
                <a:sym typeface="Wingdings" panose="05000000000000000000" pitchFamily="2" charset="2"/>
              </a:rPr>
              <a:t>				{ block } {scope--}</a:t>
            </a:r>
          </a:p>
          <a:p>
            <a:pPr marL="609600" indent="-609600"/>
            <a:r>
              <a:rPr lang="en-US" altLang="zh-TW" sz="2800" kern="0" dirty="0" err="1">
                <a:sym typeface="Wingdings" panose="05000000000000000000" pitchFamily="2" charset="2"/>
              </a:rPr>
              <a:t>Stmt</a:t>
            </a:r>
            <a:r>
              <a:rPr lang="en-US" altLang="zh-TW" sz="2800" kern="0" dirty="0">
                <a:sym typeface="Wingdings" panose="05000000000000000000" pitchFamily="2" charset="2"/>
              </a:rPr>
              <a:t>  ( block )</a:t>
            </a:r>
          </a:p>
          <a:p>
            <a:pPr marL="609600" indent="-609600">
              <a:buFont typeface="Wingdings 3" panose="05040102010807070707" pitchFamily="18" charset="2"/>
              <a:buNone/>
            </a:pPr>
            <a:r>
              <a:rPr lang="en-US" altLang="zh-TW" sz="2800" kern="0" dirty="0">
                <a:sym typeface="Wingdings" panose="05000000000000000000" pitchFamily="2" charset="2"/>
              </a:rPr>
              <a:t>	</a:t>
            </a:r>
            <a:r>
              <a:rPr lang="en-US" altLang="zh-TW" sz="2800" kern="0" dirty="0" err="1">
                <a:sym typeface="Wingdings" panose="05000000000000000000" pitchFamily="2" charset="2"/>
              </a:rPr>
              <a:t>stmt</a:t>
            </a:r>
            <a:r>
              <a:rPr lang="en-US" altLang="zh-TW" sz="2800" kern="0" dirty="0">
                <a:sym typeface="Wingdings" panose="05000000000000000000" pitchFamily="2" charset="2"/>
              </a:rPr>
              <a:t>  (  {scope++;} block ) {scope--;}</a:t>
            </a:r>
          </a:p>
        </p:txBody>
      </p:sp>
      <p:grpSp>
        <p:nvGrpSpPr>
          <p:cNvPr id="5" name="组合 4">
            <a:extLst>
              <a:ext uri="{FF2B5EF4-FFF2-40B4-BE49-F238E27FC236}">
                <a16:creationId xmlns:a16="http://schemas.microsoft.com/office/drawing/2014/main" id="{EAAA8AA2-6D95-4CB1-B60C-E309C74D590B}"/>
              </a:ext>
            </a:extLst>
          </p:cNvPr>
          <p:cNvGrpSpPr/>
          <p:nvPr/>
        </p:nvGrpSpPr>
        <p:grpSpPr>
          <a:xfrm>
            <a:off x="1979342" y="1769327"/>
            <a:ext cx="5410200" cy="2659063"/>
            <a:chOff x="2057400" y="1981200"/>
            <a:chExt cx="5410200" cy="2659063"/>
          </a:xfrm>
        </p:grpSpPr>
        <p:sp>
          <p:nvSpPr>
            <p:cNvPr id="6" name="Oval 4">
              <a:extLst>
                <a:ext uri="{FF2B5EF4-FFF2-40B4-BE49-F238E27FC236}">
                  <a16:creationId xmlns:a16="http://schemas.microsoft.com/office/drawing/2014/main" id="{8CC5AE7D-B178-48EC-994A-249C706350E1}"/>
                </a:ext>
              </a:extLst>
            </p:cNvPr>
            <p:cNvSpPr>
              <a:spLocks noChangeArrowheads="1"/>
            </p:cNvSpPr>
            <p:nvPr/>
          </p:nvSpPr>
          <p:spPr bwMode="auto">
            <a:xfrm>
              <a:off x="5181600" y="2057400"/>
              <a:ext cx="457200" cy="457200"/>
            </a:xfrm>
            <a:prstGeom prst="ellipse">
              <a:avLst/>
            </a:prstGeom>
            <a:solidFill>
              <a:srgbClr val="FFBC0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zh-TW" sz="2000">
                  <a:latin typeface="Arial" panose="020B0604020202020204" pitchFamily="34" charset="0"/>
                </a:rPr>
                <a:t>1</a:t>
              </a:r>
            </a:p>
          </p:txBody>
        </p:sp>
        <p:sp>
          <p:nvSpPr>
            <p:cNvPr id="8" name="Oval 5">
              <a:extLst>
                <a:ext uri="{FF2B5EF4-FFF2-40B4-BE49-F238E27FC236}">
                  <a16:creationId xmlns:a16="http://schemas.microsoft.com/office/drawing/2014/main" id="{105AA508-7F28-4916-93BC-693603A95056}"/>
                </a:ext>
              </a:extLst>
            </p:cNvPr>
            <p:cNvSpPr>
              <a:spLocks noChangeArrowheads="1"/>
            </p:cNvSpPr>
            <p:nvPr/>
          </p:nvSpPr>
          <p:spPr bwMode="auto">
            <a:xfrm>
              <a:off x="5791200" y="1981200"/>
              <a:ext cx="457200" cy="457200"/>
            </a:xfrm>
            <a:prstGeom prst="ellipse">
              <a:avLst/>
            </a:prstGeom>
            <a:solidFill>
              <a:srgbClr val="FFBC0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zh-TW" sz="2000">
                  <a:latin typeface="Arial" panose="020B0604020202020204" pitchFamily="34" charset="0"/>
                </a:rPr>
                <a:t>2</a:t>
              </a:r>
            </a:p>
          </p:txBody>
        </p:sp>
        <p:sp>
          <p:nvSpPr>
            <p:cNvPr id="9" name="Oval 6">
              <a:extLst>
                <a:ext uri="{FF2B5EF4-FFF2-40B4-BE49-F238E27FC236}">
                  <a16:creationId xmlns:a16="http://schemas.microsoft.com/office/drawing/2014/main" id="{42F4293D-0C7C-4F4B-A272-36E6D107C16B}"/>
                </a:ext>
              </a:extLst>
            </p:cNvPr>
            <p:cNvSpPr>
              <a:spLocks noChangeArrowheads="1"/>
            </p:cNvSpPr>
            <p:nvPr/>
          </p:nvSpPr>
          <p:spPr bwMode="auto">
            <a:xfrm>
              <a:off x="6248400" y="1981200"/>
              <a:ext cx="457200" cy="457200"/>
            </a:xfrm>
            <a:prstGeom prst="ellipse">
              <a:avLst/>
            </a:prstGeom>
            <a:solidFill>
              <a:srgbClr val="FFBC0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zh-TW" sz="2000">
                  <a:latin typeface="Arial" panose="020B0604020202020204" pitchFamily="34" charset="0"/>
                </a:rPr>
                <a:t>3</a:t>
              </a:r>
            </a:p>
          </p:txBody>
        </p:sp>
        <p:sp>
          <p:nvSpPr>
            <p:cNvPr id="10" name="Oval 7">
              <a:extLst>
                <a:ext uri="{FF2B5EF4-FFF2-40B4-BE49-F238E27FC236}">
                  <a16:creationId xmlns:a16="http://schemas.microsoft.com/office/drawing/2014/main" id="{A5C27474-5D3B-4DE2-996F-29B90E3B0510}"/>
                </a:ext>
              </a:extLst>
            </p:cNvPr>
            <p:cNvSpPr>
              <a:spLocks noChangeArrowheads="1"/>
            </p:cNvSpPr>
            <p:nvPr/>
          </p:nvSpPr>
          <p:spPr bwMode="auto">
            <a:xfrm>
              <a:off x="7010400" y="2057400"/>
              <a:ext cx="457200" cy="457200"/>
            </a:xfrm>
            <a:prstGeom prst="ellipse">
              <a:avLst/>
            </a:prstGeom>
            <a:solidFill>
              <a:srgbClr val="FFBC0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zh-TW" sz="2000">
                  <a:latin typeface="Arial" panose="020B0604020202020204" pitchFamily="34" charset="0"/>
                </a:rPr>
                <a:t>4</a:t>
              </a:r>
            </a:p>
          </p:txBody>
        </p:sp>
        <p:sp>
          <p:nvSpPr>
            <p:cNvPr id="11" name="Oval 8">
              <a:extLst>
                <a:ext uri="{FF2B5EF4-FFF2-40B4-BE49-F238E27FC236}">
                  <a16:creationId xmlns:a16="http://schemas.microsoft.com/office/drawing/2014/main" id="{6BEF2C13-BF9A-4E0C-B229-2FF8721B845B}"/>
                </a:ext>
              </a:extLst>
            </p:cNvPr>
            <p:cNvSpPr>
              <a:spLocks noChangeArrowheads="1"/>
            </p:cNvSpPr>
            <p:nvPr/>
          </p:nvSpPr>
          <p:spPr bwMode="auto">
            <a:xfrm>
              <a:off x="5943600" y="2667000"/>
              <a:ext cx="457200" cy="457200"/>
            </a:xfrm>
            <a:prstGeom prst="ellipse">
              <a:avLst/>
            </a:prstGeom>
            <a:solidFill>
              <a:srgbClr val="FFBC0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zh-TW" sz="2000">
                  <a:latin typeface="Arial" panose="020B0604020202020204" pitchFamily="34" charset="0"/>
                </a:rPr>
                <a:t>5</a:t>
              </a:r>
            </a:p>
          </p:txBody>
        </p:sp>
        <p:sp>
          <p:nvSpPr>
            <p:cNvPr id="12" name="Oval 9">
              <a:extLst>
                <a:ext uri="{FF2B5EF4-FFF2-40B4-BE49-F238E27FC236}">
                  <a16:creationId xmlns:a16="http://schemas.microsoft.com/office/drawing/2014/main" id="{A0B84FDC-1B34-47A6-AA64-8024D33CAFB6}"/>
                </a:ext>
              </a:extLst>
            </p:cNvPr>
            <p:cNvSpPr>
              <a:spLocks noChangeArrowheads="1"/>
            </p:cNvSpPr>
            <p:nvPr/>
          </p:nvSpPr>
          <p:spPr bwMode="auto">
            <a:xfrm>
              <a:off x="6705600" y="2667000"/>
              <a:ext cx="457200" cy="457200"/>
            </a:xfrm>
            <a:prstGeom prst="ellipse">
              <a:avLst/>
            </a:prstGeom>
            <a:solidFill>
              <a:srgbClr val="FFBC0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zh-TW" sz="2000">
                  <a:latin typeface="Arial" panose="020B0604020202020204" pitchFamily="34" charset="0"/>
                </a:rPr>
                <a:t>6</a:t>
              </a:r>
            </a:p>
          </p:txBody>
        </p:sp>
        <p:sp>
          <p:nvSpPr>
            <p:cNvPr id="13" name="TextBox 1">
              <a:extLst>
                <a:ext uri="{FF2B5EF4-FFF2-40B4-BE49-F238E27FC236}">
                  <a16:creationId xmlns:a16="http://schemas.microsoft.com/office/drawing/2014/main" id="{7C1882BE-46A7-4C6C-970C-B2337AD92CFF}"/>
                </a:ext>
              </a:extLst>
            </p:cNvPr>
            <p:cNvSpPr txBox="1"/>
            <p:nvPr/>
          </p:nvSpPr>
          <p:spPr>
            <a:xfrm>
              <a:off x="2057400" y="4179888"/>
              <a:ext cx="1628775" cy="460375"/>
            </a:xfrm>
            <a:prstGeom prst="rect">
              <a:avLst/>
            </a:prstGeom>
            <a:solidFill>
              <a:srgbClr val="FFFF00"/>
            </a:solidFill>
            <a:ln>
              <a:solidFill>
                <a:schemeClr val="bg1">
                  <a:lumMod val="60000"/>
                  <a:lumOff val="40000"/>
                </a:schemeClr>
              </a:solidFill>
            </a:ln>
          </p:spPr>
          <p:txBody>
            <a:bodyPr wrap="none">
              <a:spAutoFit/>
            </a:bodyPr>
            <a:lstStyle>
              <a:lvl1pPr>
                <a:spcBef>
                  <a:spcPct val="20000"/>
                </a:spcBef>
                <a:buClr>
                  <a:schemeClr val="hlink"/>
                </a:buClr>
                <a:buSzPct val="90000"/>
                <a:buFont typeface="Wingdings" panose="05000000000000000000" pitchFamily="2" charset="2"/>
                <a:buBlip>
                  <a:blip r:embed="rId2"/>
                </a:buBlip>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buBlip>
                  <a:blip r:embed="rId4"/>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90000"/>
                <a:buFont typeface="Wingdings" panose="05000000000000000000" pitchFamily="2" charset="2"/>
                <a:buBlip>
                  <a:blip r:embed="rId4"/>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90000"/>
                <a:buFont typeface="Wingdings" panose="05000000000000000000" pitchFamily="2" charset="2"/>
                <a:buBlip>
                  <a:blip r:embed="rId4"/>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90000"/>
                <a:buFont typeface="Wingdings" panose="05000000000000000000" pitchFamily="2" charset="2"/>
                <a:buBlip>
                  <a:blip r:embed="rId4"/>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90000"/>
                <a:buFont typeface="Wingdings" panose="05000000000000000000" pitchFamily="2" charset="2"/>
                <a:buBlip>
                  <a:blip r:embed="rId4"/>
                </a:buBlip>
                <a:defRPr sz="2000">
                  <a:solidFill>
                    <a:schemeClr val="tx1"/>
                  </a:solidFill>
                  <a:latin typeface="Arial" panose="020B0604020202020204" pitchFamily="34" charset="0"/>
                </a:defRPr>
              </a:lvl9pPr>
            </a:lstStyle>
            <a:p>
              <a:pPr eaLnBrk="1" hangingPunct="1">
                <a:spcBef>
                  <a:spcPct val="0"/>
                </a:spcBef>
                <a:buClrTx/>
                <a:buSzTx/>
                <a:buFontTx/>
                <a:buNone/>
                <a:defRPr/>
              </a:pPr>
              <a:r>
                <a:rPr lang="en-US" altLang="zh-TW" sz="2400" b="1" dirty="0">
                  <a:solidFill>
                    <a:srgbClr val="FF0000"/>
                  </a:solidFill>
                </a:rPr>
                <a:t>Scope = 0</a:t>
              </a:r>
              <a:endParaRPr lang="zh-TW" altLang="en-US" sz="2400" b="1" dirty="0">
                <a:solidFill>
                  <a:srgbClr val="FF0000"/>
                </a:solidFill>
              </a:endParaRPr>
            </a:p>
          </p:txBody>
        </p:sp>
        <p:cxnSp>
          <p:nvCxnSpPr>
            <p:cNvPr id="14" name="Straight Arrow Connector 3">
              <a:extLst>
                <a:ext uri="{FF2B5EF4-FFF2-40B4-BE49-F238E27FC236}">
                  <a16:creationId xmlns:a16="http://schemas.microsoft.com/office/drawing/2014/main" id="{A0C79A69-00BA-4061-863F-8E766D623535}"/>
                </a:ext>
              </a:extLst>
            </p:cNvPr>
            <p:cNvCxnSpPr>
              <a:cxnSpLocks noChangeShapeType="1"/>
            </p:cNvCxnSpPr>
            <p:nvPr/>
          </p:nvCxnSpPr>
          <p:spPr bwMode="auto">
            <a:xfrm flipV="1">
              <a:off x="3686175" y="4179888"/>
              <a:ext cx="1343025" cy="230187"/>
            </a:xfrm>
            <a:prstGeom prst="straightConnector1">
              <a:avLst/>
            </a:prstGeom>
            <a:noFill/>
            <a:ln w="28575" algn="ctr">
              <a:solidFill>
                <a:schemeClr val="tx1"/>
              </a:solidFill>
              <a:round/>
              <a:headEnd/>
              <a:tailEnd type="arrow" w="med" len="med"/>
            </a:ln>
            <a:extLst>
              <a:ext uri="{909E8E84-426E-40DD-AFC4-6F175D3DCCD1}">
                <a14:hiddenFill xmlns:a14="http://schemas.microsoft.com/office/drawing/2010/main">
                  <a:noFill/>
                </a14:hiddenFill>
              </a:ext>
            </a:extLst>
          </p:spPr>
        </p:cxnSp>
      </p:grpSp>
    </p:spTree>
    <p:extLst>
      <p:ext uri="{BB962C8B-B14F-4D97-AF65-F5344CB8AC3E}">
        <p14:creationId xmlns:p14="http://schemas.microsoft.com/office/powerpoint/2010/main" val="211149005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0"/>
          </p:nvPr>
        </p:nvSpPr>
        <p:spPr/>
        <p:txBody>
          <a:bodyPr/>
          <a:lstStyle/>
          <a:p>
            <a:fld id="{D9B6BDF2-6896-4B98-8776-C18582F63BA5}" type="slidenum">
              <a:rPr lang="zh-TW" altLang="en-US" smtClean="0"/>
              <a:pPr/>
              <a:t>28</a:t>
            </a:fld>
            <a:endParaRPr lang="zh-TW" altLang="en-US"/>
          </a:p>
        </p:txBody>
      </p:sp>
      <p:sp>
        <p:nvSpPr>
          <p:cNvPr id="3" name="Rectangle 2">
            <a:extLst>
              <a:ext uri="{FF2B5EF4-FFF2-40B4-BE49-F238E27FC236}">
                <a16:creationId xmlns:a16="http://schemas.microsoft.com/office/drawing/2014/main" id="{C4398A0D-4CB6-4B18-8159-D60688AA7CC3}"/>
              </a:ext>
            </a:extLst>
          </p:cNvPr>
          <p:cNvSpPr>
            <a:spLocks noGrp="1"/>
          </p:cNvSpPr>
          <p:nvPr>
            <p:ph type="title"/>
          </p:nvPr>
        </p:nvSpPr>
        <p:spPr>
          <a:xfrm>
            <a:off x="1081088" y="96219"/>
            <a:ext cx="9586912" cy="792162"/>
          </a:xfrm>
        </p:spPr>
        <p:txBody>
          <a:bodyPr/>
          <a:lstStyle/>
          <a:p>
            <a:r>
              <a:rPr lang="en-US" altLang="zh-TW" sz="4000" dirty="0">
                <a:ea typeface="新細明體" panose="02020500000000000000" pitchFamily="18" charset="-120"/>
              </a:rPr>
              <a:t>Extensions</a:t>
            </a:r>
          </a:p>
        </p:txBody>
      </p:sp>
      <p:sp>
        <p:nvSpPr>
          <p:cNvPr id="4" name="Rectangle 3">
            <a:extLst>
              <a:ext uri="{FF2B5EF4-FFF2-40B4-BE49-F238E27FC236}">
                <a16:creationId xmlns:a16="http://schemas.microsoft.com/office/drawing/2014/main" id="{5615B13E-86C9-4FE4-B952-585D86EC7212}"/>
              </a:ext>
            </a:extLst>
          </p:cNvPr>
          <p:cNvSpPr txBox="1">
            <a:spLocks/>
          </p:cNvSpPr>
          <p:nvPr/>
        </p:nvSpPr>
        <p:spPr bwMode="auto">
          <a:xfrm>
            <a:off x="1366788" y="1019661"/>
            <a:ext cx="4427074" cy="267644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882" indent="-342882" algn="l" rtl="0" eaLnBrk="1" fontAlgn="base" hangingPunct="1">
              <a:spcBef>
                <a:spcPct val="20000"/>
              </a:spcBef>
              <a:spcAft>
                <a:spcPct val="0"/>
              </a:spcAft>
              <a:buClr>
                <a:srgbClr val="0000FF"/>
              </a:buClr>
              <a:buSzPct val="80000"/>
              <a:buFont typeface="Wingdings" pitchFamily="2" charset="2"/>
              <a:buChar char="l"/>
              <a:defRPr kumimoji="1" sz="3733">
                <a:solidFill>
                  <a:schemeClr val="tx1"/>
                </a:solidFill>
                <a:latin typeface="Calibri" pitchFamily="34" charset="0"/>
                <a:ea typeface="標楷體" pitchFamily="65" charset="-120"/>
                <a:cs typeface="+mn-cs"/>
              </a:defRPr>
            </a:lvl1pPr>
            <a:lvl2pPr marL="742913" indent="-285737" algn="l" rtl="0" eaLnBrk="1" fontAlgn="base" hangingPunct="1">
              <a:spcBef>
                <a:spcPct val="20000"/>
              </a:spcBef>
              <a:spcAft>
                <a:spcPct val="0"/>
              </a:spcAft>
              <a:buClr>
                <a:srgbClr val="0000FF"/>
              </a:buClr>
              <a:buSzPct val="90000"/>
              <a:buFont typeface="Arial" charset="0"/>
              <a:buChar char="–"/>
              <a:defRPr kumimoji="1" sz="3200">
                <a:solidFill>
                  <a:schemeClr val="tx1"/>
                </a:solidFill>
                <a:latin typeface="Calibri" pitchFamily="34" charset="0"/>
                <a:ea typeface="標楷體" pitchFamily="65" charset="-120"/>
              </a:defRPr>
            </a:lvl2pPr>
            <a:lvl3pPr marL="1142943" indent="-228589" algn="l" rtl="0" eaLnBrk="1" fontAlgn="base" hangingPunct="1">
              <a:spcBef>
                <a:spcPct val="20000"/>
              </a:spcBef>
              <a:spcAft>
                <a:spcPct val="0"/>
              </a:spcAft>
              <a:buChar char="•"/>
              <a:defRPr kumimoji="1" sz="2667">
                <a:solidFill>
                  <a:schemeClr val="tx1"/>
                </a:solidFill>
                <a:latin typeface="Calibri" pitchFamily="34" charset="0"/>
                <a:ea typeface="標楷體" pitchFamily="65" charset="-120"/>
                <a:cs typeface="Calibri" pitchFamily="34" charset="0"/>
              </a:defRPr>
            </a:lvl3pPr>
            <a:lvl4pPr marL="1600121" indent="-228589" algn="l" rtl="0" eaLnBrk="1" fontAlgn="base" hangingPunct="1">
              <a:spcBef>
                <a:spcPct val="20000"/>
              </a:spcBef>
              <a:spcAft>
                <a:spcPct val="0"/>
              </a:spcAft>
              <a:buChar char="–"/>
              <a:defRPr kumimoji="1" sz="2400">
                <a:solidFill>
                  <a:schemeClr val="tx1"/>
                </a:solidFill>
                <a:latin typeface="Calibri" pitchFamily="34" charset="0"/>
                <a:ea typeface="標楷體" pitchFamily="65" charset="-120"/>
                <a:cs typeface="Calibri" pitchFamily="34" charset="0"/>
              </a:defRPr>
            </a:lvl4pPr>
            <a:lvl5pPr marL="2057298" indent="-228589" algn="l" rtl="0" eaLnBrk="1" fontAlgn="base" hangingPunct="1">
              <a:spcBef>
                <a:spcPct val="20000"/>
              </a:spcBef>
              <a:spcAft>
                <a:spcPct val="0"/>
              </a:spcAft>
              <a:buChar char="»"/>
              <a:defRPr kumimoji="1" sz="2133">
                <a:solidFill>
                  <a:schemeClr val="tx1"/>
                </a:solidFill>
                <a:latin typeface="Calibri" pitchFamily="34" charset="0"/>
                <a:ea typeface="標楷體" pitchFamily="65" charset="-120"/>
                <a:cs typeface="Calibri" pitchFamily="34" charset="0"/>
              </a:defRPr>
            </a:lvl5pPr>
            <a:lvl6pPr marL="2514476" indent="-228589" algn="l" rtl="0" eaLnBrk="1" fontAlgn="base" hangingPunct="1">
              <a:spcBef>
                <a:spcPct val="20000"/>
              </a:spcBef>
              <a:spcAft>
                <a:spcPct val="0"/>
              </a:spcAft>
              <a:buChar char="»"/>
              <a:defRPr kumimoji="1" sz="2000">
                <a:solidFill>
                  <a:schemeClr val="tx1"/>
                </a:solidFill>
                <a:latin typeface="+mn-lt"/>
                <a:ea typeface="+mn-ea"/>
              </a:defRPr>
            </a:lvl6pPr>
            <a:lvl7pPr marL="2971652" indent="-228589" algn="l" rtl="0" eaLnBrk="1" fontAlgn="base" hangingPunct="1">
              <a:spcBef>
                <a:spcPct val="20000"/>
              </a:spcBef>
              <a:spcAft>
                <a:spcPct val="0"/>
              </a:spcAft>
              <a:buChar char="»"/>
              <a:defRPr kumimoji="1" sz="2000">
                <a:solidFill>
                  <a:schemeClr val="tx1"/>
                </a:solidFill>
                <a:latin typeface="+mn-lt"/>
                <a:ea typeface="+mn-ea"/>
              </a:defRPr>
            </a:lvl7pPr>
            <a:lvl8pPr marL="3428829" indent="-228589" algn="l" rtl="0" eaLnBrk="1" fontAlgn="base" hangingPunct="1">
              <a:spcBef>
                <a:spcPct val="20000"/>
              </a:spcBef>
              <a:spcAft>
                <a:spcPct val="0"/>
              </a:spcAft>
              <a:buChar char="»"/>
              <a:defRPr kumimoji="1" sz="2000">
                <a:solidFill>
                  <a:schemeClr val="tx1"/>
                </a:solidFill>
                <a:latin typeface="+mn-lt"/>
                <a:ea typeface="+mn-ea"/>
              </a:defRPr>
            </a:lvl8pPr>
            <a:lvl9pPr marL="3886007" indent="-228589" algn="l" rtl="0" eaLnBrk="1" fontAlgn="base" hangingPunct="1">
              <a:spcBef>
                <a:spcPct val="20000"/>
              </a:spcBef>
              <a:spcAft>
                <a:spcPct val="0"/>
              </a:spcAft>
              <a:buChar char="»"/>
              <a:defRPr kumimoji="1" sz="2000">
                <a:solidFill>
                  <a:schemeClr val="tx1"/>
                </a:solidFill>
                <a:latin typeface="+mn-lt"/>
                <a:ea typeface="+mn-ea"/>
              </a:defRPr>
            </a:lvl9pPr>
          </a:lstStyle>
          <a:p>
            <a:r>
              <a:rPr lang="en-US" altLang="zh-TW" sz="2400" kern="0" dirty="0"/>
              <a:t>Fields and Records</a:t>
            </a:r>
          </a:p>
          <a:p>
            <a:pPr>
              <a:buFontTx/>
              <a:buNone/>
            </a:pPr>
            <a:r>
              <a:rPr lang="en-US" altLang="zh-TW" sz="2400" kern="0" dirty="0"/>
              <a:t>	</a:t>
            </a:r>
            <a:r>
              <a:rPr lang="en-US" altLang="zh-TW" sz="2000" kern="0" dirty="0"/>
              <a:t>Struct A {</a:t>
            </a:r>
          </a:p>
          <a:p>
            <a:pPr>
              <a:buFontTx/>
              <a:buNone/>
            </a:pPr>
            <a:r>
              <a:rPr lang="en-US" altLang="zh-TW" sz="2000" kern="0" dirty="0"/>
              <a:t>		int a, b;</a:t>
            </a:r>
          </a:p>
          <a:p>
            <a:pPr>
              <a:buFontTx/>
              <a:buNone/>
            </a:pPr>
            <a:r>
              <a:rPr lang="en-US" altLang="zh-TW" sz="2000" kern="0" dirty="0"/>
              <a:t>		float c;</a:t>
            </a:r>
          </a:p>
          <a:p>
            <a:pPr>
              <a:buFontTx/>
              <a:buNone/>
            </a:pPr>
            <a:r>
              <a:rPr lang="en-US" altLang="zh-TW" sz="2000" kern="0" dirty="0"/>
              <a:t>		double d;</a:t>
            </a:r>
          </a:p>
          <a:p>
            <a:pPr>
              <a:buFontTx/>
              <a:buNone/>
            </a:pPr>
            <a:r>
              <a:rPr lang="en-US" altLang="zh-TW" sz="2000" kern="0" dirty="0"/>
              <a:t>		char e;</a:t>
            </a:r>
          </a:p>
          <a:p>
            <a:pPr>
              <a:buFontTx/>
              <a:buNone/>
            </a:pPr>
            <a:r>
              <a:rPr lang="en-US" altLang="zh-TW" sz="2000" kern="0" dirty="0"/>
              <a:t>	}</a:t>
            </a:r>
          </a:p>
        </p:txBody>
      </p:sp>
      <p:sp>
        <p:nvSpPr>
          <p:cNvPr id="6" name="Rectangle 3">
            <a:extLst>
              <a:ext uri="{FF2B5EF4-FFF2-40B4-BE49-F238E27FC236}">
                <a16:creationId xmlns:a16="http://schemas.microsoft.com/office/drawing/2014/main" id="{5615B13E-86C9-4FE4-B952-585D86EC7212}"/>
              </a:ext>
            </a:extLst>
          </p:cNvPr>
          <p:cNvSpPr txBox="1">
            <a:spLocks/>
          </p:cNvSpPr>
          <p:nvPr/>
        </p:nvSpPr>
        <p:spPr bwMode="auto">
          <a:xfrm>
            <a:off x="1441831" y="3989790"/>
            <a:ext cx="9097831" cy="185009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882" indent="-342882" algn="l" rtl="0" eaLnBrk="1" fontAlgn="base" hangingPunct="1">
              <a:spcBef>
                <a:spcPct val="20000"/>
              </a:spcBef>
              <a:spcAft>
                <a:spcPct val="0"/>
              </a:spcAft>
              <a:buClr>
                <a:srgbClr val="0000FF"/>
              </a:buClr>
              <a:buSzPct val="80000"/>
              <a:buFont typeface="Wingdings" pitchFamily="2" charset="2"/>
              <a:buChar char="l"/>
              <a:defRPr kumimoji="1" sz="3733">
                <a:solidFill>
                  <a:schemeClr val="tx1"/>
                </a:solidFill>
                <a:latin typeface="Calibri" pitchFamily="34" charset="0"/>
                <a:ea typeface="標楷體" pitchFamily="65" charset="-120"/>
                <a:cs typeface="+mn-cs"/>
              </a:defRPr>
            </a:lvl1pPr>
            <a:lvl2pPr marL="742913" indent="-285737" algn="l" rtl="0" eaLnBrk="1" fontAlgn="base" hangingPunct="1">
              <a:spcBef>
                <a:spcPct val="20000"/>
              </a:spcBef>
              <a:spcAft>
                <a:spcPct val="0"/>
              </a:spcAft>
              <a:buClr>
                <a:srgbClr val="0000FF"/>
              </a:buClr>
              <a:buSzPct val="90000"/>
              <a:buFont typeface="Arial" charset="0"/>
              <a:buChar char="–"/>
              <a:defRPr kumimoji="1" sz="3200">
                <a:solidFill>
                  <a:schemeClr val="tx1"/>
                </a:solidFill>
                <a:latin typeface="Calibri" pitchFamily="34" charset="0"/>
                <a:ea typeface="標楷體" pitchFamily="65" charset="-120"/>
              </a:defRPr>
            </a:lvl2pPr>
            <a:lvl3pPr marL="1142943" indent="-228589" algn="l" rtl="0" eaLnBrk="1" fontAlgn="base" hangingPunct="1">
              <a:spcBef>
                <a:spcPct val="20000"/>
              </a:spcBef>
              <a:spcAft>
                <a:spcPct val="0"/>
              </a:spcAft>
              <a:buChar char="•"/>
              <a:defRPr kumimoji="1" sz="2667">
                <a:solidFill>
                  <a:schemeClr val="tx1"/>
                </a:solidFill>
                <a:latin typeface="Calibri" pitchFamily="34" charset="0"/>
                <a:ea typeface="標楷體" pitchFamily="65" charset="-120"/>
                <a:cs typeface="Calibri" pitchFamily="34" charset="0"/>
              </a:defRPr>
            </a:lvl3pPr>
            <a:lvl4pPr marL="1600121" indent="-228589" algn="l" rtl="0" eaLnBrk="1" fontAlgn="base" hangingPunct="1">
              <a:spcBef>
                <a:spcPct val="20000"/>
              </a:spcBef>
              <a:spcAft>
                <a:spcPct val="0"/>
              </a:spcAft>
              <a:buChar char="–"/>
              <a:defRPr kumimoji="1" sz="2400">
                <a:solidFill>
                  <a:schemeClr val="tx1"/>
                </a:solidFill>
                <a:latin typeface="Calibri" pitchFamily="34" charset="0"/>
                <a:ea typeface="標楷體" pitchFamily="65" charset="-120"/>
                <a:cs typeface="Calibri" pitchFamily="34" charset="0"/>
              </a:defRPr>
            </a:lvl4pPr>
            <a:lvl5pPr marL="2057298" indent="-228589" algn="l" rtl="0" eaLnBrk="1" fontAlgn="base" hangingPunct="1">
              <a:spcBef>
                <a:spcPct val="20000"/>
              </a:spcBef>
              <a:spcAft>
                <a:spcPct val="0"/>
              </a:spcAft>
              <a:buChar char="»"/>
              <a:defRPr kumimoji="1" sz="2133">
                <a:solidFill>
                  <a:schemeClr val="tx1"/>
                </a:solidFill>
                <a:latin typeface="Calibri" pitchFamily="34" charset="0"/>
                <a:ea typeface="標楷體" pitchFamily="65" charset="-120"/>
                <a:cs typeface="Calibri" pitchFamily="34" charset="0"/>
              </a:defRPr>
            </a:lvl5pPr>
            <a:lvl6pPr marL="2514476" indent="-228589" algn="l" rtl="0" eaLnBrk="1" fontAlgn="base" hangingPunct="1">
              <a:spcBef>
                <a:spcPct val="20000"/>
              </a:spcBef>
              <a:spcAft>
                <a:spcPct val="0"/>
              </a:spcAft>
              <a:buChar char="»"/>
              <a:defRPr kumimoji="1" sz="2000">
                <a:solidFill>
                  <a:schemeClr val="tx1"/>
                </a:solidFill>
                <a:latin typeface="+mn-lt"/>
                <a:ea typeface="+mn-ea"/>
              </a:defRPr>
            </a:lvl6pPr>
            <a:lvl7pPr marL="2971652" indent="-228589" algn="l" rtl="0" eaLnBrk="1" fontAlgn="base" hangingPunct="1">
              <a:spcBef>
                <a:spcPct val="20000"/>
              </a:spcBef>
              <a:spcAft>
                <a:spcPct val="0"/>
              </a:spcAft>
              <a:buChar char="»"/>
              <a:defRPr kumimoji="1" sz="2000">
                <a:solidFill>
                  <a:schemeClr val="tx1"/>
                </a:solidFill>
                <a:latin typeface="+mn-lt"/>
                <a:ea typeface="+mn-ea"/>
              </a:defRPr>
            </a:lvl7pPr>
            <a:lvl8pPr marL="3428829" indent="-228589" algn="l" rtl="0" eaLnBrk="1" fontAlgn="base" hangingPunct="1">
              <a:spcBef>
                <a:spcPct val="20000"/>
              </a:spcBef>
              <a:spcAft>
                <a:spcPct val="0"/>
              </a:spcAft>
              <a:buChar char="»"/>
              <a:defRPr kumimoji="1" sz="2000">
                <a:solidFill>
                  <a:schemeClr val="tx1"/>
                </a:solidFill>
                <a:latin typeface="+mn-lt"/>
                <a:ea typeface="+mn-ea"/>
              </a:defRPr>
            </a:lvl8pPr>
            <a:lvl9pPr marL="3886007" indent="-228589" algn="l" rtl="0" eaLnBrk="1" fontAlgn="base" hangingPunct="1">
              <a:spcBef>
                <a:spcPct val="20000"/>
              </a:spcBef>
              <a:spcAft>
                <a:spcPct val="0"/>
              </a:spcAft>
              <a:buChar char="»"/>
              <a:defRPr kumimoji="1" sz="2000">
                <a:solidFill>
                  <a:schemeClr val="tx1"/>
                </a:solidFill>
                <a:latin typeface="+mn-lt"/>
                <a:ea typeface="+mn-ea"/>
              </a:defRPr>
            </a:lvl9pPr>
          </a:lstStyle>
          <a:p>
            <a:r>
              <a:rPr lang="en-US" altLang="zh-TW" sz="2400" dirty="0">
                <a:cs typeface="Calibri" panose="020F0502020204030204" pitchFamily="34" charset="0"/>
              </a:rPr>
              <a:t>Two possible implementations</a:t>
            </a:r>
          </a:p>
          <a:p>
            <a:pPr lvl="1"/>
            <a:r>
              <a:rPr lang="en-US" altLang="zh-TW" sz="2000" dirty="0">
                <a:cs typeface="Calibri" panose="020F0502020204030204" pitchFamily="34" charset="0"/>
              </a:rPr>
              <a:t>Allocate a symbol table for each </a:t>
            </a:r>
            <a:r>
              <a:rPr lang="en-US" altLang="zh-TW" sz="2000" dirty="0" err="1">
                <a:cs typeface="Calibri" panose="020F0502020204030204" pitchFamily="34" charset="0"/>
              </a:rPr>
              <a:t>struct</a:t>
            </a:r>
            <a:r>
              <a:rPr lang="en-US" altLang="zh-TW" sz="2000" dirty="0">
                <a:cs typeface="Calibri" panose="020F0502020204030204" pitchFamily="34" charset="0"/>
              </a:rPr>
              <a:t>.</a:t>
            </a:r>
          </a:p>
          <a:p>
            <a:pPr lvl="1"/>
            <a:r>
              <a:rPr lang="en-US" altLang="zh-TW" sz="2000" dirty="0">
                <a:cs typeface="Calibri" panose="020F0502020204030204" pitchFamily="34" charset="0"/>
              </a:rPr>
              <a:t>Each </a:t>
            </a:r>
            <a:r>
              <a:rPr lang="en-US" altLang="zh-TW" sz="2000" dirty="0" err="1">
                <a:cs typeface="Calibri" panose="020F0502020204030204" pitchFamily="34" charset="0"/>
              </a:rPr>
              <a:t>struct</a:t>
            </a:r>
            <a:r>
              <a:rPr lang="en-US" altLang="zh-TW" sz="2000" dirty="0">
                <a:cs typeface="Calibri" panose="020F0502020204030204" pitchFamily="34" charset="0"/>
              </a:rPr>
              <a:t> is assigned a unique number. Each field name is stored in the global table associated with its </a:t>
            </a:r>
            <a:r>
              <a:rPr lang="en-US" altLang="zh-TW" sz="2000" dirty="0" err="1">
                <a:cs typeface="Calibri" panose="020F0502020204030204" pitchFamily="34" charset="0"/>
              </a:rPr>
              <a:t>struct</a:t>
            </a:r>
            <a:r>
              <a:rPr lang="en-US" altLang="zh-TW" sz="2000" dirty="0">
                <a:cs typeface="Calibri" panose="020F0502020204030204" pitchFamily="34" charset="0"/>
              </a:rPr>
              <a:t> number.</a:t>
            </a:r>
          </a:p>
        </p:txBody>
      </p:sp>
    </p:spTree>
    <p:extLst>
      <p:ext uri="{BB962C8B-B14F-4D97-AF65-F5344CB8AC3E}">
        <p14:creationId xmlns:p14="http://schemas.microsoft.com/office/powerpoint/2010/main" val="16733026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0"/>
          </p:nvPr>
        </p:nvSpPr>
        <p:spPr/>
        <p:txBody>
          <a:bodyPr/>
          <a:lstStyle/>
          <a:p>
            <a:fld id="{D9B6BDF2-6896-4B98-8776-C18582F63BA5}" type="slidenum">
              <a:rPr lang="zh-TW" altLang="en-US" smtClean="0"/>
              <a:pPr/>
              <a:t>29</a:t>
            </a:fld>
            <a:endParaRPr lang="zh-TW" altLang="en-US"/>
          </a:p>
        </p:txBody>
      </p:sp>
      <p:sp>
        <p:nvSpPr>
          <p:cNvPr id="3" name="Title 1">
            <a:extLst>
              <a:ext uri="{FF2B5EF4-FFF2-40B4-BE49-F238E27FC236}">
                <a16:creationId xmlns:a16="http://schemas.microsoft.com/office/drawing/2014/main" id="{845DC930-D706-4DD8-9249-25580A72F817}"/>
              </a:ext>
            </a:extLst>
          </p:cNvPr>
          <p:cNvSpPr>
            <a:spLocks noGrp="1"/>
          </p:cNvSpPr>
          <p:nvPr>
            <p:ph type="title"/>
          </p:nvPr>
        </p:nvSpPr>
        <p:spPr>
          <a:xfrm>
            <a:off x="1047634" y="122664"/>
            <a:ext cx="9586912" cy="788987"/>
          </a:xfrm>
        </p:spPr>
        <p:txBody>
          <a:bodyPr/>
          <a:lstStyle/>
          <a:p>
            <a:r>
              <a:rPr lang="en-US" altLang="zh-TW" sz="4000" dirty="0">
                <a:ea typeface="新細明體" panose="02020500000000000000" pitchFamily="18" charset="-120"/>
              </a:rPr>
              <a:t>Scope of Struct Type</a:t>
            </a:r>
            <a:endParaRPr lang="zh-TW" altLang="en-US" sz="4000" dirty="0">
              <a:ea typeface="新細明體" panose="02020500000000000000" pitchFamily="18" charset="-120"/>
            </a:endParaRPr>
          </a:p>
        </p:txBody>
      </p:sp>
      <p:sp>
        <p:nvSpPr>
          <p:cNvPr id="4" name="Rectangle 3">
            <a:extLst>
              <a:ext uri="{FF2B5EF4-FFF2-40B4-BE49-F238E27FC236}">
                <a16:creationId xmlns:a16="http://schemas.microsoft.com/office/drawing/2014/main" id="{45F3A450-7DC4-4E52-ADE0-DD528EABF50D}"/>
              </a:ext>
            </a:extLst>
          </p:cNvPr>
          <p:cNvSpPr txBox="1">
            <a:spLocks/>
          </p:cNvSpPr>
          <p:nvPr/>
        </p:nvSpPr>
        <p:spPr bwMode="auto">
          <a:xfrm>
            <a:off x="2070410" y="1102112"/>
            <a:ext cx="3733800" cy="4953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882" indent="-342882" algn="l" rtl="0" eaLnBrk="1" fontAlgn="base" hangingPunct="1">
              <a:spcBef>
                <a:spcPct val="20000"/>
              </a:spcBef>
              <a:spcAft>
                <a:spcPct val="0"/>
              </a:spcAft>
              <a:buClr>
                <a:srgbClr val="0000FF"/>
              </a:buClr>
              <a:buSzPct val="80000"/>
              <a:buFont typeface="Wingdings" pitchFamily="2" charset="2"/>
              <a:buChar char="l"/>
              <a:defRPr kumimoji="1" sz="3733">
                <a:solidFill>
                  <a:schemeClr val="tx1"/>
                </a:solidFill>
                <a:latin typeface="Calibri" pitchFamily="34" charset="0"/>
                <a:ea typeface="標楷體" pitchFamily="65" charset="-120"/>
                <a:cs typeface="+mn-cs"/>
              </a:defRPr>
            </a:lvl1pPr>
            <a:lvl2pPr marL="742913" indent="-285737" algn="l" rtl="0" eaLnBrk="1" fontAlgn="base" hangingPunct="1">
              <a:spcBef>
                <a:spcPct val="20000"/>
              </a:spcBef>
              <a:spcAft>
                <a:spcPct val="0"/>
              </a:spcAft>
              <a:buClr>
                <a:srgbClr val="0000FF"/>
              </a:buClr>
              <a:buSzPct val="90000"/>
              <a:buFont typeface="Arial" charset="0"/>
              <a:buChar char="–"/>
              <a:defRPr kumimoji="1" sz="3200">
                <a:solidFill>
                  <a:schemeClr val="tx1"/>
                </a:solidFill>
                <a:latin typeface="Calibri" pitchFamily="34" charset="0"/>
                <a:ea typeface="標楷體" pitchFamily="65" charset="-120"/>
              </a:defRPr>
            </a:lvl2pPr>
            <a:lvl3pPr marL="1142943" indent="-228589" algn="l" rtl="0" eaLnBrk="1" fontAlgn="base" hangingPunct="1">
              <a:spcBef>
                <a:spcPct val="20000"/>
              </a:spcBef>
              <a:spcAft>
                <a:spcPct val="0"/>
              </a:spcAft>
              <a:buChar char="•"/>
              <a:defRPr kumimoji="1" sz="2667">
                <a:solidFill>
                  <a:schemeClr val="tx1"/>
                </a:solidFill>
                <a:latin typeface="Calibri" pitchFamily="34" charset="0"/>
                <a:ea typeface="標楷體" pitchFamily="65" charset="-120"/>
                <a:cs typeface="Calibri" pitchFamily="34" charset="0"/>
              </a:defRPr>
            </a:lvl3pPr>
            <a:lvl4pPr marL="1600121" indent="-228589" algn="l" rtl="0" eaLnBrk="1" fontAlgn="base" hangingPunct="1">
              <a:spcBef>
                <a:spcPct val="20000"/>
              </a:spcBef>
              <a:spcAft>
                <a:spcPct val="0"/>
              </a:spcAft>
              <a:buChar char="–"/>
              <a:defRPr kumimoji="1" sz="2400">
                <a:solidFill>
                  <a:schemeClr val="tx1"/>
                </a:solidFill>
                <a:latin typeface="Calibri" pitchFamily="34" charset="0"/>
                <a:ea typeface="標楷體" pitchFamily="65" charset="-120"/>
                <a:cs typeface="Calibri" pitchFamily="34" charset="0"/>
              </a:defRPr>
            </a:lvl4pPr>
            <a:lvl5pPr marL="2057298" indent="-228589" algn="l" rtl="0" eaLnBrk="1" fontAlgn="base" hangingPunct="1">
              <a:spcBef>
                <a:spcPct val="20000"/>
              </a:spcBef>
              <a:spcAft>
                <a:spcPct val="0"/>
              </a:spcAft>
              <a:buChar char="»"/>
              <a:defRPr kumimoji="1" sz="2133">
                <a:solidFill>
                  <a:schemeClr val="tx1"/>
                </a:solidFill>
                <a:latin typeface="Calibri" pitchFamily="34" charset="0"/>
                <a:ea typeface="標楷體" pitchFamily="65" charset="-120"/>
                <a:cs typeface="Calibri" pitchFamily="34" charset="0"/>
              </a:defRPr>
            </a:lvl5pPr>
            <a:lvl6pPr marL="2514476" indent="-228589" algn="l" rtl="0" eaLnBrk="1" fontAlgn="base" hangingPunct="1">
              <a:spcBef>
                <a:spcPct val="20000"/>
              </a:spcBef>
              <a:spcAft>
                <a:spcPct val="0"/>
              </a:spcAft>
              <a:buChar char="»"/>
              <a:defRPr kumimoji="1" sz="2000">
                <a:solidFill>
                  <a:schemeClr val="tx1"/>
                </a:solidFill>
                <a:latin typeface="+mn-lt"/>
                <a:ea typeface="+mn-ea"/>
              </a:defRPr>
            </a:lvl6pPr>
            <a:lvl7pPr marL="2971652" indent="-228589" algn="l" rtl="0" eaLnBrk="1" fontAlgn="base" hangingPunct="1">
              <a:spcBef>
                <a:spcPct val="20000"/>
              </a:spcBef>
              <a:spcAft>
                <a:spcPct val="0"/>
              </a:spcAft>
              <a:buChar char="»"/>
              <a:defRPr kumimoji="1" sz="2000">
                <a:solidFill>
                  <a:schemeClr val="tx1"/>
                </a:solidFill>
                <a:latin typeface="+mn-lt"/>
                <a:ea typeface="+mn-ea"/>
              </a:defRPr>
            </a:lvl7pPr>
            <a:lvl8pPr marL="3428829" indent="-228589" algn="l" rtl="0" eaLnBrk="1" fontAlgn="base" hangingPunct="1">
              <a:spcBef>
                <a:spcPct val="20000"/>
              </a:spcBef>
              <a:spcAft>
                <a:spcPct val="0"/>
              </a:spcAft>
              <a:buChar char="»"/>
              <a:defRPr kumimoji="1" sz="2000">
                <a:solidFill>
                  <a:schemeClr val="tx1"/>
                </a:solidFill>
                <a:latin typeface="+mn-lt"/>
                <a:ea typeface="+mn-ea"/>
              </a:defRPr>
            </a:lvl8pPr>
            <a:lvl9pPr marL="3886007" indent="-228589" algn="l" rtl="0" eaLnBrk="1" fontAlgn="base" hangingPunct="1">
              <a:spcBef>
                <a:spcPct val="20000"/>
              </a:spcBef>
              <a:spcAft>
                <a:spcPct val="0"/>
              </a:spcAft>
              <a:buChar char="»"/>
              <a:defRPr kumimoji="1" sz="2000">
                <a:solidFill>
                  <a:schemeClr val="tx1"/>
                </a:solidFill>
                <a:latin typeface="+mn-lt"/>
                <a:ea typeface="+mn-ea"/>
              </a:defRPr>
            </a:lvl9pPr>
          </a:lstStyle>
          <a:p>
            <a:pPr marL="0" indent="0">
              <a:buFont typeface="Wingdings 3" panose="05040102010807070707" pitchFamily="18" charset="2"/>
              <a:buNone/>
            </a:pPr>
            <a:r>
              <a:rPr lang="en-US" altLang="zh-TW" sz="2400" kern="0" dirty="0"/>
              <a:t>Struct S {</a:t>
            </a:r>
          </a:p>
          <a:p>
            <a:pPr marL="0" indent="0">
              <a:buFont typeface="Wingdings 3" panose="05040102010807070707" pitchFamily="18" charset="2"/>
              <a:buNone/>
            </a:pPr>
            <a:r>
              <a:rPr lang="en-US" altLang="zh-TW" sz="2400" kern="0" dirty="0"/>
              <a:t>	Struct T {</a:t>
            </a:r>
          </a:p>
          <a:p>
            <a:pPr marL="0" indent="0">
              <a:buFont typeface="Wingdings 3" panose="05040102010807070707" pitchFamily="18" charset="2"/>
              <a:buNone/>
            </a:pPr>
            <a:r>
              <a:rPr lang="en-US" altLang="zh-TW" sz="2400" kern="0" dirty="0"/>
              <a:t>		int a;</a:t>
            </a:r>
          </a:p>
          <a:p>
            <a:pPr marL="0" indent="0">
              <a:buFont typeface="Wingdings 3" panose="05040102010807070707" pitchFamily="18" charset="2"/>
              <a:buNone/>
            </a:pPr>
            <a:r>
              <a:rPr lang="en-US" altLang="zh-TW" sz="2400" kern="0" dirty="0"/>
              <a:t>		int b;</a:t>
            </a:r>
          </a:p>
          <a:p>
            <a:pPr marL="0" indent="0">
              <a:buFont typeface="Wingdings 3" panose="05040102010807070707" pitchFamily="18" charset="2"/>
              <a:buNone/>
            </a:pPr>
            <a:r>
              <a:rPr lang="en-US" altLang="zh-TW" sz="2400" kern="0" dirty="0"/>
              <a:t>		}  x;</a:t>
            </a:r>
          </a:p>
          <a:p>
            <a:pPr marL="0" indent="0">
              <a:buFont typeface="Wingdings 3" panose="05040102010807070707" pitchFamily="18" charset="2"/>
              <a:buNone/>
            </a:pPr>
            <a:r>
              <a:rPr lang="en-US" altLang="zh-TW" sz="2400" kern="0" dirty="0"/>
              <a:t>	double z1, z2, z3;</a:t>
            </a:r>
          </a:p>
          <a:p>
            <a:pPr marL="0" indent="0">
              <a:buFont typeface="Wingdings 3" panose="05040102010807070707" pitchFamily="18" charset="2"/>
              <a:buNone/>
            </a:pPr>
            <a:r>
              <a:rPr lang="en-US" altLang="zh-TW" sz="2400" kern="0" dirty="0"/>
              <a:t>	Struct T y;</a:t>
            </a:r>
          </a:p>
          <a:p>
            <a:pPr marL="0" indent="0">
              <a:buFont typeface="Wingdings 3" panose="05040102010807070707" pitchFamily="18" charset="2"/>
              <a:buNone/>
            </a:pPr>
            <a:r>
              <a:rPr lang="en-US" altLang="zh-TW" sz="2400" kern="0" dirty="0"/>
              <a:t>}</a:t>
            </a:r>
          </a:p>
          <a:p>
            <a:pPr marL="0" indent="0">
              <a:buFont typeface="Wingdings 3" panose="05040102010807070707" pitchFamily="18" charset="2"/>
              <a:buNone/>
            </a:pPr>
            <a:r>
              <a:rPr lang="en-US" altLang="zh-TW" sz="2400" kern="0" dirty="0"/>
              <a:t>Struct T </a:t>
            </a:r>
            <a:r>
              <a:rPr lang="en-US" altLang="zh-TW" sz="2400" kern="0" dirty="0" err="1"/>
              <a:t>xyz</a:t>
            </a:r>
            <a:r>
              <a:rPr lang="en-US" altLang="zh-TW" sz="2400" kern="0" dirty="0"/>
              <a:t>;</a:t>
            </a:r>
          </a:p>
          <a:p>
            <a:pPr marL="0" indent="0">
              <a:buFont typeface="Wingdings 3" panose="05040102010807070707" pitchFamily="18" charset="2"/>
              <a:buNone/>
            </a:pPr>
            <a:r>
              <a:rPr lang="en-US" altLang="zh-TW" sz="2400" kern="0" dirty="0"/>
              <a:t>	</a:t>
            </a:r>
          </a:p>
        </p:txBody>
      </p:sp>
      <p:sp>
        <p:nvSpPr>
          <p:cNvPr id="5" name="Rectangle 3">
            <a:extLst>
              <a:ext uri="{FF2B5EF4-FFF2-40B4-BE49-F238E27FC236}">
                <a16:creationId xmlns:a16="http://schemas.microsoft.com/office/drawing/2014/main" id="{21FA947D-0D9B-43A3-93BC-C3FD3FBBD316}"/>
              </a:ext>
            </a:extLst>
          </p:cNvPr>
          <p:cNvSpPr txBox="1">
            <a:spLocks noChangeArrowheads="1"/>
          </p:cNvSpPr>
          <p:nvPr/>
        </p:nvSpPr>
        <p:spPr bwMode="auto">
          <a:xfrm>
            <a:off x="5880410" y="1178312"/>
            <a:ext cx="4648200" cy="4530725"/>
          </a:xfrm>
          <a:prstGeom prst="rect">
            <a:avLst/>
          </a:prstGeom>
          <a:noFill/>
          <a:ln w="9525">
            <a:noFill/>
            <a:miter lim="800000"/>
            <a:headEnd/>
            <a:tailEnd/>
          </a:ln>
          <a:effectLst/>
        </p:spPr>
        <p:txBody>
          <a:bodyPr/>
          <a:lstStyle>
            <a:lvl1pPr>
              <a:spcBef>
                <a:spcPct val="20000"/>
              </a:spcBef>
              <a:buClr>
                <a:schemeClr val="hlink"/>
              </a:buClr>
              <a:buSzPct val="90000"/>
              <a:buFont typeface="Wingdings" panose="05000000000000000000" pitchFamily="2" charset="2"/>
              <a:buBlip>
                <a:blip r:embed="rId2"/>
              </a:buBlip>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buBlip>
                <a:blip r:embed="rId4"/>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90000"/>
              <a:buFont typeface="Wingdings" panose="05000000000000000000" pitchFamily="2" charset="2"/>
              <a:buBlip>
                <a:blip r:embed="rId4"/>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90000"/>
              <a:buFont typeface="Wingdings" panose="05000000000000000000" pitchFamily="2" charset="2"/>
              <a:buBlip>
                <a:blip r:embed="rId4"/>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90000"/>
              <a:buFont typeface="Wingdings" panose="05000000000000000000" pitchFamily="2" charset="2"/>
              <a:buBlip>
                <a:blip r:embed="rId4"/>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90000"/>
              <a:buFont typeface="Wingdings" panose="05000000000000000000" pitchFamily="2" charset="2"/>
              <a:buBlip>
                <a:blip r:embed="rId4"/>
              </a:buBlip>
              <a:defRPr sz="2000">
                <a:solidFill>
                  <a:schemeClr val="tx1"/>
                </a:solidFill>
                <a:latin typeface="Arial" panose="020B0604020202020204" pitchFamily="34" charset="0"/>
              </a:defRPr>
            </a:lvl9pPr>
          </a:lstStyle>
          <a:p>
            <a:pPr eaLnBrk="1" hangingPunct="1">
              <a:buFont typeface="Wingdings" panose="05000000000000000000" pitchFamily="2" charset="2"/>
              <a:buNone/>
              <a:defRPr/>
            </a:pPr>
            <a:r>
              <a:rPr lang="en-US" altLang="zh-TW" sz="2400" dirty="0">
                <a:latin typeface="Calibri" panose="020F0502020204030204" pitchFamily="34" charset="0"/>
                <a:cs typeface="Calibri" panose="020F0502020204030204" pitchFamily="34" charset="0"/>
              </a:rPr>
              <a:t>Struct S {</a:t>
            </a:r>
          </a:p>
          <a:p>
            <a:pPr eaLnBrk="1" hangingPunct="1">
              <a:buFont typeface="Wingdings" panose="05000000000000000000" pitchFamily="2" charset="2"/>
              <a:buNone/>
              <a:defRPr/>
            </a:pPr>
            <a:r>
              <a:rPr lang="en-US" altLang="zh-TW" sz="2400" dirty="0">
                <a:latin typeface="Calibri" panose="020F0502020204030204" pitchFamily="34" charset="0"/>
                <a:cs typeface="Calibri" panose="020F0502020204030204" pitchFamily="34" charset="0"/>
              </a:rPr>
              <a:t>	Struct S next;</a:t>
            </a:r>
          </a:p>
          <a:p>
            <a:pPr eaLnBrk="1" hangingPunct="1">
              <a:buFont typeface="Wingdings" panose="05000000000000000000" pitchFamily="2" charset="2"/>
              <a:buNone/>
              <a:defRPr/>
            </a:pPr>
            <a:r>
              <a:rPr lang="en-US" altLang="zh-TW" sz="2400" dirty="0">
                <a:latin typeface="Calibri" panose="020F0502020204030204" pitchFamily="34" charset="0"/>
                <a:cs typeface="Calibri" panose="020F0502020204030204" pitchFamily="34" charset="0"/>
              </a:rPr>
              <a:t>	int a;…}</a:t>
            </a:r>
          </a:p>
          <a:p>
            <a:pPr eaLnBrk="1" hangingPunct="1">
              <a:buFont typeface="Wingdings" panose="05000000000000000000" pitchFamily="2" charset="2"/>
              <a:buNone/>
              <a:defRPr/>
            </a:pPr>
            <a:endParaRPr lang="en-US" altLang="zh-TW" sz="2400" dirty="0">
              <a:latin typeface="Calibri" panose="020F0502020204030204" pitchFamily="34" charset="0"/>
              <a:cs typeface="Calibri" panose="020F0502020204030204" pitchFamily="34" charset="0"/>
            </a:endParaRPr>
          </a:p>
          <a:p>
            <a:pPr eaLnBrk="1" hangingPunct="1">
              <a:buFont typeface="Wingdings" panose="05000000000000000000" pitchFamily="2" charset="2"/>
              <a:buNone/>
              <a:defRPr/>
            </a:pPr>
            <a:r>
              <a:rPr lang="en-US" altLang="zh-TW" sz="2400" dirty="0">
                <a:latin typeface="Calibri" panose="020F0502020204030204" pitchFamily="34" charset="0"/>
                <a:cs typeface="Calibri" panose="020F0502020204030204" pitchFamily="34" charset="0"/>
              </a:rPr>
              <a:t>Struct S {</a:t>
            </a:r>
          </a:p>
          <a:p>
            <a:pPr eaLnBrk="1" hangingPunct="1">
              <a:buFont typeface="Wingdings" panose="05000000000000000000" pitchFamily="2" charset="2"/>
              <a:buNone/>
              <a:defRPr/>
            </a:pPr>
            <a:r>
              <a:rPr lang="en-US" altLang="zh-TW" sz="2400" dirty="0">
                <a:latin typeface="Calibri" panose="020F0502020204030204" pitchFamily="34" charset="0"/>
                <a:cs typeface="Calibri" panose="020F0502020204030204" pitchFamily="34" charset="0"/>
              </a:rPr>
              <a:t>	Struct S {int </a:t>
            </a:r>
            <a:r>
              <a:rPr lang="en-US" altLang="zh-TW" sz="2400" dirty="0" err="1">
                <a:latin typeface="Calibri" panose="020F0502020204030204" pitchFamily="34" charset="0"/>
                <a:cs typeface="Calibri" panose="020F0502020204030204" pitchFamily="34" charset="0"/>
              </a:rPr>
              <a:t>a;int</a:t>
            </a:r>
            <a:r>
              <a:rPr lang="en-US" altLang="zh-TW" sz="2400" dirty="0">
                <a:latin typeface="Calibri" panose="020F0502020204030204" pitchFamily="34" charset="0"/>
                <a:cs typeface="Calibri" panose="020F0502020204030204" pitchFamily="34" charset="0"/>
              </a:rPr>
              <a:t> b;}  x;…</a:t>
            </a:r>
          </a:p>
          <a:p>
            <a:pPr eaLnBrk="1" hangingPunct="1">
              <a:buFont typeface="Wingdings" panose="05000000000000000000" pitchFamily="2" charset="2"/>
              <a:buNone/>
              <a:defRPr/>
            </a:pPr>
            <a:endParaRPr lang="en-US" altLang="zh-TW" sz="2400" dirty="0">
              <a:latin typeface="Calibri" panose="020F0502020204030204" pitchFamily="34" charset="0"/>
              <a:cs typeface="Calibri" panose="020F0502020204030204" pitchFamily="34" charset="0"/>
            </a:endParaRPr>
          </a:p>
          <a:p>
            <a:pPr eaLnBrk="1" hangingPunct="1">
              <a:buFont typeface="Wingdings" panose="05000000000000000000" pitchFamily="2" charset="2"/>
              <a:buNone/>
              <a:defRPr/>
            </a:pPr>
            <a:r>
              <a:rPr lang="en-US" altLang="zh-TW" sz="2400" dirty="0">
                <a:latin typeface="Calibri" panose="020F0502020204030204" pitchFamily="34" charset="0"/>
                <a:cs typeface="Calibri" panose="020F0502020204030204" pitchFamily="34" charset="0"/>
              </a:rPr>
              <a:t>Struct S {</a:t>
            </a:r>
          </a:p>
          <a:p>
            <a:pPr eaLnBrk="1" hangingPunct="1">
              <a:buFont typeface="Wingdings" panose="05000000000000000000" pitchFamily="2" charset="2"/>
              <a:buNone/>
              <a:defRPr/>
            </a:pPr>
            <a:r>
              <a:rPr lang="en-US" altLang="zh-TW" sz="2400" dirty="0">
                <a:latin typeface="Calibri" panose="020F0502020204030204" pitchFamily="34" charset="0"/>
                <a:cs typeface="Calibri" panose="020F0502020204030204" pitchFamily="34" charset="0"/>
              </a:rPr>
              <a:t>	int a;</a:t>
            </a:r>
          </a:p>
          <a:p>
            <a:pPr eaLnBrk="1" hangingPunct="1">
              <a:buFont typeface="Wingdings" panose="05000000000000000000" pitchFamily="2" charset="2"/>
              <a:buNone/>
              <a:defRPr/>
            </a:pPr>
            <a:r>
              <a:rPr lang="en-US" altLang="zh-TW" sz="2400" dirty="0">
                <a:latin typeface="Calibri" panose="020F0502020204030204" pitchFamily="34" charset="0"/>
                <a:cs typeface="Calibri" panose="020F0502020204030204" pitchFamily="34" charset="0"/>
              </a:rPr>
              <a:t>	Struct S *next;…</a:t>
            </a:r>
          </a:p>
          <a:p>
            <a:pPr eaLnBrk="1" hangingPunct="1">
              <a:buFont typeface="Wingdings" panose="05000000000000000000" pitchFamily="2" charset="2"/>
              <a:buNone/>
              <a:defRPr/>
            </a:pPr>
            <a:r>
              <a:rPr lang="en-US" altLang="zh-TW" sz="2400" dirty="0">
                <a:latin typeface="Calibri" panose="020F0502020204030204" pitchFamily="34" charset="0"/>
                <a:cs typeface="Calibri" panose="020F0502020204030204" pitchFamily="34" charset="0"/>
              </a:rPr>
              <a:t>		</a:t>
            </a:r>
          </a:p>
        </p:txBody>
      </p:sp>
      <p:sp>
        <p:nvSpPr>
          <p:cNvPr id="6" name="Rectangle 2">
            <a:extLst>
              <a:ext uri="{FF2B5EF4-FFF2-40B4-BE49-F238E27FC236}">
                <a16:creationId xmlns:a16="http://schemas.microsoft.com/office/drawing/2014/main" id="{1F71963D-4834-4D84-BAD3-066EAE66438A}"/>
              </a:ext>
            </a:extLst>
          </p:cNvPr>
          <p:cNvSpPr>
            <a:spLocks noChangeArrowheads="1"/>
          </p:cNvSpPr>
          <p:nvPr/>
        </p:nvSpPr>
        <p:spPr bwMode="auto">
          <a:xfrm>
            <a:off x="3975410" y="4683512"/>
            <a:ext cx="1981200" cy="763131"/>
          </a:xfrm>
          <a:prstGeom prst="rect">
            <a:avLst/>
          </a:prstGeom>
          <a:solidFill>
            <a:srgbClr val="FFFF00"/>
          </a:solidFill>
          <a:ln w="9525" algn="ctr">
            <a:solidFill>
              <a:srgbClr val="FF0000"/>
            </a:solidFill>
            <a:round/>
            <a:headEnd/>
            <a:tailEnd/>
          </a:ln>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zh-TW" sz="2000" dirty="0">
                <a:solidFill>
                  <a:srgbClr val="FF0000"/>
                </a:solidFill>
                <a:latin typeface="Arial" panose="020B0604020202020204" pitchFamily="34" charset="0"/>
              </a:rPr>
              <a:t>OK in C!</a:t>
            </a:r>
          </a:p>
          <a:p>
            <a:pPr algn="ctr" eaLnBrk="1" hangingPunct="1">
              <a:spcBef>
                <a:spcPct val="0"/>
              </a:spcBef>
              <a:buClrTx/>
              <a:buSzTx/>
              <a:buFontTx/>
              <a:buNone/>
            </a:pPr>
            <a:r>
              <a:rPr lang="en-US" altLang="zh-TW" sz="2000" dirty="0">
                <a:solidFill>
                  <a:srgbClr val="FF0000"/>
                </a:solidFill>
                <a:latin typeface="Arial" panose="020B0604020202020204" pitchFamily="34" charset="0"/>
              </a:rPr>
              <a:t>But not in C++</a:t>
            </a:r>
            <a:endParaRPr lang="zh-TW" altLang="en-US" sz="2000" dirty="0">
              <a:solidFill>
                <a:srgbClr val="FF0000"/>
              </a:solidFill>
              <a:latin typeface="Arial" panose="020B0604020202020204" pitchFamily="34" charset="0"/>
            </a:endParaRPr>
          </a:p>
        </p:txBody>
      </p:sp>
      <p:sp>
        <p:nvSpPr>
          <p:cNvPr id="8" name="Rectangle 9">
            <a:extLst>
              <a:ext uri="{FF2B5EF4-FFF2-40B4-BE49-F238E27FC236}">
                <a16:creationId xmlns:a16="http://schemas.microsoft.com/office/drawing/2014/main" id="{B710C94E-DC70-42DC-885C-AEBC9A01F70D}"/>
              </a:ext>
            </a:extLst>
          </p:cNvPr>
          <p:cNvSpPr>
            <a:spLocks noChangeArrowheads="1"/>
          </p:cNvSpPr>
          <p:nvPr/>
        </p:nvSpPr>
        <p:spPr bwMode="auto">
          <a:xfrm>
            <a:off x="8623610" y="2168913"/>
            <a:ext cx="1524000" cy="455018"/>
          </a:xfrm>
          <a:prstGeom prst="rect">
            <a:avLst/>
          </a:prstGeom>
          <a:solidFill>
            <a:srgbClr val="FFFF00"/>
          </a:solidFill>
          <a:ln w="9525" algn="ctr">
            <a:solidFill>
              <a:srgbClr val="FF0000"/>
            </a:solidFill>
            <a:round/>
            <a:headEnd/>
            <a:tailEnd/>
          </a:ln>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zh-TW" sz="2000" dirty="0">
                <a:solidFill>
                  <a:srgbClr val="FF0000"/>
                </a:solidFill>
                <a:latin typeface="Arial" panose="020B0604020202020204" pitchFamily="34" charset="0"/>
              </a:rPr>
              <a:t>illegal!</a:t>
            </a:r>
            <a:endParaRPr lang="zh-TW" altLang="en-US" sz="2000" dirty="0">
              <a:solidFill>
                <a:srgbClr val="FF0000"/>
              </a:solidFill>
              <a:latin typeface="Arial" panose="020B0604020202020204" pitchFamily="34" charset="0"/>
            </a:endParaRPr>
          </a:p>
        </p:txBody>
      </p:sp>
      <p:sp>
        <p:nvSpPr>
          <p:cNvPr id="9" name="Rectangle 10">
            <a:extLst>
              <a:ext uri="{FF2B5EF4-FFF2-40B4-BE49-F238E27FC236}">
                <a16:creationId xmlns:a16="http://schemas.microsoft.com/office/drawing/2014/main" id="{36A98EC7-9D04-4004-AD75-6B46EAB322DE}"/>
              </a:ext>
            </a:extLst>
          </p:cNvPr>
          <p:cNvSpPr>
            <a:spLocks noChangeArrowheads="1"/>
          </p:cNvSpPr>
          <p:nvPr/>
        </p:nvSpPr>
        <p:spPr bwMode="auto">
          <a:xfrm>
            <a:off x="8623610" y="3921513"/>
            <a:ext cx="1524000" cy="421888"/>
          </a:xfrm>
          <a:prstGeom prst="rect">
            <a:avLst/>
          </a:prstGeom>
          <a:solidFill>
            <a:srgbClr val="FFFF00"/>
          </a:solidFill>
          <a:ln w="9525" algn="ctr">
            <a:solidFill>
              <a:srgbClr val="FF0000"/>
            </a:solidFill>
            <a:round/>
            <a:headEnd/>
            <a:tailEnd/>
          </a:ln>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zh-TW" sz="2000">
                <a:solidFill>
                  <a:srgbClr val="FF0000"/>
                </a:solidFill>
                <a:latin typeface="Arial" panose="020B0604020202020204" pitchFamily="34" charset="0"/>
              </a:rPr>
              <a:t>illegal!</a:t>
            </a:r>
            <a:endParaRPr lang="zh-TW" altLang="en-US" sz="2000">
              <a:solidFill>
                <a:srgbClr val="FF0000"/>
              </a:solidFill>
              <a:latin typeface="Arial" panose="020B0604020202020204" pitchFamily="34" charset="0"/>
            </a:endParaRPr>
          </a:p>
        </p:txBody>
      </p:sp>
      <p:sp>
        <p:nvSpPr>
          <p:cNvPr id="10" name="Rectangle 11">
            <a:extLst>
              <a:ext uri="{FF2B5EF4-FFF2-40B4-BE49-F238E27FC236}">
                <a16:creationId xmlns:a16="http://schemas.microsoft.com/office/drawing/2014/main" id="{892FAA46-F974-45CA-B6C7-A24AABDA7218}"/>
              </a:ext>
            </a:extLst>
          </p:cNvPr>
          <p:cNvSpPr>
            <a:spLocks noChangeArrowheads="1"/>
          </p:cNvSpPr>
          <p:nvPr/>
        </p:nvSpPr>
        <p:spPr bwMode="auto">
          <a:xfrm>
            <a:off x="8677584" y="5691575"/>
            <a:ext cx="1102035" cy="371295"/>
          </a:xfrm>
          <a:prstGeom prst="rect">
            <a:avLst/>
          </a:prstGeom>
          <a:solidFill>
            <a:srgbClr val="FFFF00"/>
          </a:solidFill>
          <a:ln w="9525" algn="ctr">
            <a:solidFill>
              <a:srgbClr val="FF0000"/>
            </a:solidFill>
            <a:round/>
            <a:headEnd/>
            <a:tailEnd/>
          </a:ln>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zh-TW" sz="2000" dirty="0">
                <a:solidFill>
                  <a:srgbClr val="FF0000"/>
                </a:solidFill>
                <a:latin typeface="Arial" panose="020B0604020202020204" pitchFamily="34" charset="0"/>
              </a:rPr>
              <a:t>OK!</a:t>
            </a:r>
            <a:endParaRPr lang="zh-TW" altLang="en-US" sz="2000" dirty="0">
              <a:solidFill>
                <a:srgbClr val="FF0000"/>
              </a:solidFill>
              <a:latin typeface="Arial" panose="020B0604020202020204" pitchFamily="34" charset="0"/>
            </a:endParaRPr>
          </a:p>
        </p:txBody>
      </p:sp>
      <p:cxnSp>
        <p:nvCxnSpPr>
          <p:cNvPr id="11" name="Straight Arrow Connector 4">
            <a:extLst>
              <a:ext uri="{FF2B5EF4-FFF2-40B4-BE49-F238E27FC236}">
                <a16:creationId xmlns:a16="http://schemas.microsoft.com/office/drawing/2014/main" id="{308012D8-C5D1-46C8-827B-F7F52E3D6EBF}"/>
              </a:ext>
            </a:extLst>
          </p:cNvPr>
          <p:cNvCxnSpPr>
            <a:cxnSpLocks noChangeShapeType="1"/>
          </p:cNvCxnSpPr>
          <p:nvPr/>
        </p:nvCxnSpPr>
        <p:spPr bwMode="auto">
          <a:xfrm>
            <a:off x="1841810" y="1330712"/>
            <a:ext cx="0" cy="4360863"/>
          </a:xfrm>
          <a:prstGeom prst="straightConnector1">
            <a:avLst/>
          </a:prstGeom>
          <a:noFill/>
          <a:ln w="9525" algn="ctr">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12" name="Straight Arrow Connector 8">
            <a:extLst>
              <a:ext uri="{FF2B5EF4-FFF2-40B4-BE49-F238E27FC236}">
                <a16:creationId xmlns:a16="http://schemas.microsoft.com/office/drawing/2014/main" id="{9E0D4275-BC8D-4F5A-AE7F-7380EAC34F8E}"/>
              </a:ext>
            </a:extLst>
          </p:cNvPr>
          <p:cNvCxnSpPr>
            <a:cxnSpLocks noChangeShapeType="1"/>
          </p:cNvCxnSpPr>
          <p:nvPr/>
        </p:nvCxnSpPr>
        <p:spPr bwMode="auto">
          <a:xfrm>
            <a:off x="2146610" y="1864112"/>
            <a:ext cx="0" cy="3827463"/>
          </a:xfrm>
          <a:prstGeom prst="straightConnector1">
            <a:avLst/>
          </a:prstGeom>
          <a:noFill/>
          <a:ln w="9525" algn="ctr">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13" name="TextBox 12">
            <a:extLst>
              <a:ext uri="{FF2B5EF4-FFF2-40B4-BE49-F238E27FC236}">
                <a16:creationId xmlns:a16="http://schemas.microsoft.com/office/drawing/2014/main" id="{C7FFAA6D-0CE1-4B08-8A33-ED660741CD1B}"/>
              </a:ext>
            </a:extLst>
          </p:cNvPr>
          <p:cNvSpPr txBox="1">
            <a:spLocks noChangeArrowheads="1"/>
          </p:cNvSpPr>
          <p:nvPr/>
        </p:nvSpPr>
        <p:spPr bwMode="auto">
          <a:xfrm>
            <a:off x="1841810" y="5693162"/>
            <a:ext cx="3233738" cy="400050"/>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2000">
                <a:latin typeface="Arial" panose="020B0604020202020204" pitchFamily="34" charset="0"/>
              </a:rPr>
              <a:t>Innermost containing block</a:t>
            </a:r>
          </a:p>
        </p:txBody>
      </p:sp>
    </p:spTree>
    <p:extLst>
      <p:ext uri="{BB962C8B-B14F-4D97-AF65-F5344CB8AC3E}">
        <p14:creationId xmlns:p14="http://schemas.microsoft.com/office/powerpoint/2010/main" val="37534494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9" grpId="0" animBg="1"/>
      <p:bldP spid="10"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0"/>
          </p:nvPr>
        </p:nvSpPr>
        <p:spPr/>
        <p:txBody>
          <a:bodyPr/>
          <a:lstStyle/>
          <a:p>
            <a:fld id="{D9B6BDF2-6896-4B98-8776-C18582F63BA5}" type="slidenum">
              <a:rPr lang="zh-TW" altLang="en-US" smtClean="0"/>
              <a:pPr/>
              <a:t>3</a:t>
            </a:fld>
            <a:endParaRPr lang="zh-TW" altLang="en-US"/>
          </a:p>
        </p:txBody>
      </p:sp>
      <p:sp>
        <p:nvSpPr>
          <p:cNvPr id="3" name="Title 1">
            <a:extLst>
              <a:ext uri="{FF2B5EF4-FFF2-40B4-BE49-F238E27FC236}">
                <a16:creationId xmlns:a16="http://schemas.microsoft.com/office/drawing/2014/main" id="{913FAE2C-FBBE-4BDA-9291-FB5E67F97D91}"/>
              </a:ext>
            </a:extLst>
          </p:cNvPr>
          <p:cNvSpPr>
            <a:spLocks noGrp="1"/>
          </p:cNvSpPr>
          <p:nvPr>
            <p:ph type="title"/>
          </p:nvPr>
        </p:nvSpPr>
        <p:spPr>
          <a:xfrm>
            <a:off x="1118795" y="144466"/>
            <a:ext cx="10448793" cy="692151"/>
          </a:xfrm>
        </p:spPr>
        <p:txBody>
          <a:bodyPr/>
          <a:lstStyle/>
          <a:p>
            <a:r>
              <a:rPr lang="en-US" altLang="zh-TW" sz="4000" dirty="0">
                <a:ea typeface="新細明體" panose="02020500000000000000" pitchFamily="18" charset="-120"/>
              </a:rPr>
              <a:t>Symbol Table</a:t>
            </a:r>
            <a:endParaRPr lang="zh-TW" altLang="en-US" sz="4000" dirty="0">
              <a:ea typeface="新細明體" panose="02020500000000000000" pitchFamily="18" charset="-120"/>
            </a:endParaRPr>
          </a:p>
        </p:txBody>
      </p:sp>
      <p:sp>
        <p:nvSpPr>
          <p:cNvPr id="4" name="Content Placeholder 2">
            <a:extLst>
              <a:ext uri="{FF2B5EF4-FFF2-40B4-BE49-F238E27FC236}">
                <a16:creationId xmlns:a16="http://schemas.microsoft.com/office/drawing/2014/main" id="{EFC1F0FF-2E1B-466E-9737-8024425F06D2}"/>
              </a:ext>
            </a:extLst>
          </p:cNvPr>
          <p:cNvSpPr>
            <a:spLocks noGrp="1"/>
          </p:cNvSpPr>
          <p:nvPr>
            <p:ph idx="1"/>
          </p:nvPr>
        </p:nvSpPr>
        <p:spPr>
          <a:xfrm>
            <a:off x="1161826" y="1068593"/>
            <a:ext cx="10178722" cy="4288598"/>
          </a:xfrm>
        </p:spPr>
        <p:txBody>
          <a:bodyPr/>
          <a:lstStyle/>
          <a:p>
            <a:r>
              <a:rPr lang="en-US" altLang="zh-TW" sz="2800" dirty="0"/>
              <a:t>A database of the declared names </a:t>
            </a:r>
          </a:p>
          <a:p>
            <a:r>
              <a:rPr lang="en-US" altLang="zh-TW" sz="2800" dirty="0"/>
              <a:t>Attributes associated with a name</a:t>
            </a:r>
          </a:p>
          <a:p>
            <a:pPr lvl="1"/>
            <a:r>
              <a:rPr lang="en-US" altLang="zh-TW" sz="2400" dirty="0">
                <a:solidFill>
                  <a:schemeClr val="tx1"/>
                </a:solidFill>
              </a:rPr>
              <a:t>Class: type, variable, function, label</a:t>
            </a:r>
          </a:p>
          <a:p>
            <a:pPr lvl="1"/>
            <a:r>
              <a:rPr lang="en-US" altLang="zh-TW" sz="2400" dirty="0">
                <a:solidFill>
                  <a:schemeClr val="tx1"/>
                </a:solidFill>
              </a:rPr>
              <a:t>Type: int, float, double, array, </a:t>
            </a:r>
            <a:r>
              <a:rPr lang="en-US" altLang="zh-TW" sz="2400" dirty="0" err="1">
                <a:solidFill>
                  <a:schemeClr val="tx1"/>
                </a:solidFill>
              </a:rPr>
              <a:t>boolean</a:t>
            </a:r>
            <a:r>
              <a:rPr lang="en-US" altLang="zh-TW" sz="2400" dirty="0">
                <a:solidFill>
                  <a:schemeClr val="tx1"/>
                </a:solidFill>
              </a:rPr>
              <a:t>, struct</a:t>
            </a:r>
          </a:p>
          <a:p>
            <a:pPr lvl="1"/>
            <a:r>
              <a:rPr lang="en-US" altLang="zh-TW" sz="2400" dirty="0">
                <a:solidFill>
                  <a:schemeClr val="tx1"/>
                </a:solidFill>
              </a:rPr>
              <a:t>Scope</a:t>
            </a:r>
          </a:p>
          <a:p>
            <a:pPr lvl="1"/>
            <a:r>
              <a:rPr lang="en-US" altLang="zh-TW" sz="2400" dirty="0">
                <a:solidFill>
                  <a:schemeClr val="tx1"/>
                </a:solidFill>
              </a:rPr>
              <a:t>Memory address (for code gen)</a:t>
            </a:r>
          </a:p>
          <a:p>
            <a:pPr lvl="1"/>
            <a:r>
              <a:rPr lang="en-US" altLang="zh-TW" sz="2400" dirty="0">
                <a:solidFill>
                  <a:schemeClr val="tx1"/>
                </a:solidFill>
              </a:rPr>
              <a:t>Access attributes (for code gen)</a:t>
            </a:r>
          </a:p>
          <a:p>
            <a:r>
              <a:rPr lang="en-US" altLang="zh-TW" sz="2800" dirty="0"/>
              <a:t>Attributes are </a:t>
            </a:r>
            <a:r>
              <a:rPr lang="en-US" altLang="zh-TW" sz="2800" dirty="0">
                <a:solidFill>
                  <a:srgbClr val="FF0000"/>
                </a:solidFill>
              </a:rPr>
              <a:t>collected</a:t>
            </a:r>
            <a:r>
              <a:rPr lang="en-US" altLang="zh-TW" sz="2800" dirty="0"/>
              <a:t> when a name is declared</a:t>
            </a:r>
          </a:p>
          <a:p>
            <a:r>
              <a:rPr lang="en-US" altLang="zh-TW" sz="2800" dirty="0"/>
              <a:t>Attributes are </a:t>
            </a:r>
            <a:r>
              <a:rPr lang="en-US" altLang="zh-TW" sz="2800" dirty="0">
                <a:solidFill>
                  <a:srgbClr val="FF0000"/>
                </a:solidFill>
              </a:rPr>
              <a:t>checked</a:t>
            </a:r>
            <a:r>
              <a:rPr lang="en-US" altLang="zh-TW" sz="2800" dirty="0"/>
              <a:t> when the names are used in statements</a:t>
            </a:r>
            <a:endParaRPr lang="zh-TW" altLang="en-US" sz="2800" dirty="0"/>
          </a:p>
        </p:txBody>
      </p:sp>
    </p:spTree>
    <p:extLst>
      <p:ext uri="{BB962C8B-B14F-4D97-AF65-F5344CB8AC3E}">
        <p14:creationId xmlns:p14="http://schemas.microsoft.com/office/powerpoint/2010/main" val="209412375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0"/>
          </p:nvPr>
        </p:nvSpPr>
        <p:spPr/>
        <p:txBody>
          <a:bodyPr/>
          <a:lstStyle/>
          <a:p>
            <a:fld id="{D9B6BDF2-6896-4B98-8776-C18582F63BA5}" type="slidenum">
              <a:rPr lang="zh-TW" altLang="en-US" smtClean="0"/>
              <a:pPr/>
              <a:t>30</a:t>
            </a:fld>
            <a:endParaRPr lang="zh-TW" altLang="en-US"/>
          </a:p>
        </p:txBody>
      </p:sp>
      <p:sp>
        <p:nvSpPr>
          <p:cNvPr id="3" name="Rectangle 2">
            <a:extLst>
              <a:ext uri="{FF2B5EF4-FFF2-40B4-BE49-F238E27FC236}">
                <a16:creationId xmlns:a16="http://schemas.microsoft.com/office/drawing/2014/main" id="{6AD5E0D9-F949-40CD-8011-4FE208FC729B}"/>
              </a:ext>
            </a:extLst>
          </p:cNvPr>
          <p:cNvSpPr>
            <a:spLocks noGrp="1"/>
          </p:cNvSpPr>
          <p:nvPr>
            <p:ph type="title"/>
          </p:nvPr>
        </p:nvSpPr>
        <p:spPr>
          <a:xfrm>
            <a:off x="1077564" y="169127"/>
            <a:ext cx="9947275" cy="600075"/>
          </a:xfrm>
        </p:spPr>
        <p:txBody>
          <a:bodyPr/>
          <a:lstStyle/>
          <a:p>
            <a:r>
              <a:rPr lang="en-US" altLang="zh-TW" sz="4000" dirty="0">
                <a:ea typeface="新細明體" panose="02020500000000000000" pitchFamily="18" charset="-120"/>
              </a:rPr>
              <a:t>Handling Array Declaration in 1-Pass</a:t>
            </a:r>
          </a:p>
        </p:txBody>
      </p:sp>
      <p:sp>
        <p:nvSpPr>
          <p:cNvPr id="4" name="Rectangle 3">
            <a:extLst>
              <a:ext uri="{FF2B5EF4-FFF2-40B4-BE49-F238E27FC236}">
                <a16:creationId xmlns:a16="http://schemas.microsoft.com/office/drawing/2014/main" id="{EB8394BA-E9A6-4A8D-8BCE-E94764042456}"/>
              </a:ext>
            </a:extLst>
          </p:cNvPr>
          <p:cNvSpPr txBox="1">
            <a:spLocks/>
          </p:cNvSpPr>
          <p:nvPr/>
        </p:nvSpPr>
        <p:spPr bwMode="auto">
          <a:xfrm>
            <a:off x="1312557" y="1085289"/>
            <a:ext cx="10018052" cy="495770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882" indent="-342882" algn="l" rtl="0" eaLnBrk="1" fontAlgn="base" hangingPunct="1">
              <a:spcBef>
                <a:spcPct val="20000"/>
              </a:spcBef>
              <a:spcAft>
                <a:spcPct val="0"/>
              </a:spcAft>
              <a:buClr>
                <a:srgbClr val="0000FF"/>
              </a:buClr>
              <a:buSzPct val="80000"/>
              <a:buFont typeface="Wingdings" pitchFamily="2" charset="2"/>
              <a:buChar char="l"/>
              <a:defRPr kumimoji="1" sz="3733">
                <a:solidFill>
                  <a:schemeClr val="tx1"/>
                </a:solidFill>
                <a:latin typeface="Calibri" pitchFamily="34" charset="0"/>
                <a:ea typeface="標楷體" pitchFamily="65" charset="-120"/>
                <a:cs typeface="+mn-cs"/>
              </a:defRPr>
            </a:lvl1pPr>
            <a:lvl2pPr marL="742913" indent="-285737" algn="l" rtl="0" eaLnBrk="1" fontAlgn="base" hangingPunct="1">
              <a:spcBef>
                <a:spcPct val="20000"/>
              </a:spcBef>
              <a:spcAft>
                <a:spcPct val="0"/>
              </a:spcAft>
              <a:buClr>
                <a:srgbClr val="0000FF"/>
              </a:buClr>
              <a:buSzPct val="90000"/>
              <a:buFont typeface="Arial" charset="0"/>
              <a:buChar char="–"/>
              <a:defRPr kumimoji="1" sz="3200">
                <a:solidFill>
                  <a:schemeClr val="tx1"/>
                </a:solidFill>
                <a:latin typeface="Calibri" pitchFamily="34" charset="0"/>
                <a:ea typeface="標楷體" pitchFamily="65" charset="-120"/>
              </a:defRPr>
            </a:lvl2pPr>
            <a:lvl3pPr marL="1142943" indent="-228589" algn="l" rtl="0" eaLnBrk="1" fontAlgn="base" hangingPunct="1">
              <a:spcBef>
                <a:spcPct val="20000"/>
              </a:spcBef>
              <a:spcAft>
                <a:spcPct val="0"/>
              </a:spcAft>
              <a:buChar char="•"/>
              <a:defRPr kumimoji="1" sz="2667">
                <a:solidFill>
                  <a:schemeClr val="tx1"/>
                </a:solidFill>
                <a:latin typeface="Calibri" pitchFamily="34" charset="0"/>
                <a:ea typeface="標楷體" pitchFamily="65" charset="-120"/>
                <a:cs typeface="Calibri" pitchFamily="34" charset="0"/>
              </a:defRPr>
            </a:lvl3pPr>
            <a:lvl4pPr marL="1600121" indent="-228589" algn="l" rtl="0" eaLnBrk="1" fontAlgn="base" hangingPunct="1">
              <a:spcBef>
                <a:spcPct val="20000"/>
              </a:spcBef>
              <a:spcAft>
                <a:spcPct val="0"/>
              </a:spcAft>
              <a:buChar char="–"/>
              <a:defRPr kumimoji="1" sz="2400">
                <a:solidFill>
                  <a:schemeClr val="tx1"/>
                </a:solidFill>
                <a:latin typeface="Calibri" pitchFamily="34" charset="0"/>
                <a:ea typeface="標楷體" pitchFamily="65" charset="-120"/>
                <a:cs typeface="Calibri" pitchFamily="34" charset="0"/>
              </a:defRPr>
            </a:lvl4pPr>
            <a:lvl5pPr marL="2057298" indent="-228589" algn="l" rtl="0" eaLnBrk="1" fontAlgn="base" hangingPunct="1">
              <a:spcBef>
                <a:spcPct val="20000"/>
              </a:spcBef>
              <a:spcAft>
                <a:spcPct val="0"/>
              </a:spcAft>
              <a:buChar char="»"/>
              <a:defRPr kumimoji="1" sz="2133">
                <a:solidFill>
                  <a:schemeClr val="tx1"/>
                </a:solidFill>
                <a:latin typeface="Calibri" pitchFamily="34" charset="0"/>
                <a:ea typeface="標楷體" pitchFamily="65" charset="-120"/>
                <a:cs typeface="Calibri" pitchFamily="34" charset="0"/>
              </a:defRPr>
            </a:lvl5pPr>
            <a:lvl6pPr marL="2514476" indent="-228589" algn="l" rtl="0" eaLnBrk="1" fontAlgn="base" hangingPunct="1">
              <a:spcBef>
                <a:spcPct val="20000"/>
              </a:spcBef>
              <a:spcAft>
                <a:spcPct val="0"/>
              </a:spcAft>
              <a:buChar char="»"/>
              <a:defRPr kumimoji="1" sz="2000">
                <a:solidFill>
                  <a:schemeClr val="tx1"/>
                </a:solidFill>
                <a:latin typeface="+mn-lt"/>
                <a:ea typeface="+mn-ea"/>
              </a:defRPr>
            </a:lvl6pPr>
            <a:lvl7pPr marL="2971652" indent="-228589" algn="l" rtl="0" eaLnBrk="1" fontAlgn="base" hangingPunct="1">
              <a:spcBef>
                <a:spcPct val="20000"/>
              </a:spcBef>
              <a:spcAft>
                <a:spcPct val="0"/>
              </a:spcAft>
              <a:buChar char="»"/>
              <a:defRPr kumimoji="1" sz="2000">
                <a:solidFill>
                  <a:schemeClr val="tx1"/>
                </a:solidFill>
                <a:latin typeface="+mn-lt"/>
                <a:ea typeface="+mn-ea"/>
              </a:defRPr>
            </a:lvl7pPr>
            <a:lvl8pPr marL="3428829" indent="-228589" algn="l" rtl="0" eaLnBrk="1" fontAlgn="base" hangingPunct="1">
              <a:spcBef>
                <a:spcPct val="20000"/>
              </a:spcBef>
              <a:spcAft>
                <a:spcPct val="0"/>
              </a:spcAft>
              <a:buChar char="»"/>
              <a:defRPr kumimoji="1" sz="2000">
                <a:solidFill>
                  <a:schemeClr val="tx1"/>
                </a:solidFill>
                <a:latin typeface="+mn-lt"/>
                <a:ea typeface="+mn-ea"/>
              </a:defRPr>
            </a:lvl8pPr>
            <a:lvl9pPr marL="3886007" indent="-228589" algn="l" rtl="0" eaLnBrk="1" fontAlgn="base" hangingPunct="1">
              <a:spcBef>
                <a:spcPct val="20000"/>
              </a:spcBef>
              <a:spcAft>
                <a:spcPct val="0"/>
              </a:spcAft>
              <a:buChar char="»"/>
              <a:defRPr kumimoji="1" sz="2000">
                <a:solidFill>
                  <a:schemeClr val="tx1"/>
                </a:solidFill>
                <a:latin typeface="+mn-lt"/>
                <a:ea typeface="+mn-ea"/>
              </a:defRPr>
            </a:lvl9pPr>
          </a:lstStyle>
          <a:p>
            <a:pPr>
              <a:lnSpc>
                <a:spcPct val="90000"/>
              </a:lnSpc>
            </a:pPr>
            <a:r>
              <a:rPr lang="en-US" altLang="zh-TW" sz="2000" kern="0" dirty="0" err="1"/>
              <a:t>Var_list</a:t>
            </a:r>
            <a:r>
              <a:rPr lang="en-US" altLang="zh-TW" sz="2000" kern="0" dirty="0"/>
              <a:t> : 	id 	</a:t>
            </a:r>
          </a:p>
          <a:p>
            <a:pPr>
              <a:lnSpc>
                <a:spcPct val="90000"/>
              </a:lnSpc>
              <a:buFontTx/>
              <a:buNone/>
            </a:pPr>
            <a:r>
              <a:rPr lang="en-US" altLang="zh-TW" sz="2000" kern="0" dirty="0"/>
              <a:t>			| </a:t>
            </a:r>
            <a:r>
              <a:rPr lang="en-US" altLang="zh-TW" sz="2000" kern="0" dirty="0" err="1"/>
              <a:t>Var_list</a:t>
            </a:r>
            <a:r>
              <a:rPr lang="en-US" altLang="zh-TW" sz="2000" kern="0" dirty="0"/>
              <a:t> ‘,’ id</a:t>
            </a:r>
          </a:p>
          <a:p>
            <a:pPr>
              <a:lnSpc>
                <a:spcPct val="90000"/>
              </a:lnSpc>
              <a:buFontTx/>
              <a:buNone/>
            </a:pPr>
            <a:r>
              <a:rPr lang="en-US" altLang="zh-TW" sz="2000" kern="0" dirty="0"/>
              <a:t>			| id </a:t>
            </a:r>
            <a:r>
              <a:rPr lang="en-US" altLang="zh-TW" sz="2000" kern="0" dirty="0" err="1"/>
              <a:t>dim_decl</a:t>
            </a:r>
            <a:r>
              <a:rPr lang="en-US" altLang="zh-TW" sz="2000" kern="0" dirty="0"/>
              <a:t>	</a:t>
            </a:r>
          </a:p>
          <a:p>
            <a:pPr>
              <a:lnSpc>
                <a:spcPct val="90000"/>
              </a:lnSpc>
              <a:buFontTx/>
              <a:buNone/>
            </a:pPr>
            <a:r>
              <a:rPr lang="en-US" altLang="zh-TW" sz="2000" kern="0" dirty="0"/>
              <a:t>			| </a:t>
            </a:r>
            <a:r>
              <a:rPr lang="en-US" altLang="zh-TW" sz="2000" kern="0" dirty="0" err="1"/>
              <a:t>Var_list</a:t>
            </a:r>
            <a:r>
              <a:rPr lang="en-US" altLang="zh-TW" sz="2000" kern="0" dirty="0"/>
              <a:t> ‘,’ id </a:t>
            </a:r>
            <a:r>
              <a:rPr lang="en-US" altLang="zh-TW" sz="2000" kern="0" dirty="0" err="1"/>
              <a:t>dim_decl</a:t>
            </a:r>
            <a:r>
              <a:rPr lang="en-US" altLang="zh-TW" sz="2000" kern="0" dirty="0"/>
              <a:t> 			</a:t>
            </a:r>
          </a:p>
          <a:p>
            <a:pPr>
              <a:lnSpc>
                <a:spcPct val="90000"/>
              </a:lnSpc>
              <a:buFontTx/>
              <a:buNone/>
            </a:pPr>
            <a:r>
              <a:rPr lang="en-US" altLang="zh-TW" sz="2000" kern="0" dirty="0">
                <a:sym typeface="Wingdings" panose="05000000000000000000" pitchFamily="2" charset="2"/>
              </a:rPr>
              <a:t>Adding action routines:</a:t>
            </a:r>
          </a:p>
          <a:p>
            <a:pPr>
              <a:lnSpc>
                <a:spcPct val="90000"/>
              </a:lnSpc>
              <a:buFontTx/>
              <a:buNone/>
            </a:pPr>
            <a:r>
              <a:rPr lang="en-US" altLang="zh-TW" sz="2000" kern="0" dirty="0">
                <a:sym typeface="Wingdings" panose="05000000000000000000" pitchFamily="2" charset="2"/>
              </a:rPr>
              <a:t>	</a:t>
            </a:r>
            <a:r>
              <a:rPr lang="en-US" altLang="zh-TW" sz="2000" kern="0" dirty="0" err="1">
                <a:sym typeface="Wingdings" panose="05000000000000000000" pitchFamily="2" charset="2"/>
              </a:rPr>
              <a:t>Var_list</a:t>
            </a:r>
            <a:r>
              <a:rPr lang="en-US" altLang="zh-TW" sz="2000" kern="0" dirty="0">
                <a:sym typeface="Wingdings" panose="05000000000000000000" pitchFamily="2" charset="2"/>
              </a:rPr>
              <a:t> :  	</a:t>
            </a:r>
            <a:r>
              <a:rPr lang="en-US" altLang="zh-TW" sz="2000" kern="0" dirty="0" err="1"/>
              <a:t>Var_list</a:t>
            </a:r>
            <a:r>
              <a:rPr lang="en-US" altLang="zh-TW" sz="2000" kern="0" dirty="0"/>
              <a:t> ‘,’ id </a:t>
            </a:r>
            <a:r>
              <a:rPr lang="en-US" altLang="zh-TW" sz="2000" kern="0" dirty="0" err="1"/>
              <a:t>dim_decl</a:t>
            </a:r>
            <a:r>
              <a:rPr lang="en-US" altLang="zh-TW" sz="2000" kern="0" dirty="0"/>
              <a:t> </a:t>
            </a:r>
          </a:p>
          <a:p>
            <a:pPr>
              <a:lnSpc>
                <a:spcPct val="90000"/>
              </a:lnSpc>
              <a:buFontTx/>
              <a:buNone/>
            </a:pPr>
            <a:r>
              <a:rPr lang="en-US" altLang="zh-TW" sz="2000" kern="0" dirty="0"/>
              <a:t>			{ </a:t>
            </a:r>
            <a:r>
              <a:rPr lang="en-US" altLang="zh-TW" sz="2000" kern="0" dirty="0" err="1"/>
              <a:t>addtype</a:t>
            </a:r>
            <a:r>
              <a:rPr lang="en-US" altLang="zh-TW" sz="2000" kern="0" dirty="0"/>
              <a:t>($3, scope, </a:t>
            </a:r>
            <a:r>
              <a:rPr lang="en-US" altLang="zh-TW" sz="2000" kern="0" dirty="0" err="1"/>
              <a:t>current_type</a:t>
            </a:r>
            <a:r>
              <a:rPr lang="en-US" altLang="zh-TW" sz="2000" kern="0" dirty="0"/>
              <a:t>, $4);}</a:t>
            </a:r>
          </a:p>
          <a:p>
            <a:pPr>
              <a:lnSpc>
                <a:spcPct val="90000"/>
              </a:lnSpc>
              <a:buFontTx/>
              <a:buNone/>
            </a:pPr>
            <a:r>
              <a:rPr lang="en-US" altLang="zh-TW" sz="2000" kern="0" dirty="0"/>
              <a:t>			| id </a:t>
            </a:r>
            <a:r>
              <a:rPr lang="en-US" altLang="zh-TW" sz="2000" kern="0" dirty="0" err="1"/>
              <a:t>dim_decl</a:t>
            </a:r>
            <a:r>
              <a:rPr lang="en-US" altLang="zh-TW" sz="2000" kern="0" dirty="0"/>
              <a:t>  </a:t>
            </a:r>
          </a:p>
          <a:p>
            <a:pPr>
              <a:lnSpc>
                <a:spcPct val="90000"/>
              </a:lnSpc>
              <a:buFontTx/>
              <a:buNone/>
            </a:pPr>
            <a:r>
              <a:rPr lang="en-US" altLang="zh-TW" sz="2000" kern="0" dirty="0"/>
              <a:t>           		{ </a:t>
            </a:r>
            <a:r>
              <a:rPr lang="en-US" altLang="zh-TW" sz="2000" kern="0" dirty="0" err="1"/>
              <a:t>addtype</a:t>
            </a:r>
            <a:r>
              <a:rPr lang="en-US" altLang="zh-TW" sz="2000" kern="0" dirty="0"/>
              <a:t>($1, scope, </a:t>
            </a:r>
            <a:r>
              <a:rPr lang="en-US" altLang="zh-TW" sz="2000" kern="0" dirty="0" err="1"/>
              <a:t>current_type</a:t>
            </a:r>
            <a:r>
              <a:rPr lang="en-US" altLang="zh-TW" sz="2000" kern="0" dirty="0"/>
              <a:t>, $2);}</a:t>
            </a:r>
          </a:p>
          <a:p>
            <a:pPr>
              <a:lnSpc>
                <a:spcPct val="90000"/>
              </a:lnSpc>
              <a:buFontTx/>
              <a:buNone/>
            </a:pPr>
            <a:r>
              <a:rPr lang="en-US" altLang="zh-TW" sz="2000" kern="0" dirty="0"/>
              <a:t>	</a:t>
            </a:r>
            <a:r>
              <a:rPr lang="en-US" altLang="zh-TW" sz="2000" kern="0" dirty="0" err="1"/>
              <a:t>dim_decl</a:t>
            </a:r>
            <a:r>
              <a:rPr lang="en-US" altLang="zh-TW" sz="2000" kern="0" dirty="0"/>
              <a:t> : ‘	[‘ </a:t>
            </a:r>
            <a:r>
              <a:rPr lang="en-US" altLang="zh-TW" sz="2000" kern="0" dirty="0" err="1"/>
              <a:t>cexpr</a:t>
            </a:r>
            <a:r>
              <a:rPr lang="en-US" altLang="zh-TW" sz="2000" kern="0" dirty="0"/>
              <a:t> ‘]’ | </a:t>
            </a:r>
            <a:r>
              <a:rPr lang="en-US" altLang="zh-TW" sz="2000" kern="0" dirty="0" err="1"/>
              <a:t>dim_decl</a:t>
            </a:r>
            <a:r>
              <a:rPr lang="en-US" altLang="zh-TW" sz="2000" kern="0" dirty="0"/>
              <a:t> ‘[‘ </a:t>
            </a:r>
            <a:r>
              <a:rPr lang="en-US" altLang="zh-TW" sz="2000" kern="0" dirty="0" err="1"/>
              <a:t>cexpr</a:t>
            </a:r>
            <a:r>
              <a:rPr lang="en-US" altLang="zh-TW" sz="2000" kern="0" dirty="0"/>
              <a:t> ‘]’ {get dim info}</a:t>
            </a:r>
            <a:endParaRPr lang="en-US" altLang="zh-TW" sz="2000" kern="0" dirty="0">
              <a:sym typeface="Wingdings" panose="05000000000000000000" pitchFamily="2" charset="2"/>
            </a:endParaRPr>
          </a:p>
          <a:p>
            <a:pPr>
              <a:lnSpc>
                <a:spcPct val="90000"/>
              </a:lnSpc>
              <a:buFontTx/>
              <a:buNone/>
            </a:pPr>
            <a:r>
              <a:rPr lang="en-US" altLang="zh-TW" sz="2000" kern="0" dirty="0">
                <a:sym typeface="Wingdings" panose="05000000000000000000" pitchFamily="2" charset="2"/>
              </a:rPr>
              <a:t>	</a:t>
            </a:r>
          </a:p>
          <a:p>
            <a:pPr>
              <a:lnSpc>
                <a:spcPct val="90000"/>
              </a:lnSpc>
              <a:buFontTx/>
              <a:buNone/>
            </a:pPr>
            <a:r>
              <a:rPr lang="en-US" altLang="zh-TW" sz="2000" kern="0" dirty="0">
                <a:sym typeface="Wingdings" panose="05000000000000000000" pitchFamily="2" charset="2"/>
              </a:rPr>
              <a:t>	</a:t>
            </a:r>
            <a:r>
              <a:rPr lang="en-US" altLang="zh-TW" sz="2000" kern="0" dirty="0" err="1">
                <a:sym typeface="Wingdings" panose="05000000000000000000" pitchFamily="2" charset="2"/>
              </a:rPr>
              <a:t>cexpr</a:t>
            </a:r>
            <a:r>
              <a:rPr lang="en-US" altLang="zh-TW" sz="2000" kern="0" dirty="0">
                <a:sym typeface="Wingdings" panose="05000000000000000000" pitchFamily="2" charset="2"/>
              </a:rPr>
              <a:t> means constant expressions </a:t>
            </a:r>
          </a:p>
          <a:p>
            <a:pPr>
              <a:lnSpc>
                <a:spcPct val="90000"/>
              </a:lnSpc>
              <a:buFontTx/>
              <a:buNone/>
            </a:pPr>
            <a:r>
              <a:rPr lang="en-US" altLang="zh-TW" sz="2000" kern="0" dirty="0">
                <a:sym typeface="Wingdings" panose="05000000000000000000" pitchFamily="2" charset="2"/>
              </a:rPr>
              <a:t>	For each array declaration, we need to record </a:t>
            </a:r>
            <a:r>
              <a:rPr lang="en-US" altLang="zh-TW" sz="2000" i="1" kern="0" dirty="0">
                <a:sym typeface="Wingdings" panose="05000000000000000000" pitchFamily="2" charset="2"/>
              </a:rPr>
              <a:t>the number of dimensions</a:t>
            </a:r>
            <a:r>
              <a:rPr lang="en-US" altLang="zh-TW" sz="2000" kern="0" dirty="0">
                <a:sym typeface="Wingdings" panose="05000000000000000000" pitchFamily="2" charset="2"/>
              </a:rPr>
              <a:t> and </a:t>
            </a:r>
            <a:r>
              <a:rPr lang="en-US" altLang="zh-TW" sz="2000" i="1" kern="0" dirty="0">
                <a:sym typeface="Wingdings" panose="05000000000000000000" pitchFamily="2" charset="2"/>
              </a:rPr>
              <a:t>the size of each dimension</a:t>
            </a:r>
            <a:r>
              <a:rPr lang="en-US" altLang="zh-TW" sz="2000" kern="0" dirty="0">
                <a:sym typeface="Wingdings" panose="05000000000000000000" pitchFamily="2" charset="2"/>
              </a:rPr>
              <a:t>.</a:t>
            </a:r>
          </a:p>
          <a:p>
            <a:pPr>
              <a:lnSpc>
                <a:spcPct val="90000"/>
              </a:lnSpc>
              <a:buFontTx/>
              <a:buNone/>
            </a:pPr>
            <a:endParaRPr lang="en-US" altLang="zh-TW" sz="2000" kern="0" dirty="0">
              <a:sym typeface="Wingdings" panose="05000000000000000000" pitchFamily="2" charset="2"/>
            </a:endParaRPr>
          </a:p>
        </p:txBody>
      </p:sp>
      <p:sp>
        <p:nvSpPr>
          <p:cNvPr id="5" name="矩形 4">
            <a:extLst>
              <a:ext uri="{FF2B5EF4-FFF2-40B4-BE49-F238E27FC236}">
                <a16:creationId xmlns:a16="http://schemas.microsoft.com/office/drawing/2014/main" id="{7103DDF0-1D44-4338-A409-74554BF84C97}"/>
              </a:ext>
            </a:extLst>
          </p:cNvPr>
          <p:cNvSpPr>
            <a:spLocks noChangeArrowheads="1"/>
          </p:cNvSpPr>
          <p:nvPr/>
        </p:nvSpPr>
        <p:spPr bwMode="auto">
          <a:xfrm>
            <a:off x="8350718" y="2814989"/>
            <a:ext cx="1180699" cy="694623"/>
          </a:xfrm>
          <a:prstGeom prst="rect">
            <a:avLst/>
          </a:prstGeom>
          <a:solidFill>
            <a:srgbClr val="FFFB3B"/>
          </a:solidFill>
          <a:ln w="9525" algn="ctr">
            <a:solidFill>
              <a:srgbClr val="FF0000"/>
            </a:solidFill>
            <a:round/>
            <a:headEnd/>
            <a:tailEnd/>
          </a:ln>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zh-TW" sz="2000" dirty="0">
                <a:latin typeface="Arial" panose="020B0604020202020204" pitchFamily="34" charset="0"/>
              </a:rPr>
              <a:t>A[3x5+6]</a:t>
            </a:r>
          </a:p>
          <a:p>
            <a:pPr eaLnBrk="1" hangingPunct="1">
              <a:spcBef>
                <a:spcPct val="0"/>
              </a:spcBef>
              <a:buClrTx/>
              <a:buSzTx/>
              <a:buFontTx/>
              <a:buNone/>
            </a:pPr>
            <a:r>
              <a:rPr lang="en-US" altLang="zh-TW" sz="2000" dirty="0">
                <a:latin typeface="Arial" panose="020B0604020202020204" pitchFamily="34" charset="0"/>
              </a:rPr>
              <a:t>    </a:t>
            </a:r>
            <a:r>
              <a:rPr lang="en-US" altLang="zh-TW" sz="2000" dirty="0" err="1">
                <a:latin typeface="Arial" panose="020B0604020202020204" pitchFamily="34" charset="0"/>
              </a:rPr>
              <a:t>cexpr</a:t>
            </a:r>
            <a:endParaRPr lang="en-US" altLang="zh-TW" sz="2000" dirty="0">
              <a:latin typeface="Arial" panose="020B0604020202020204" pitchFamily="34" charset="0"/>
            </a:endParaRPr>
          </a:p>
        </p:txBody>
      </p:sp>
    </p:spTree>
    <p:extLst>
      <p:ext uri="{BB962C8B-B14F-4D97-AF65-F5344CB8AC3E}">
        <p14:creationId xmlns:p14="http://schemas.microsoft.com/office/powerpoint/2010/main" val="630747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0"/>
          </p:nvPr>
        </p:nvSpPr>
        <p:spPr/>
        <p:txBody>
          <a:bodyPr/>
          <a:lstStyle/>
          <a:p>
            <a:fld id="{D9B6BDF2-6896-4B98-8776-C18582F63BA5}" type="slidenum">
              <a:rPr lang="zh-TW" altLang="en-US" smtClean="0"/>
              <a:pPr/>
              <a:t>31</a:t>
            </a:fld>
            <a:endParaRPr lang="zh-TW" altLang="en-US"/>
          </a:p>
        </p:txBody>
      </p:sp>
      <p:sp>
        <p:nvSpPr>
          <p:cNvPr id="3" name="Rectangle 2">
            <a:extLst>
              <a:ext uri="{FF2B5EF4-FFF2-40B4-BE49-F238E27FC236}">
                <a16:creationId xmlns:a16="http://schemas.microsoft.com/office/drawing/2014/main" id="{42B0BD0B-5A59-4109-B7B2-D659EAFE1141}"/>
              </a:ext>
            </a:extLst>
          </p:cNvPr>
          <p:cNvSpPr>
            <a:spLocks noGrp="1"/>
          </p:cNvSpPr>
          <p:nvPr>
            <p:ph type="title"/>
          </p:nvPr>
        </p:nvSpPr>
        <p:spPr>
          <a:xfrm>
            <a:off x="1088715" y="163551"/>
            <a:ext cx="9947275" cy="685800"/>
          </a:xfrm>
        </p:spPr>
        <p:txBody>
          <a:bodyPr/>
          <a:lstStyle/>
          <a:p>
            <a:r>
              <a:rPr lang="en-US" altLang="zh-TW" sz="4000" dirty="0">
                <a:ea typeface="新細明體" panose="02020500000000000000" pitchFamily="18" charset="-120"/>
              </a:rPr>
              <a:t>Handle Array Declarations in AST</a:t>
            </a:r>
          </a:p>
        </p:txBody>
      </p:sp>
      <p:sp>
        <p:nvSpPr>
          <p:cNvPr id="4" name="Rectangle 3">
            <a:extLst>
              <a:ext uri="{FF2B5EF4-FFF2-40B4-BE49-F238E27FC236}">
                <a16:creationId xmlns:a16="http://schemas.microsoft.com/office/drawing/2014/main" id="{DEAE2A91-48ED-42F5-B491-D479944E582A}"/>
              </a:ext>
            </a:extLst>
          </p:cNvPr>
          <p:cNvSpPr txBox="1">
            <a:spLocks/>
          </p:cNvSpPr>
          <p:nvPr/>
        </p:nvSpPr>
        <p:spPr bwMode="auto">
          <a:xfrm>
            <a:off x="1614643" y="1122347"/>
            <a:ext cx="6445991" cy="92511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882" indent="-342882" algn="l" rtl="0" eaLnBrk="1" fontAlgn="base" hangingPunct="1">
              <a:spcBef>
                <a:spcPct val="20000"/>
              </a:spcBef>
              <a:spcAft>
                <a:spcPct val="0"/>
              </a:spcAft>
              <a:buClr>
                <a:srgbClr val="0000FF"/>
              </a:buClr>
              <a:buSzPct val="80000"/>
              <a:buFont typeface="Wingdings" pitchFamily="2" charset="2"/>
              <a:buChar char="l"/>
              <a:defRPr kumimoji="1" sz="3733">
                <a:solidFill>
                  <a:schemeClr val="tx1"/>
                </a:solidFill>
                <a:latin typeface="Calibri" pitchFamily="34" charset="0"/>
                <a:ea typeface="標楷體" pitchFamily="65" charset="-120"/>
                <a:cs typeface="+mn-cs"/>
              </a:defRPr>
            </a:lvl1pPr>
            <a:lvl2pPr marL="742913" indent="-285737" algn="l" rtl="0" eaLnBrk="1" fontAlgn="base" hangingPunct="1">
              <a:spcBef>
                <a:spcPct val="20000"/>
              </a:spcBef>
              <a:spcAft>
                <a:spcPct val="0"/>
              </a:spcAft>
              <a:buClr>
                <a:srgbClr val="0000FF"/>
              </a:buClr>
              <a:buSzPct val="90000"/>
              <a:buFont typeface="Arial" charset="0"/>
              <a:buChar char="–"/>
              <a:defRPr kumimoji="1" sz="3200">
                <a:solidFill>
                  <a:schemeClr val="tx1"/>
                </a:solidFill>
                <a:latin typeface="Calibri" pitchFamily="34" charset="0"/>
                <a:ea typeface="標楷體" pitchFamily="65" charset="-120"/>
              </a:defRPr>
            </a:lvl2pPr>
            <a:lvl3pPr marL="1142943" indent="-228589" algn="l" rtl="0" eaLnBrk="1" fontAlgn="base" hangingPunct="1">
              <a:spcBef>
                <a:spcPct val="20000"/>
              </a:spcBef>
              <a:spcAft>
                <a:spcPct val="0"/>
              </a:spcAft>
              <a:buChar char="•"/>
              <a:defRPr kumimoji="1" sz="2667">
                <a:solidFill>
                  <a:schemeClr val="tx1"/>
                </a:solidFill>
                <a:latin typeface="Calibri" pitchFamily="34" charset="0"/>
                <a:ea typeface="標楷體" pitchFamily="65" charset="-120"/>
                <a:cs typeface="Calibri" pitchFamily="34" charset="0"/>
              </a:defRPr>
            </a:lvl3pPr>
            <a:lvl4pPr marL="1600121" indent="-228589" algn="l" rtl="0" eaLnBrk="1" fontAlgn="base" hangingPunct="1">
              <a:spcBef>
                <a:spcPct val="20000"/>
              </a:spcBef>
              <a:spcAft>
                <a:spcPct val="0"/>
              </a:spcAft>
              <a:buChar char="–"/>
              <a:defRPr kumimoji="1" sz="2400">
                <a:solidFill>
                  <a:schemeClr val="tx1"/>
                </a:solidFill>
                <a:latin typeface="Calibri" pitchFamily="34" charset="0"/>
                <a:ea typeface="標楷體" pitchFamily="65" charset="-120"/>
                <a:cs typeface="Calibri" pitchFamily="34" charset="0"/>
              </a:defRPr>
            </a:lvl4pPr>
            <a:lvl5pPr marL="2057298" indent="-228589" algn="l" rtl="0" eaLnBrk="1" fontAlgn="base" hangingPunct="1">
              <a:spcBef>
                <a:spcPct val="20000"/>
              </a:spcBef>
              <a:spcAft>
                <a:spcPct val="0"/>
              </a:spcAft>
              <a:buChar char="»"/>
              <a:defRPr kumimoji="1" sz="2133">
                <a:solidFill>
                  <a:schemeClr val="tx1"/>
                </a:solidFill>
                <a:latin typeface="Calibri" pitchFamily="34" charset="0"/>
                <a:ea typeface="標楷體" pitchFamily="65" charset="-120"/>
                <a:cs typeface="Calibri" pitchFamily="34" charset="0"/>
              </a:defRPr>
            </a:lvl5pPr>
            <a:lvl6pPr marL="2514476" indent="-228589" algn="l" rtl="0" eaLnBrk="1" fontAlgn="base" hangingPunct="1">
              <a:spcBef>
                <a:spcPct val="20000"/>
              </a:spcBef>
              <a:spcAft>
                <a:spcPct val="0"/>
              </a:spcAft>
              <a:buChar char="»"/>
              <a:defRPr kumimoji="1" sz="2000">
                <a:solidFill>
                  <a:schemeClr val="tx1"/>
                </a:solidFill>
                <a:latin typeface="+mn-lt"/>
                <a:ea typeface="+mn-ea"/>
              </a:defRPr>
            </a:lvl6pPr>
            <a:lvl7pPr marL="2971652" indent="-228589" algn="l" rtl="0" eaLnBrk="1" fontAlgn="base" hangingPunct="1">
              <a:spcBef>
                <a:spcPct val="20000"/>
              </a:spcBef>
              <a:spcAft>
                <a:spcPct val="0"/>
              </a:spcAft>
              <a:buChar char="»"/>
              <a:defRPr kumimoji="1" sz="2000">
                <a:solidFill>
                  <a:schemeClr val="tx1"/>
                </a:solidFill>
                <a:latin typeface="+mn-lt"/>
                <a:ea typeface="+mn-ea"/>
              </a:defRPr>
            </a:lvl7pPr>
            <a:lvl8pPr marL="3428829" indent="-228589" algn="l" rtl="0" eaLnBrk="1" fontAlgn="base" hangingPunct="1">
              <a:spcBef>
                <a:spcPct val="20000"/>
              </a:spcBef>
              <a:spcAft>
                <a:spcPct val="0"/>
              </a:spcAft>
              <a:buChar char="»"/>
              <a:defRPr kumimoji="1" sz="2000">
                <a:solidFill>
                  <a:schemeClr val="tx1"/>
                </a:solidFill>
                <a:latin typeface="+mn-lt"/>
                <a:ea typeface="+mn-ea"/>
              </a:defRPr>
            </a:lvl8pPr>
            <a:lvl9pPr marL="3886007" indent="-228589" algn="l" rtl="0" eaLnBrk="1" fontAlgn="base" hangingPunct="1">
              <a:spcBef>
                <a:spcPct val="20000"/>
              </a:spcBef>
              <a:spcAft>
                <a:spcPct val="0"/>
              </a:spcAft>
              <a:buChar char="»"/>
              <a:defRPr kumimoji="1" sz="2000">
                <a:solidFill>
                  <a:schemeClr val="tx1"/>
                </a:solidFill>
                <a:latin typeface="+mn-lt"/>
                <a:ea typeface="+mn-ea"/>
              </a:defRPr>
            </a:lvl9pPr>
          </a:lstStyle>
          <a:p>
            <a:pPr>
              <a:lnSpc>
                <a:spcPct val="90000"/>
              </a:lnSpc>
            </a:pPr>
            <a:r>
              <a:rPr lang="en-US" altLang="zh-TW" sz="2400" kern="0" dirty="0" err="1"/>
              <a:t>Var_list</a:t>
            </a:r>
            <a:r>
              <a:rPr lang="en-US" altLang="zh-TW" sz="2400" kern="0" dirty="0"/>
              <a:t> :  	id </a:t>
            </a:r>
            <a:r>
              <a:rPr lang="en-US" altLang="zh-TW" sz="2400" kern="0" dirty="0" err="1"/>
              <a:t>dim_decl</a:t>
            </a:r>
            <a:r>
              <a:rPr lang="en-US" altLang="zh-TW" sz="2400" kern="0" dirty="0"/>
              <a:t>	</a:t>
            </a:r>
          </a:p>
          <a:p>
            <a:pPr>
              <a:lnSpc>
                <a:spcPct val="90000"/>
              </a:lnSpc>
              <a:buFontTx/>
              <a:buNone/>
            </a:pPr>
            <a:r>
              <a:rPr lang="en-US" altLang="zh-TW" sz="2400" kern="0" dirty="0"/>
              <a:t>			| </a:t>
            </a:r>
            <a:r>
              <a:rPr lang="en-US" altLang="zh-TW" sz="2400" kern="0" dirty="0" err="1"/>
              <a:t>Var_list</a:t>
            </a:r>
            <a:r>
              <a:rPr lang="en-US" altLang="zh-TW" sz="2400" kern="0" dirty="0"/>
              <a:t> ‘,’ id </a:t>
            </a:r>
            <a:r>
              <a:rPr lang="en-US" altLang="zh-TW" sz="2400" kern="0" dirty="0" err="1"/>
              <a:t>dim_decl</a:t>
            </a:r>
            <a:r>
              <a:rPr lang="en-US" altLang="zh-TW" sz="2400" kern="0" dirty="0"/>
              <a:t> </a:t>
            </a:r>
          </a:p>
          <a:p>
            <a:pPr>
              <a:lnSpc>
                <a:spcPct val="90000"/>
              </a:lnSpc>
              <a:buFontTx/>
              <a:buNone/>
            </a:pPr>
            <a:endParaRPr lang="en-US" altLang="zh-TW" sz="2400" kern="0" dirty="0"/>
          </a:p>
        </p:txBody>
      </p:sp>
      <p:pic>
        <p:nvPicPr>
          <p:cNvPr id="9" name="图片 8">
            <a:extLst>
              <a:ext uri="{FF2B5EF4-FFF2-40B4-BE49-F238E27FC236}">
                <a16:creationId xmlns:a16="http://schemas.microsoft.com/office/drawing/2014/main" id="{641CE2AC-46CD-487D-9FD5-BA70C764D7D4}"/>
              </a:ext>
            </a:extLst>
          </p:cNvPr>
          <p:cNvPicPr>
            <a:picLocks noChangeAspect="1"/>
          </p:cNvPicPr>
          <p:nvPr/>
        </p:nvPicPr>
        <p:blipFill>
          <a:blip r:embed="rId2"/>
          <a:stretch>
            <a:fillRect/>
          </a:stretch>
        </p:blipFill>
        <p:spPr>
          <a:xfrm>
            <a:off x="3123787" y="1998178"/>
            <a:ext cx="5924550" cy="3676650"/>
          </a:xfrm>
          <a:prstGeom prst="rect">
            <a:avLst/>
          </a:prstGeom>
        </p:spPr>
      </p:pic>
      <p:sp>
        <p:nvSpPr>
          <p:cNvPr id="5" name="TextBox 1">
            <a:extLst>
              <a:ext uri="{FF2B5EF4-FFF2-40B4-BE49-F238E27FC236}">
                <a16:creationId xmlns:a16="http://schemas.microsoft.com/office/drawing/2014/main" id="{333EBA59-ED73-4438-B91F-423F19A579CE}"/>
              </a:ext>
            </a:extLst>
          </p:cNvPr>
          <p:cNvSpPr txBox="1">
            <a:spLocks noChangeArrowheads="1"/>
          </p:cNvSpPr>
          <p:nvPr/>
        </p:nvSpPr>
        <p:spPr bwMode="auto">
          <a:xfrm>
            <a:off x="3992312" y="5607065"/>
            <a:ext cx="4874961" cy="400110"/>
          </a:xfrm>
          <a:prstGeom prst="rect">
            <a:avLst/>
          </a:prstGeom>
          <a:solidFill>
            <a:srgbClr val="FFFF00"/>
          </a:solidFill>
          <a:ln w="9525">
            <a:solidFill>
              <a:srgbClr val="FF0000"/>
            </a:solidFill>
            <a:miter lim="800000"/>
            <a:headEnd/>
            <a:tailEnd/>
          </a:ln>
        </p:spPr>
        <p:txBody>
          <a:bodyPr wrap="squar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2000" dirty="0">
                <a:solidFill>
                  <a:srgbClr val="FF0000"/>
                </a:solidFill>
                <a:latin typeface="Arial" panose="020B0604020202020204" pitchFamily="34" charset="0"/>
              </a:rPr>
              <a:t>Attributes collection during AST tree walk</a:t>
            </a:r>
          </a:p>
        </p:txBody>
      </p:sp>
    </p:spTree>
    <p:extLst>
      <p:ext uri="{BB962C8B-B14F-4D97-AF65-F5344CB8AC3E}">
        <p14:creationId xmlns:p14="http://schemas.microsoft.com/office/powerpoint/2010/main" val="3002406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0"/>
          </p:nvPr>
        </p:nvSpPr>
        <p:spPr/>
        <p:txBody>
          <a:bodyPr/>
          <a:lstStyle/>
          <a:p>
            <a:fld id="{D9B6BDF2-6896-4B98-8776-C18582F63BA5}" type="slidenum">
              <a:rPr lang="zh-TW" altLang="en-US" smtClean="0"/>
              <a:pPr/>
              <a:t>32</a:t>
            </a:fld>
            <a:endParaRPr lang="zh-TW" altLang="en-US"/>
          </a:p>
        </p:txBody>
      </p:sp>
      <p:sp>
        <p:nvSpPr>
          <p:cNvPr id="3" name="Rectangle 2">
            <a:extLst>
              <a:ext uri="{FF2B5EF4-FFF2-40B4-BE49-F238E27FC236}">
                <a16:creationId xmlns:a16="http://schemas.microsoft.com/office/drawing/2014/main" id="{B5690AB1-304E-437C-8EE9-2E7F52383D23}"/>
              </a:ext>
            </a:extLst>
          </p:cNvPr>
          <p:cNvSpPr>
            <a:spLocks noGrp="1"/>
          </p:cNvSpPr>
          <p:nvPr>
            <p:ph type="title"/>
          </p:nvPr>
        </p:nvSpPr>
        <p:spPr>
          <a:xfrm>
            <a:off x="1025331" y="144966"/>
            <a:ext cx="10972800" cy="682122"/>
          </a:xfrm>
        </p:spPr>
        <p:txBody>
          <a:bodyPr/>
          <a:lstStyle/>
          <a:p>
            <a:r>
              <a:rPr lang="en-US" altLang="zh-CN" sz="3600" dirty="0"/>
              <a:t>Attribute Collection in Parser (1) </a:t>
            </a:r>
          </a:p>
        </p:txBody>
      </p:sp>
      <p:sp>
        <p:nvSpPr>
          <p:cNvPr id="4" name="Rectangle 3">
            <a:extLst>
              <a:ext uri="{FF2B5EF4-FFF2-40B4-BE49-F238E27FC236}">
                <a16:creationId xmlns:a16="http://schemas.microsoft.com/office/drawing/2014/main" id="{025D5E24-138F-4474-B469-1CFF2AA2C85D}"/>
              </a:ext>
            </a:extLst>
          </p:cNvPr>
          <p:cNvSpPr txBox="1">
            <a:spLocks/>
          </p:cNvSpPr>
          <p:nvPr/>
        </p:nvSpPr>
        <p:spPr bwMode="auto">
          <a:xfrm>
            <a:off x="1864111" y="1129990"/>
            <a:ext cx="7772400" cy="422720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882" indent="-342882" algn="l" rtl="0" eaLnBrk="1" fontAlgn="base" hangingPunct="1">
              <a:spcBef>
                <a:spcPct val="20000"/>
              </a:spcBef>
              <a:spcAft>
                <a:spcPct val="0"/>
              </a:spcAft>
              <a:buClr>
                <a:srgbClr val="0000FF"/>
              </a:buClr>
              <a:buSzPct val="80000"/>
              <a:buFont typeface="Wingdings" pitchFamily="2" charset="2"/>
              <a:buChar char="l"/>
              <a:defRPr kumimoji="1" sz="3733">
                <a:solidFill>
                  <a:schemeClr val="tx1"/>
                </a:solidFill>
                <a:latin typeface="Calibri" pitchFamily="34" charset="0"/>
                <a:ea typeface="標楷體" pitchFamily="65" charset="-120"/>
                <a:cs typeface="+mn-cs"/>
              </a:defRPr>
            </a:lvl1pPr>
            <a:lvl2pPr marL="742913" indent="-285737" algn="l" rtl="0" eaLnBrk="1" fontAlgn="base" hangingPunct="1">
              <a:spcBef>
                <a:spcPct val="20000"/>
              </a:spcBef>
              <a:spcAft>
                <a:spcPct val="0"/>
              </a:spcAft>
              <a:buClr>
                <a:srgbClr val="0000FF"/>
              </a:buClr>
              <a:buSzPct val="90000"/>
              <a:buFont typeface="Arial" charset="0"/>
              <a:buChar char="–"/>
              <a:defRPr kumimoji="1" sz="3200">
                <a:solidFill>
                  <a:schemeClr val="tx1"/>
                </a:solidFill>
                <a:latin typeface="Calibri" pitchFamily="34" charset="0"/>
                <a:ea typeface="標楷體" pitchFamily="65" charset="-120"/>
              </a:defRPr>
            </a:lvl2pPr>
            <a:lvl3pPr marL="1142943" indent="-228589" algn="l" rtl="0" eaLnBrk="1" fontAlgn="base" hangingPunct="1">
              <a:spcBef>
                <a:spcPct val="20000"/>
              </a:spcBef>
              <a:spcAft>
                <a:spcPct val="0"/>
              </a:spcAft>
              <a:buChar char="•"/>
              <a:defRPr kumimoji="1" sz="2667">
                <a:solidFill>
                  <a:schemeClr val="tx1"/>
                </a:solidFill>
                <a:latin typeface="Calibri" pitchFamily="34" charset="0"/>
                <a:ea typeface="標楷體" pitchFamily="65" charset="-120"/>
                <a:cs typeface="Calibri" pitchFamily="34" charset="0"/>
              </a:defRPr>
            </a:lvl3pPr>
            <a:lvl4pPr marL="1600121" indent="-228589" algn="l" rtl="0" eaLnBrk="1" fontAlgn="base" hangingPunct="1">
              <a:spcBef>
                <a:spcPct val="20000"/>
              </a:spcBef>
              <a:spcAft>
                <a:spcPct val="0"/>
              </a:spcAft>
              <a:buChar char="–"/>
              <a:defRPr kumimoji="1" sz="2400">
                <a:solidFill>
                  <a:schemeClr val="tx1"/>
                </a:solidFill>
                <a:latin typeface="Calibri" pitchFamily="34" charset="0"/>
                <a:ea typeface="標楷體" pitchFamily="65" charset="-120"/>
                <a:cs typeface="Calibri" pitchFamily="34" charset="0"/>
              </a:defRPr>
            </a:lvl4pPr>
            <a:lvl5pPr marL="2057298" indent="-228589" algn="l" rtl="0" eaLnBrk="1" fontAlgn="base" hangingPunct="1">
              <a:spcBef>
                <a:spcPct val="20000"/>
              </a:spcBef>
              <a:spcAft>
                <a:spcPct val="0"/>
              </a:spcAft>
              <a:buChar char="»"/>
              <a:defRPr kumimoji="1" sz="2133">
                <a:solidFill>
                  <a:schemeClr val="tx1"/>
                </a:solidFill>
                <a:latin typeface="Calibri" pitchFamily="34" charset="0"/>
                <a:ea typeface="標楷體" pitchFamily="65" charset="-120"/>
                <a:cs typeface="Calibri" pitchFamily="34" charset="0"/>
              </a:defRPr>
            </a:lvl5pPr>
            <a:lvl6pPr marL="2514476" indent="-228589" algn="l" rtl="0" eaLnBrk="1" fontAlgn="base" hangingPunct="1">
              <a:spcBef>
                <a:spcPct val="20000"/>
              </a:spcBef>
              <a:spcAft>
                <a:spcPct val="0"/>
              </a:spcAft>
              <a:buChar char="»"/>
              <a:defRPr kumimoji="1" sz="2000">
                <a:solidFill>
                  <a:schemeClr val="tx1"/>
                </a:solidFill>
                <a:latin typeface="+mn-lt"/>
                <a:ea typeface="+mn-ea"/>
              </a:defRPr>
            </a:lvl6pPr>
            <a:lvl7pPr marL="2971652" indent="-228589" algn="l" rtl="0" eaLnBrk="1" fontAlgn="base" hangingPunct="1">
              <a:spcBef>
                <a:spcPct val="20000"/>
              </a:spcBef>
              <a:spcAft>
                <a:spcPct val="0"/>
              </a:spcAft>
              <a:buChar char="»"/>
              <a:defRPr kumimoji="1" sz="2000">
                <a:solidFill>
                  <a:schemeClr val="tx1"/>
                </a:solidFill>
                <a:latin typeface="+mn-lt"/>
                <a:ea typeface="+mn-ea"/>
              </a:defRPr>
            </a:lvl7pPr>
            <a:lvl8pPr marL="3428829" indent="-228589" algn="l" rtl="0" eaLnBrk="1" fontAlgn="base" hangingPunct="1">
              <a:spcBef>
                <a:spcPct val="20000"/>
              </a:spcBef>
              <a:spcAft>
                <a:spcPct val="0"/>
              </a:spcAft>
              <a:buChar char="»"/>
              <a:defRPr kumimoji="1" sz="2000">
                <a:solidFill>
                  <a:schemeClr val="tx1"/>
                </a:solidFill>
                <a:latin typeface="+mn-lt"/>
                <a:ea typeface="+mn-ea"/>
              </a:defRPr>
            </a:lvl8pPr>
            <a:lvl9pPr marL="3886007" indent="-228589" algn="l" rtl="0" eaLnBrk="1" fontAlgn="base" hangingPunct="1">
              <a:spcBef>
                <a:spcPct val="20000"/>
              </a:spcBef>
              <a:spcAft>
                <a:spcPct val="0"/>
              </a:spcAft>
              <a:buChar char="»"/>
              <a:defRPr kumimoji="1" sz="2000">
                <a:solidFill>
                  <a:schemeClr val="tx1"/>
                </a:solidFill>
                <a:latin typeface="+mn-lt"/>
                <a:ea typeface="+mn-ea"/>
              </a:defRPr>
            </a:lvl9pPr>
          </a:lstStyle>
          <a:p>
            <a:pPr>
              <a:lnSpc>
                <a:spcPct val="90000"/>
              </a:lnSpc>
            </a:pPr>
            <a:r>
              <a:rPr lang="en-US" altLang="en-US" sz="2400" kern="0" dirty="0"/>
              <a:t>Example: Array Declaration</a:t>
            </a:r>
          </a:p>
          <a:p>
            <a:pPr>
              <a:lnSpc>
                <a:spcPct val="90000"/>
              </a:lnSpc>
              <a:buFontTx/>
              <a:buNone/>
            </a:pPr>
            <a:r>
              <a:rPr lang="en-US" altLang="en-US" sz="2400" kern="0" dirty="0"/>
              <a:t>	%type &lt;num&gt; </a:t>
            </a:r>
            <a:r>
              <a:rPr lang="en-US" altLang="en-US" sz="2400" kern="0" dirty="0" err="1"/>
              <a:t>cexpr</a:t>
            </a:r>
            <a:r>
              <a:rPr lang="en-US" altLang="en-US" sz="2400" kern="0" dirty="0"/>
              <a:t> </a:t>
            </a:r>
          </a:p>
          <a:p>
            <a:pPr>
              <a:lnSpc>
                <a:spcPct val="90000"/>
              </a:lnSpc>
              <a:buFontTx/>
              <a:buNone/>
            </a:pPr>
            <a:r>
              <a:rPr lang="en-US" altLang="en-US" sz="2400" kern="0" dirty="0"/>
              <a:t>	%type &lt;</a:t>
            </a:r>
            <a:r>
              <a:rPr lang="en-US" altLang="en-US" sz="2400" kern="0" dirty="0" err="1"/>
              <a:t>dim_rec</a:t>
            </a:r>
            <a:r>
              <a:rPr lang="en-US" altLang="en-US" sz="2400" kern="0" dirty="0"/>
              <a:t>&gt; </a:t>
            </a:r>
            <a:r>
              <a:rPr lang="en-US" altLang="en-US" sz="2400" kern="0" dirty="0" err="1"/>
              <a:t>dim_decl</a:t>
            </a:r>
            <a:endParaRPr lang="en-US" altLang="en-US" sz="2400" kern="0" dirty="0"/>
          </a:p>
          <a:p>
            <a:pPr lvl="1">
              <a:lnSpc>
                <a:spcPct val="90000"/>
              </a:lnSpc>
              <a:buFontTx/>
              <a:buNone/>
            </a:pPr>
            <a:r>
              <a:rPr lang="en-US" altLang="en-US" sz="2400" kern="0" dirty="0" err="1"/>
              <a:t>dim_decl</a:t>
            </a:r>
            <a:r>
              <a:rPr lang="en-US" altLang="en-US" sz="2400" kern="0" dirty="0"/>
              <a:t> : ‘[‘ </a:t>
            </a:r>
            <a:r>
              <a:rPr lang="en-US" altLang="en-US" sz="2400" kern="0" dirty="0" err="1"/>
              <a:t>cexpr</a:t>
            </a:r>
            <a:r>
              <a:rPr lang="en-US" altLang="en-US" sz="2400" kern="0" dirty="0"/>
              <a:t> ‘]’ </a:t>
            </a:r>
          </a:p>
          <a:p>
            <a:pPr lvl="1">
              <a:lnSpc>
                <a:spcPct val="90000"/>
              </a:lnSpc>
              <a:buFontTx/>
              <a:buNone/>
            </a:pPr>
            <a:r>
              <a:rPr lang="en-US" altLang="en-US" sz="2400" kern="0" dirty="0"/>
              <a:t>		{$$-&gt;n =1; $$-&gt;</a:t>
            </a:r>
            <a:r>
              <a:rPr lang="en-US" altLang="en-US" sz="2400" kern="0" dirty="0" err="1"/>
              <a:t>dimsize</a:t>
            </a:r>
            <a:r>
              <a:rPr lang="en-US" altLang="en-US" sz="2400" kern="0" dirty="0"/>
              <a:t>[0]=$2}</a:t>
            </a:r>
          </a:p>
          <a:p>
            <a:pPr lvl="1">
              <a:lnSpc>
                <a:spcPct val="90000"/>
              </a:lnSpc>
              <a:buFontTx/>
              <a:buNone/>
            </a:pPr>
            <a:r>
              <a:rPr lang="en-US" altLang="en-US" sz="2400" kern="0" dirty="0"/>
              <a:t>			| </a:t>
            </a:r>
            <a:r>
              <a:rPr lang="en-US" altLang="en-US" sz="2400" kern="0" dirty="0" err="1"/>
              <a:t>dim_decl</a:t>
            </a:r>
            <a:r>
              <a:rPr lang="en-US" altLang="en-US" sz="2400" kern="0" dirty="0"/>
              <a:t> ‘[‘ </a:t>
            </a:r>
            <a:r>
              <a:rPr lang="en-US" altLang="en-US" sz="2400" kern="0" dirty="0" err="1"/>
              <a:t>cexpr</a:t>
            </a:r>
            <a:r>
              <a:rPr lang="en-US" altLang="en-US" sz="2400" kern="0" dirty="0"/>
              <a:t> ‘]’ </a:t>
            </a:r>
          </a:p>
          <a:p>
            <a:pPr lvl="1">
              <a:lnSpc>
                <a:spcPct val="90000"/>
              </a:lnSpc>
              <a:buFontTx/>
              <a:buNone/>
            </a:pPr>
            <a:r>
              <a:rPr lang="en-US" altLang="en-US" sz="2400" kern="0" dirty="0"/>
              <a:t>		{$$-&gt;n = </a:t>
            </a:r>
            <a:r>
              <a:rPr lang="en-US" altLang="en-US" sz="2400" kern="0" dirty="0" err="1"/>
              <a:t>i</a:t>
            </a:r>
            <a:r>
              <a:rPr lang="en-US" altLang="en-US" sz="2400" kern="0" dirty="0"/>
              <a:t> = $1-&gt;n +1; $$-&gt;</a:t>
            </a:r>
            <a:r>
              <a:rPr lang="en-US" altLang="en-US" sz="2400" kern="0" dirty="0" err="1"/>
              <a:t>dimsize</a:t>
            </a:r>
            <a:r>
              <a:rPr lang="en-US" altLang="en-US" sz="2400" kern="0" dirty="0"/>
              <a:t>[</a:t>
            </a:r>
            <a:r>
              <a:rPr lang="en-US" altLang="en-US" sz="2400" kern="0" dirty="0" err="1"/>
              <a:t>i</a:t>
            </a:r>
            <a:r>
              <a:rPr lang="en-US" altLang="en-US" sz="2400" kern="0" dirty="0"/>
              <a:t>]=$2} </a:t>
            </a:r>
          </a:p>
          <a:p>
            <a:pPr lvl="1">
              <a:lnSpc>
                <a:spcPct val="90000"/>
              </a:lnSpc>
              <a:buFontTx/>
              <a:buNone/>
            </a:pPr>
            <a:endParaRPr lang="en-US" altLang="en-US" sz="2400" kern="0" dirty="0"/>
          </a:p>
          <a:p>
            <a:pPr lvl="1">
              <a:lnSpc>
                <a:spcPct val="90000"/>
              </a:lnSpc>
              <a:buFontTx/>
              <a:buNone/>
            </a:pPr>
            <a:r>
              <a:rPr lang="en-US" altLang="en-US" sz="2400" kern="0" dirty="0" err="1"/>
              <a:t>cexpr</a:t>
            </a:r>
            <a:r>
              <a:rPr lang="en-US" altLang="en-US" sz="2400" kern="0" dirty="0"/>
              <a:t> : </a:t>
            </a:r>
            <a:r>
              <a:rPr lang="en-US" altLang="en-US" sz="2400" kern="0" dirty="0" err="1"/>
              <a:t>cexpr</a:t>
            </a:r>
            <a:r>
              <a:rPr lang="en-US" altLang="en-US" sz="2400" kern="0" dirty="0"/>
              <a:t> ‘+’ </a:t>
            </a:r>
            <a:r>
              <a:rPr lang="en-US" altLang="en-US" sz="2400" kern="0" dirty="0" err="1"/>
              <a:t>cexpr</a:t>
            </a:r>
            <a:r>
              <a:rPr lang="en-US" altLang="en-US" sz="2400" kern="0" dirty="0"/>
              <a:t> {$$ = $1 + $3}</a:t>
            </a:r>
          </a:p>
          <a:p>
            <a:pPr lvl="1">
              <a:lnSpc>
                <a:spcPct val="90000"/>
              </a:lnSpc>
              <a:buFontTx/>
              <a:buNone/>
            </a:pPr>
            <a:r>
              <a:rPr lang="en-US" altLang="en-US" sz="2400" kern="0" dirty="0"/>
              <a:t>		     | </a:t>
            </a:r>
            <a:r>
              <a:rPr lang="en-US" altLang="en-US" sz="2400" kern="0" dirty="0" err="1"/>
              <a:t>cexpr</a:t>
            </a:r>
            <a:r>
              <a:rPr lang="en-US" altLang="en-US" sz="2400" kern="0" dirty="0"/>
              <a:t> ‘*’ </a:t>
            </a:r>
            <a:r>
              <a:rPr lang="en-US" altLang="en-US" sz="2400" kern="0" dirty="0" err="1"/>
              <a:t>cexpr</a:t>
            </a:r>
            <a:r>
              <a:rPr lang="en-US" altLang="en-US" sz="2400" kern="0" dirty="0"/>
              <a:t>  {$$ = $1 * $3}</a:t>
            </a:r>
          </a:p>
        </p:txBody>
      </p:sp>
    </p:spTree>
    <p:extLst>
      <p:ext uri="{BB962C8B-B14F-4D97-AF65-F5344CB8AC3E}">
        <p14:creationId xmlns:p14="http://schemas.microsoft.com/office/powerpoint/2010/main" val="284524749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val 2">
            <a:extLst>
              <a:ext uri="{FF2B5EF4-FFF2-40B4-BE49-F238E27FC236}">
                <a16:creationId xmlns:a16="http://schemas.microsoft.com/office/drawing/2014/main" id="{158EF477-9D6C-4426-9F83-6F71ED529B63}"/>
              </a:ext>
            </a:extLst>
          </p:cNvPr>
          <p:cNvSpPr>
            <a:spLocks noChangeArrowheads="1"/>
          </p:cNvSpPr>
          <p:nvPr/>
        </p:nvSpPr>
        <p:spPr bwMode="auto">
          <a:xfrm>
            <a:off x="4582958" y="3300063"/>
            <a:ext cx="914400" cy="533400"/>
          </a:xfrm>
          <a:prstGeom prst="ellipse">
            <a:avLst/>
          </a:prstGeom>
          <a:solidFill>
            <a:schemeClr val="accent1"/>
          </a:solidFill>
          <a:ln w="9525" algn="ctr">
            <a:solidFill>
              <a:srgbClr val="FF0000"/>
            </a:solidFill>
            <a:round/>
            <a:headEnd/>
            <a:tailEnd/>
          </a:ln>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800">
              <a:latin typeface="Arial" panose="020B0604020202020204" pitchFamily="34" charset="0"/>
            </a:endParaRPr>
          </a:p>
        </p:txBody>
      </p:sp>
      <p:sp>
        <p:nvSpPr>
          <p:cNvPr id="7" name="投影片編號版面配置區 6"/>
          <p:cNvSpPr>
            <a:spLocks noGrp="1"/>
          </p:cNvSpPr>
          <p:nvPr>
            <p:ph type="sldNum" sz="quarter" idx="10"/>
          </p:nvPr>
        </p:nvSpPr>
        <p:spPr/>
        <p:txBody>
          <a:bodyPr/>
          <a:lstStyle/>
          <a:p>
            <a:fld id="{D9B6BDF2-6896-4B98-8776-C18582F63BA5}" type="slidenum">
              <a:rPr lang="zh-TW" altLang="en-US" smtClean="0"/>
              <a:pPr/>
              <a:t>33</a:t>
            </a:fld>
            <a:endParaRPr lang="zh-TW" altLang="en-US"/>
          </a:p>
        </p:txBody>
      </p:sp>
      <p:sp>
        <p:nvSpPr>
          <p:cNvPr id="3" name="Rectangle 2">
            <a:extLst>
              <a:ext uri="{FF2B5EF4-FFF2-40B4-BE49-F238E27FC236}">
                <a16:creationId xmlns:a16="http://schemas.microsoft.com/office/drawing/2014/main" id="{A73F9ED0-A427-4F1E-A136-2410BD4750A2}"/>
              </a:ext>
            </a:extLst>
          </p:cNvPr>
          <p:cNvSpPr>
            <a:spLocks noGrp="1"/>
          </p:cNvSpPr>
          <p:nvPr>
            <p:ph type="title"/>
          </p:nvPr>
        </p:nvSpPr>
        <p:spPr>
          <a:xfrm>
            <a:off x="1025331" y="144966"/>
            <a:ext cx="10972800" cy="682122"/>
          </a:xfrm>
        </p:spPr>
        <p:txBody>
          <a:bodyPr/>
          <a:lstStyle/>
          <a:p>
            <a:r>
              <a:rPr lang="en-US" altLang="zh-CN" sz="3600" dirty="0"/>
              <a:t>Attribute Collection in Parser (2) </a:t>
            </a:r>
          </a:p>
        </p:txBody>
      </p:sp>
      <p:sp>
        <p:nvSpPr>
          <p:cNvPr id="8" name="Rectangle 17">
            <a:extLst>
              <a:ext uri="{FF2B5EF4-FFF2-40B4-BE49-F238E27FC236}">
                <a16:creationId xmlns:a16="http://schemas.microsoft.com/office/drawing/2014/main" id="{42ACEF44-1F41-4EA1-B5BE-D6498D7145F5}"/>
              </a:ext>
            </a:extLst>
          </p:cNvPr>
          <p:cNvSpPr>
            <a:spLocks noChangeArrowheads="1"/>
          </p:cNvSpPr>
          <p:nvPr/>
        </p:nvSpPr>
        <p:spPr bwMode="auto">
          <a:xfrm>
            <a:off x="3387648" y="5555824"/>
            <a:ext cx="1524000" cy="381000"/>
          </a:xfrm>
          <a:prstGeom prst="rect">
            <a:avLst/>
          </a:prstGeom>
          <a:solidFill>
            <a:srgbClr val="FFBC01"/>
          </a:solidFill>
          <a:ln w="28575">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zh-TW" sz="1800" b="1">
                <a:latin typeface="Arial" panose="020B0604020202020204" pitchFamily="34" charset="0"/>
              </a:rPr>
              <a:t>float</a:t>
            </a:r>
            <a:endParaRPr lang="zh-TW" altLang="en-US" sz="1800" b="1">
              <a:latin typeface="Arial" panose="020B0604020202020204" pitchFamily="34" charset="0"/>
            </a:endParaRPr>
          </a:p>
        </p:txBody>
      </p:sp>
      <p:sp>
        <p:nvSpPr>
          <p:cNvPr id="9" name="Rectangle 18">
            <a:extLst>
              <a:ext uri="{FF2B5EF4-FFF2-40B4-BE49-F238E27FC236}">
                <a16:creationId xmlns:a16="http://schemas.microsoft.com/office/drawing/2014/main" id="{028EC1FF-57DF-426F-95AC-40EE57D6D3A3}"/>
              </a:ext>
            </a:extLst>
          </p:cNvPr>
          <p:cNvSpPr>
            <a:spLocks noChangeArrowheads="1"/>
          </p:cNvSpPr>
          <p:nvPr/>
        </p:nvSpPr>
        <p:spPr bwMode="auto">
          <a:xfrm>
            <a:off x="3384473" y="5182761"/>
            <a:ext cx="1524000" cy="381000"/>
          </a:xfrm>
          <a:prstGeom prst="rect">
            <a:avLst/>
          </a:prstGeom>
          <a:solidFill>
            <a:srgbClr val="FFBC01"/>
          </a:solidFill>
          <a:ln w="28575">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zh-TW" sz="2400">
                <a:latin typeface="Arial" panose="020B0604020202020204" pitchFamily="34" charset="0"/>
              </a:rPr>
              <a:t>ID</a:t>
            </a:r>
            <a:endParaRPr lang="zh-TW" altLang="en-US" sz="2400">
              <a:latin typeface="Arial" panose="020B0604020202020204" pitchFamily="34" charset="0"/>
            </a:endParaRPr>
          </a:p>
        </p:txBody>
      </p:sp>
      <p:sp>
        <p:nvSpPr>
          <p:cNvPr id="10" name="Rectangle 19">
            <a:extLst>
              <a:ext uri="{FF2B5EF4-FFF2-40B4-BE49-F238E27FC236}">
                <a16:creationId xmlns:a16="http://schemas.microsoft.com/office/drawing/2014/main" id="{3BBCE1F2-D75B-4B9A-9154-C19E2CE026CB}"/>
              </a:ext>
            </a:extLst>
          </p:cNvPr>
          <p:cNvSpPr>
            <a:spLocks noChangeArrowheads="1"/>
          </p:cNvSpPr>
          <p:nvPr/>
        </p:nvSpPr>
        <p:spPr bwMode="auto">
          <a:xfrm>
            <a:off x="3384473" y="4801761"/>
            <a:ext cx="1524000" cy="381000"/>
          </a:xfrm>
          <a:prstGeom prst="rect">
            <a:avLst/>
          </a:prstGeom>
          <a:solidFill>
            <a:srgbClr val="FFBC01"/>
          </a:solidFill>
          <a:ln w="28575">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zh-TW" sz="2400">
                <a:latin typeface="Arial" panose="020B0604020202020204" pitchFamily="34" charset="0"/>
              </a:rPr>
              <a:t>dim_decl</a:t>
            </a:r>
            <a:endParaRPr lang="zh-TW" altLang="en-US" sz="2400">
              <a:latin typeface="Arial" panose="020B0604020202020204" pitchFamily="34" charset="0"/>
            </a:endParaRPr>
          </a:p>
        </p:txBody>
      </p:sp>
      <p:sp>
        <p:nvSpPr>
          <p:cNvPr id="11" name="Rectangle 20">
            <a:extLst>
              <a:ext uri="{FF2B5EF4-FFF2-40B4-BE49-F238E27FC236}">
                <a16:creationId xmlns:a16="http://schemas.microsoft.com/office/drawing/2014/main" id="{6AE32C3D-0B24-463F-8310-F8CC4C5F7887}"/>
              </a:ext>
            </a:extLst>
          </p:cNvPr>
          <p:cNvSpPr>
            <a:spLocks noChangeArrowheads="1"/>
          </p:cNvSpPr>
          <p:nvPr/>
        </p:nvSpPr>
        <p:spPr bwMode="auto">
          <a:xfrm>
            <a:off x="3384473" y="4420761"/>
            <a:ext cx="1524000" cy="381000"/>
          </a:xfrm>
          <a:prstGeom prst="rect">
            <a:avLst/>
          </a:prstGeom>
          <a:solidFill>
            <a:srgbClr val="FFBC01"/>
          </a:solidFill>
          <a:ln w="28575">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zh-TW" sz="2400">
                <a:latin typeface="Arial" panose="020B0604020202020204" pitchFamily="34" charset="0"/>
              </a:rPr>
              <a:t>[</a:t>
            </a:r>
            <a:endParaRPr lang="zh-TW" altLang="en-US" sz="2400">
              <a:latin typeface="Arial" panose="020B0604020202020204" pitchFamily="34" charset="0"/>
            </a:endParaRPr>
          </a:p>
        </p:txBody>
      </p:sp>
      <p:sp>
        <p:nvSpPr>
          <p:cNvPr id="12" name="Rectangle 23">
            <a:extLst>
              <a:ext uri="{FF2B5EF4-FFF2-40B4-BE49-F238E27FC236}">
                <a16:creationId xmlns:a16="http://schemas.microsoft.com/office/drawing/2014/main" id="{E3F59900-781D-420E-81D8-4D9AE35AF091}"/>
              </a:ext>
            </a:extLst>
          </p:cNvPr>
          <p:cNvSpPr>
            <a:spLocks noChangeArrowheads="1"/>
          </p:cNvSpPr>
          <p:nvPr/>
        </p:nvSpPr>
        <p:spPr bwMode="auto">
          <a:xfrm>
            <a:off x="5213273" y="5563761"/>
            <a:ext cx="1524000" cy="381000"/>
          </a:xfrm>
          <a:prstGeom prst="rect">
            <a:avLst/>
          </a:prstGeom>
          <a:solidFill>
            <a:srgbClr val="0033CC"/>
          </a:solidFill>
          <a:ln w="28575">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zh-TW" altLang="en-US" sz="1800">
              <a:solidFill>
                <a:schemeClr val="bg1"/>
              </a:solidFill>
              <a:latin typeface="Arial" panose="020B0604020202020204" pitchFamily="34" charset="0"/>
            </a:endParaRPr>
          </a:p>
        </p:txBody>
      </p:sp>
      <p:sp>
        <p:nvSpPr>
          <p:cNvPr id="13" name="Rectangle 24">
            <a:extLst>
              <a:ext uri="{FF2B5EF4-FFF2-40B4-BE49-F238E27FC236}">
                <a16:creationId xmlns:a16="http://schemas.microsoft.com/office/drawing/2014/main" id="{E0C5D60E-2050-41F0-A939-564EF101CAA3}"/>
              </a:ext>
            </a:extLst>
          </p:cNvPr>
          <p:cNvSpPr>
            <a:spLocks noChangeArrowheads="1"/>
          </p:cNvSpPr>
          <p:nvPr/>
        </p:nvSpPr>
        <p:spPr bwMode="auto">
          <a:xfrm>
            <a:off x="5213273" y="5182761"/>
            <a:ext cx="1524000" cy="381000"/>
          </a:xfrm>
          <a:prstGeom prst="rect">
            <a:avLst/>
          </a:prstGeom>
          <a:solidFill>
            <a:srgbClr val="0033CC"/>
          </a:solidFill>
          <a:ln w="28575">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zh-TW" sz="1800" dirty="0">
                <a:solidFill>
                  <a:schemeClr val="bg1"/>
                </a:solidFill>
                <a:latin typeface="Arial" panose="020B0604020202020204" pitchFamily="34" charset="0"/>
              </a:rPr>
              <a:t>ABC</a:t>
            </a:r>
            <a:endParaRPr lang="zh-TW" altLang="en-US" sz="1800" dirty="0">
              <a:solidFill>
                <a:schemeClr val="bg1"/>
              </a:solidFill>
              <a:latin typeface="Arial" panose="020B0604020202020204" pitchFamily="34" charset="0"/>
            </a:endParaRPr>
          </a:p>
        </p:txBody>
      </p:sp>
      <p:sp>
        <p:nvSpPr>
          <p:cNvPr id="14" name="Rectangle 25">
            <a:extLst>
              <a:ext uri="{FF2B5EF4-FFF2-40B4-BE49-F238E27FC236}">
                <a16:creationId xmlns:a16="http://schemas.microsoft.com/office/drawing/2014/main" id="{A5CE92C2-49EF-469F-8788-DD2F3BCA214E}"/>
              </a:ext>
            </a:extLst>
          </p:cNvPr>
          <p:cNvSpPr>
            <a:spLocks noChangeArrowheads="1"/>
          </p:cNvSpPr>
          <p:nvPr/>
        </p:nvSpPr>
        <p:spPr bwMode="auto">
          <a:xfrm>
            <a:off x="5213273" y="4801761"/>
            <a:ext cx="1524000" cy="381000"/>
          </a:xfrm>
          <a:prstGeom prst="rect">
            <a:avLst/>
          </a:prstGeom>
          <a:solidFill>
            <a:srgbClr val="0033CC"/>
          </a:solidFill>
          <a:ln w="28575">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zh-TW" sz="1800" dirty="0">
                <a:solidFill>
                  <a:schemeClr val="bg1"/>
                </a:solidFill>
                <a:latin typeface="Arial" panose="020B0604020202020204" pitchFamily="34" charset="0"/>
              </a:rPr>
              <a:t>{1, [100]}</a:t>
            </a:r>
            <a:endParaRPr lang="zh-TW" altLang="en-US" sz="1800" dirty="0">
              <a:solidFill>
                <a:schemeClr val="bg1"/>
              </a:solidFill>
              <a:latin typeface="Arial" panose="020B0604020202020204" pitchFamily="34" charset="0"/>
            </a:endParaRPr>
          </a:p>
        </p:txBody>
      </p:sp>
      <p:sp>
        <p:nvSpPr>
          <p:cNvPr id="15" name="Rectangle 26">
            <a:extLst>
              <a:ext uri="{FF2B5EF4-FFF2-40B4-BE49-F238E27FC236}">
                <a16:creationId xmlns:a16="http://schemas.microsoft.com/office/drawing/2014/main" id="{43F587E3-862F-4E8C-A419-9D11ABC5E5F2}"/>
              </a:ext>
            </a:extLst>
          </p:cNvPr>
          <p:cNvSpPr>
            <a:spLocks noChangeArrowheads="1"/>
          </p:cNvSpPr>
          <p:nvPr/>
        </p:nvSpPr>
        <p:spPr bwMode="auto">
          <a:xfrm>
            <a:off x="5213273" y="4420761"/>
            <a:ext cx="1524000" cy="381000"/>
          </a:xfrm>
          <a:prstGeom prst="rect">
            <a:avLst/>
          </a:prstGeom>
          <a:solidFill>
            <a:srgbClr val="0033CC"/>
          </a:solidFill>
          <a:ln w="28575">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zh-TW" altLang="en-US" sz="1800">
              <a:solidFill>
                <a:schemeClr val="bg1"/>
              </a:solidFill>
              <a:latin typeface="Arial" panose="020B0604020202020204" pitchFamily="34" charset="0"/>
            </a:endParaRPr>
          </a:p>
        </p:txBody>
      </p:sp>
      <p:cxnSp>
        <p:nvCxnSpPr>
          <p:cNvPr id="16" name="Straight Arrow Connector 12">
            <a:extLst>
              <a:ext uri="{FF2B5EF4-FFF2-40B4-BE49-F238E27FC236}">
                <a16:creationId xmlns:a16="http://schemas.microsoft.com/office/drawing/2014/main" id="{C6F240F3-0A84-4663-9F37-6C35D1531A3F}"/>
              </a:ext>
            </a:extLst>
          </p:cNvPr>
          <p:cNvCxnSpPr>
            <a:cxnSpLocks noChangeShapeType="1"/>
            <a:stCxn id="6" idx="4"/>
          </p:cNvCxnSpPr>
          <p:nvPr/>
        </p:nvCxnSpPr>
        <p:spPr bwMode="auto">
          <a:xfrm flipH="1">
            <a:off x="4572000" y="3833463"/>
            <a:ext cx="468158" cy="1096346"/>
          </a:xfrm>
          <a:prstGeom prst="straightConnector1">
            <a:avLst/>
          </a:prstGeom>
          <a:noFill/>
          <a:ln w="41275" algn="ctr">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4" name="Rectangle 3">
            <a:extLst>
              <a:ext uri="{FF2B5EF4-FFF2-40B4-BE49-F238E27FC236}">
                <a16:creationId xmlns:a16="http://schemas.microsoft.com/office/drawing/2014/main" id="{CBC9CBFC-D9EF-4F11-A077-33E90B62B8B2}"/>
              </a:ext>
            </a:extLst>
          </p:cNvPr>
          <p:cNvSpPr txBox="1">
            <a:spLocks/>
          </p:cNvSpPr>
          <p:nvPr/>
        </p:nvSpPr>
        <p:spPr bwMode="auto">
          <a:xfrm>
            <a:off x="2929862" y="1216291"/>
            <a:ext cx="7772400" cy="276736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882" indent="-342882" algn="l" rtl="0" eaLnBrk="1" fontAlgn="base" hangingPunct="1">
              <a:spcBef>
                <a:spcPct val="20000"/>
              </a:spcBef>
              <a:spcAft>
                <a:spcPct val="0"/>
              </a:spcAft>
              <a:buClr>
                <a:srgbClr val="0000FF"/>
              </a:buClr>
              <a:buSzPct val="80000"/>
              <a:buFont typeface="Wingdings" pitchFamily="2" charset="2"/>
              <a:buChar char="l"/>
              <a:defRPr kumimoji="1" sz="3733">
                <a:solidFill>
                  <a:schemeClr val="tx1"/>
                </a:solidFill>
                <a:latin typeface="Calibri" pitchFamily="34" charset="0"/>
                <a:ea typeface="標楷體" pitchFamily="65" charset="-120"/>
                <a:cs typeface="+mn-cs"/>
              </a:defRPr>
            </a:lvl1pPr>
            <a:lvl2pPr marL="742913" indent="-285737" algn="l" rtl="0" eaLnBrk="1" fontAlgn="base" hangingPunct="1">
              <a:spcBef>
                <a:spcPct val="20000"/>
              </a:spcBef>
              <a:spcAft>
                <a:spcPct val="0"/>
              </a:spcAft>
              <a:buClr>
                <a:srgbClr val="0000FF"/>
              </a:buClr>
              <a:buSzPct val="90000"/>
              <a:buFont typeface="Arial" charset="0"/>
              <a:buChar char="–"/>
              <a:defRPr kumimoji="1" sz="3200">
                <a:solidFill>
                  <a:schemeClr val="tx1"/>
                </a:solidFill>
                <a:latin typeface="Calibri" pitchFamily="34" charset="0"/>
                <a:ea typeface="標楷體" pitchFamily="65" charset="-120"/>
              </a:defRPr>
            </a:lvl2pPr>
            <a:lvl3pPr marL="1142943" indent="-228589" algn="l" rtl="0" eaLnBrk="1" fontAlgn="base" hangingPunct="1">
              <a:spcBef>
                <a:spcPct val="20000"/>
              </a:spcBef>
              <a:spcAft>
                <a:spcPct val="0"/>
              </a:spcAft>
              <a:buChar char="•"/>
              <a:defRPr kumimoji="1" sz="2667">
                <a:solidFill>
                  <a:schemeClr val="tx1"/>
                </a:solidFill>
                <a:latin typeface="Calibri" pitchFamily="34" charset="0"/>
                <a:ea typeface="標楷體" pitchFamily="65" charset="-120"/>
                <a:cs typeface="Calibri" pitchFamily="34" charset="0"/>
              </a:defRPr>
            </a:lvl3pPr>
            <a:lvl4pPr marL="1600121" indent="-228589" algn="l" rtl="0" eaLnBrk="1" fontAlgn="base" hangingPunct="1">
              <a:spcBef>
                <a:spcPct val="20000"/>
              </a:spcBef>
              <a:spcAft>
                <a:spcPct val="0"/>
              </a:spcAft>
              <a:buChar char="–"/>
              <a:defRPr kumimoji="1" sz="2400">
                <a:solidFill>
                  <a:schemeClr val="tx1"/>
                </a:solidFill>
                <a:latin typeface="Calibri" pitchFamily="34" charset="0"/>
                <a:ea typeface="標楷體" pitchFamily="65" charset="-120"/>
                <a:cs typeface="Calibri" pitchFamily="34" charset="0"/>
              </a:defRPr>
            </a:lvl4pPr>
            <a:lvl5pPr marL="2057298" indent="-228589" algn="l" rtl="0" eaLnBrk="1" fontAlgn="base" hangingPunct="1">
              <a:spcBef>
                <a:spcPct val="20000"/>
              </a:spcBef>
              <a:spcAft>
                <a:spcPct val="0"/>
              </a:spcAft>
              <a:buChar char="»"/>
              <a:defRPr kumimoji="1" sz="2133">
                <a:solidFill>
                  <a:schemeClr val="tx1"/>
                </a:solidFill>
                <a:latin typeface="Calibri" pitchFamily="34" charset="0"/>
                <a:ea typeface="標楷體" pitchFamily="65" charset="-120"/>
                <a:cs typeface="Calibri" pitchFamily="34" charset="0"/>
              </a:defRPr>
            </a:lvl5pPr>
            <a:lvl6pPr marL="2514476" indent="-228589" algn="l" rtl="0" eaLnBrk="1" fontAlgn="base" hangingPunct="1">
              <a:spcBef>
                <a:spcPct val="20000"/>
              </a:spcBef>
              <a:spcAft>
                <a:spcPct val="0"/>
              </a:spcAft>
              <a:buChar char="»"/>
              <a:defRPr kumimoji="1" sz="2000">
                <a:solidFill>
                  <a:schemeClr val="tx1"/>
                </a:solidFill>
                <a:latin typeface="+mn-lt"/>
                <a:ea typeface="+mn-ea"/>
              </a:defRPr>
            </a:lvl6pPr>
            <a:lvl7pPr marL="2971652" indent="-228589" algn="l" rtl="0" eaLnBrk="1" fontAlgn="base" hangingPunct="1">
              <a:spcBef>
                <a:spcPct val="20000"/>
              </a:spcBef>
              <a:spcAft>
                <a:spcPct val="0"/>
              </a:spcAft>
              <a:buChar char="»"/>
              <a:defRPr kumimoji="1" sz="2000">
                <a:solidFill>
                  <a:schemeClr val="tx1"/>
                </a:solidFill>
                <a:latin typeface="+mn-lt"/>
                <a:ea typeface="+mn-ea"/>
              </a:defRPr>
            </a:lvl7pPr>
            <a:lvl8pPr marL="3428829" indent="-228589" algn="l" rtl="0" eaLnBrk="1" fontAlgn="base" hangingPunct="1">
              <a:spcBef>
                <a:spcPct val="20000"/>
              </a:spcBef>
              <a:spcAft>
                <a:spcPct val="0"/>
              </a:spcAft>
              <a:buChar char="»"/>
              <a:defRPr kumimoji="1" sz="2000">
                <a:solidFill>
                  <a:schemeClr val="tx1"/>
                </a:solidFill>
                <a:latin typeface="+mn-lt"/>
                <a:ea typeface="+mn-ea"/>
              </a:defRPr>
            </a:lvl8pPr>
            <a:lvl9pPr marL="3886007" indent="-228589" algn="l" rtl="0" eaLnBrk="1" fontAlgn="base" hangingPunct="1">
              <a:spcBef>
                <a:spcPct val="20000"/>
              </a:spcBef>
              <a:spcAft>
                <a:spcPct val="0"/>
              </a:spcAft>
              <a:buChar char="»"/>
              <a:defRPr kumimoji="1" sz="2000">
                <a:solidFill>
                  <a:schemeClr val="tx1"/>
                </a:solidFill>
                <a:latin typeface="+mn-lt"/>
                <a:ea typeface="+mn-ea"/>
              </a:defRPr>
            </a:lvl9pPr>
          </a:lstStyle>
          <a:p>
            <a:pPr>
              <a:lnSpc>
                <a:spcPct val="90000"/>
              </a:lnSpc>
              <a:buFontTx/>
              <a:buNone/>
            </a:pPr>
            <a:r>
              <a:rPr lang="en-US" altLang="en-US" sz="2400" kern="0" dirty="0" err="1"/>
              <a:t>dim_decl</a:t>
            </a:r>
            <a:r>
              <a:rPr lang="en-US" altLang="en-US" sz="2400" kern="0" dirty="0"/>
              <a:t> : ‘[‘ </a:t>
            </a:r>
            <a:r>
              <a:rPr lang="en-US" altLang="en-US" sz="2400" kern="0" dirty="0" err="1"/>
              <a:t>cexpr</a:t>
            </a:r>
            <a:r>
              <a:rPr lang="en-US" altLang="en-US" sz="2400" kern="0" dirty="0"/>
              <a:t> ‘]’ </a:t>
            </a:r>
          </a:p>
          <a:p>
            <a:pPr>
              <a:lnSpc>
                <a:spcPct val="90000"/>
              </a:lnSpc>
              <a:buFontTx/>
              <a:buNone/>
            </a:pPr>
            <a:r>
              <a:rPr lang="en-US" altLang="en-US" sz="2400" kern="0" dirty="0"/>
              <a:t>		{$$-&gt;n =1; $$-&gt;</a:t>
            </a:r>
            <a:r>
              <a:rPr lang="en-US" altLang="en-US" sz="2400" kern="0" dirty="0" err="1"/>
              <a:t>dimsize</a:t>
            </a:r>
            <a:r>
              <a:rPr lang="en-US" altLang="en-US" sz="2400" kern="0" dirty="0"/>
              <a:t>[0]=$2}</a:t>
            </a:r>
          </a:p>
          <a:p>
            <a:pPr>
              <a:lnSpc>
                <a:spcPct val="90000"/>
              </a:lnSpc>
              <a:buFontTx/>
              <a:buNone/>
            </a:pPr>
            <a:r>
              <a:rPr lang="en-US" altLang="en-US" sz="2400" kern="0" dirty="0"/>
              <a:t>			| </a:t>
            </a:r>
            <a:r>
              <a:rPr lang="en-US" altLang="en-US" sz="2400" kern="0" dirty="0" err="1"/>
              <a:t>dim_decl</a:t>
            </a:r>
            <a:r>
              <a:rPr lang="en-US" altLang="en-US" sz="2400" kern="0" dirty="0"/>
              <a:t> ‘[‘ </a:t>
            </a:r>
            <a:r>
              <a:rPr lang="en-US" altLang="en-US" sz="2400" kern="0" dirty="0" err="1"/>
              <a:t>cexpr</a:t>
            </a:r>
            <a:r>
              <a:rPr lang="en-US" altLang="en-US" sz="2400" kern="0" dirty="0"/>
              <a:t> ‘]’ </a:t>
            </a:r>
          </a:p>
          <a:p>
            <a:pPr>
              <a:lnSpc>
                <a:spcPct val="90000"/>
              </a:lnSpc>
              <a:buFontTx/>
              <a:buNone/>
            </a:pPr>
            <a:r>
              <a:rPr lang="en-US" altLang="en-US" sz="2400" kern="0" dirty="0"/>
              <a:t>		{$$-&gt;n = </a:t>
            </a:r>
            <a:r>
              <a:rPr lang="en-US" altLang="en-US" sz="2400" kern="0" dirty="0" err="1"/>
              <a:t>i</a:t>
            </a:r>
            <a:r>
              <a:rPr lang="en-US" altLang="en-US" sz="2400" kern="0" dirty="0"/>
              <a:t> = $1-&gt;n +1; $$-&gt;</a:t>
            </a:r>
            <a:r>
              <a:rPr lang="en-US" altLang="en-US" sz="2400" kern="0" dirty="0" err="1"/>
              <a:t>dimsize</a:t>
            </a:r>
            <a:r>
              <a:rPr lang="en-US" altLang="en-US" sz="2400" kern="0" dirty="0"/>
              <a:t>[</a:t>
            </a:r>
            <a:r>
              <a:rPr lang="en-US" altLang="en-US" sz="2400" kern="0" dirty="0" err="1"/>
              <a:t>i</a:t>
            </a:r>
            <a:r>
              <a:rPr lang="en-US" altLang="en-US" sz="2400" kern="0" dirty="0"/>
              <a:t>]=$2} </a:t>
            </a:r>
          </a:p>
          <a:p>
            <a:pPr lvl="1">
              <a:lnSpc>
                <a:spcPct val="90000"/>
              </a:lnSpc>
              <a:buFontTx/>
              <a:buNone/>
            </a:pPr>
            <a:endParaRPr lang="en-US" altLang="en-US" kern="0" dirty="0"/>
          </a:p>
          <a:p>
            <a:pPr lvl="1">
              <a:lnSpc>
                <a:spcPct val="90000"/>
              </a:lnSpc>
              <a:buFontTx/>
              <a:buNone/>
            </a:pPr>
            <a:r>
              <a:rPr lang="en-US" altLang="en-US" sz="2400" kern="0" dirty="0"/>
              <a:t>float ABC [100][200][30];</a:t>
            </a:r>
          </a:p>
        </p:txBody>
      </p:sp>
    </p:spTree>
    <p:extLst>
      <p:ext uri="{BB962C8B-B14F-4D97-AF65-F5344CB8AC3E}">
        <p14:creationId xmlns:p14="http://schemas.microsoft.com/office/powerpoint/2010/main" val="176023296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val 2">
            <a:extLst>
              <a:ext uri="{FF2B5EF4-FFF2-40B4-BE49-F238E27FC236}">
                <a16:creationId xmlns:a16="http://schemas.microsoft.com/office/drawing/2014/main" id="{158EF477-9D6C-4426-9F83-6F71ED529B63}"/>
              </a:ext>
            </a:extLst>
          </p:cNvPr>
          <p:cNvSpPr>
            <a:spLocks noChangeArrowheads="1"/>
          </p:cNvSpPr>
          <p:nvPr/>
        </p:nvSpPr>
        <p:spPr bwMode="auto">
          <a:xfrm>
            <a:off x="4705504" y="3213436"/>
            <a:ext cx="914400" cy="533400"/>
          </a:xfrm>
          <a:prstGeom prst="ellipse">
            <a:avLst/>
          </a:prstGeom>
          <a:solidFill>
            <a:schemeClr val="accent1"/>
          </a:solidFill>
          <a:ln w="9525" algn="ctr">
            <a:solidFill>
              <a:srgbClr val="FF0000"/>
            </a:solidFill>
            <a:round/>
            <a:headEnd/>
            <a:tailEnd/>
          </a:ln>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800">
              <a:latin typeface="Arial" panose="020B0604020202020204" pitchFamily="34" charset="0"/>
            </a:endParaRPr>
          </a:p>
        </p:txBody>
      </p:sp>
      <p:sp>
        <p:nvSpPr>
          <p:cNvPr id="4" name="Rectangle 3">
            <a:extLst>
              <a:ext uri="{FF2B5EF4-FFF2-40B4-BE49-F238E27FC236}">
                <a16:creationId xmlns:a16="http://schemas.microsoft.com/office/drawing/2014/main" id="{CBC9CBFC-D9EF-4F11-A077-33E90B62B8B2}"/>
              </a:ext>
            </a:extLst>
          </p:cNvPr>
          <p:cNvSpPr txBox="1">
            <a:spLocks/>
          </p:cNvSpPr>
          <p:nvPr/>
        </p:nvSpPr>
        <p:spPr bwMode="auto">
          <a:xfrm>
            <a:off x="2403088" y="1146717"/>
            <a:ext cx="7772400" cy="276736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882" indent="-342882" algn="l" rtl="0" eaLnBrk="1" fontAlgn="base" hangingPunct="1">
              <a:spcBef>
                <a:spcPct val="20000"/>
              </a:spcBef>
              <a:spcAft>
                <a:spcPct val="0"/>
              </a:spcAft>
              <a:buClr>
                <a:srgbClr val="0000FF"/>
              </a:buClr>
              <a:buSzPct val="80000"/>
              <a:buFont typeface="Wingdings" pitchFamily="2" charset="2"/>
              <a:buChar char="l"/>
              <a:defRPr kumimoji="1" sz="3733">
                <a:solidFill>
                  <a:schemeClr val="tx1"/>
                </a:solidFill>
                <a:latin typeface="Calibri" pitchFamily="34" charset="0"/>
                <a:ea typeface="標楷體" pitchFamily="65" charset="-120"/>
                <a:cs typeface="+mn-cs"/>
              </a:defRPr>
            </a:lvl1pPr>
            <a:lvl2pPr marL="742913" indent="-285737" algn="l" rtl="0" eaLnBrk="1" fontAlgn="base" hangingPunct="1">
              <a:spcBef>
                <a:spcPct val="20000"/>
              </a:spcBef>
              <a:spcAft>
                <a:spcPct val="0"/>
              </a:spcAft>
              <a:buClr>
                <a:srgbClr val="0000FF"/>
              </a:buClr>
              <a:buSzPct val="90000"/>
              <a:buFont typeface="Arial" charset="0"/>
              <a:buChar char="–"/>
              <a:defRPr kumimoji="1" sz="3200">
                <a:solidFill>
                  <a:schemeClr val="tx1"/>
                </a:solidFill>
                <a:latin typeface="Calibri" pitchFamily="34" charset="0"/>
                <a:ea typeface="標楷體" pitchFamily="65" charset="-120"/>
              </a:defRPr>
            </a:lvl2pPr>
            <a:lvl3pPr marL="1142943" indent="-228589" algn="l" rtl="0" eaLnBrk="1" fontAlgn="base" hangingPunct="1">
              <a:spcBef>
                <a:spcPct val="20000"/>
              </a:spcBef>
              <a:spcAft>
                <a:spcPct val="0"/>
              </a:spcAft>
              <a:buChar char="•"/>
              <a:defRPr kumimoji="1" sz="2667">
                <a:solidFill>
                  <a:schemeClr val="tx1"/>
                </a:solidFill>
                <a:latin typeface="Calibri" pitchFamily="34" charset="0"/>
                <a:ea typeface="標楷體" pitchFamily="65" charset="-120"/>
                <a:cs typeface="Calibri" pitchFamily="34" charset="0"/>
              </a:defRPr>
            </a:lvl3pPr>
            <a:lvl4pPr marL="1600121" indent="-228589" algn="l" rtl="0" eaLnBrk="1" fontAlgn="base" hangingPunct="1">
              <a:spcBef>
                <a:spcPct val="20000"/>
              </a:spcBef>
              <a:spcAft>
                <a:spcPct val="0"/>
              </a:spcAft>
              <a:buChar char="–"/>
              <a:defRPr kumimoji="1" sz="2400">
                <a:solidFill>
                  <a:schemeClr val="tx1"/>
                </a:solidFill>
                <a:latin typeface="Calibri" pitchFamily="34" charset="0"/>
                <a:ea typeface="標楷體" pitchFamily="65" charset="-120"/>
                <a:cs typeface="Calibri" pitchFamily="34" charset="0"/>
              </a:defRPr>
            </a:lvl4pPr>
            <a:lvl5pPr marL="2057298" indent="-228589" algn="l" rtl="0" eaLnBrk="1" fontAlgn="base" hangingPunct="1">
              <a:spcBef>
                <a:spcPct val="20000"/>
              </a:spcBef>
              <a:spcAft>
                <a:spcPct val="0"/>
              </a:spcAft>
              <a:buChar char="»"/>
              <a:defRPr kumimoji="1" sz="2133">
                <a:solidFill>
                  <a:schemeClr val="tx1"/>
                </a:solidFill>
                <a:latin typeface="Calibri" pitchFamily="34" charset="0"/>
                <a:ea typeface="標楷體" pitchFamily="65" charset="-120"/>
                <a:cs typeface="Calibri" pitchFamily="34" charset="0"/>
              </a:defRPr>
            </a:lvl5pPr>
            <a:lvl6pPr marL="2514476" indent="-228589" algn="l" rtl="0" eaLnBrk="1" fontAlgn="base" hangingPunct="1">
              <a:spcBef>
                <a:spcPct val="20000"/>
              </a:spcBef>
              <a:spcAft>
                <a:spcPct val="0"/>
              </a:spcAft>
              <a:buChar char="»"/>
              <a:defRPr kumimoji="1" sz="2000">
                <a:solidFill>
                  <a:schemeClr val="tx1"/>
                </a:solidFill>
                <a:latin typeface="+mn-lt"/>
                <a:ea typeface="+mn-ea"/>
              </a:defRPr>
            </a:lvl6pPr>
            <a:lvl7pPr marL="2971652" indent="-228589" algn="l" rtl="0" eaLnBrk="1" fontAlgn="base" hangingPunct="1">
              <a:spcBef>
                <a:spcPct val="20000"/>
              </a:spcBef>
              <a:spcAft>
                <a:spcPct val="0"/>
              </a:spcAft>
              <a:buChar char="»"/>
              <a:defRPr kumimoji="1" sz="2000">
                <a:solidFill>
                  <a:schemeClr val="tx1"/>
                </a:solidFill>
                <a:latin typeface="+mn-lt"/>
                <a:ea typeface="+mn-ea"/>
              </a:defRPr>
            </a:lvl7pPr>
            <a:lvl8pPr marL="3428829" indent="-228589" algn="l" rtl="0" eaLnBrk="1" fontAlgn="base" hangingPunct="1">
              <a:spcBef>
                <a:spcPct val="20000"/>
              </a:spcBef>
              <a:spcAft>
                <a:spcPct val="0"/>
              </a:spcAft>
              <a:buChar char="»"/>
              <a:defRPr kumimoji="1" sz="2000">
                <a:solidFill>
                  <a:schemeClr val="tx1"/>
                </a:solidFill>
                <a:latin typeface="+mn-lt"/>
                <a:ea typeface="+mn-ea"/>
              </a:defRPr>
            </a:lvl8pPr>
            <a:lvl9pPr marL="3886007" indent="-228589" algn="l" rtl="0" eaLnBrk="1" fontAlgn="base" hangingPunct="1">
              <a:spcBef>
                <a:spcPct val="20000"/>
              </a:spcBef>
              <a:spcAft>
                <a:spcPct val="0"/>
              </a:spcAft>
              <a:buChar char="»"/>
              <a:defRPr kumimoji="1" sz="2000">
                <a:solidFill>
                  <a:schemeClr val="tx1"/>
                </a:solidFill>
                <a:latin typeface="+mn-lt"/>
                <a:ea typeface="+mn-ea"/>
              </a:defRPr>
            </a:lvl9pPr>
          </a:lstStyle>
          <a:p>
            <a:pPr>
              <a:lnSpc>
                <a:spcPct val="90000"/>
              </a:lnSpc>
              <a:buFontTx/>
              <a:buNone/>
            </a:pPr>
            <a:r>
              <a:rPr lang="en-US" altLang="en-US" sz="2400" kern="0" dirty="0" err="1"/>
              <a:t>dim_decl</a:t>
            </a:r>
            <a:r>
              <a:rPr lang="en-US" altLang="en-US" sz="2400" kern="0" dirty="0"/>
              <a:t> : ‘[‘ </a:t>
            </a:r>
            <a:r>
              <a:rPr lang="en-US" altLang="en-US" sz="2400" kern="0" dirty="0" err="1"/>
              <a:t>cexpr</a:t>
            </a:r>
            <a:r>
              <a:rPr lang="en-US" altLang="en-US" sz="2400" kern="0" dirty="0"/>
              <a:t> ‘]’ </a:t>
            </a:r>
          </a:p>
          <a:p>
            <a:pPr>
              <a:lnSpc>
                <a:spcPct val="90000"/>
              </a:lnSpc>
              <a:buFontTx/>
              <a:buNone/>
            </a:pPr>
            <a:r>
              <a:rPr lang="en-US" altLang="en-US" sz="2400" kern="0" dirty="0"/>
              <a:t>		{$$-&gt;n =1; $$-&gt;</a:t>
            </a:r>
            <a:r>
              <a:rPr lang="en-US" altLang="en-US" sz="2400" kern="0" dirty="0" err="1"/>
              <a:t>dimsize</a:t>
            </a:r>
            <a:r>
              <a:rPr lang="en-US" altLang="en-US" sz="2400" kern="0" dirty="0"/>
              <a:t>[0]=$2}</a:t>
            </a:r>
          </a:p>
          <a:p>
            <a:pPr>
              <a:lnSpc>
                <a:spcPct val="90000"/>
              </a:lnSpc>
              <a:buFontTx/>
              <a:buNone/>
            </a:pPr>
            <a:r>
              <a:rPr lang="en-US" altLang="en-US" sz="2400" kern="0" dirty="0"/>
              <a:t>			| </a:t>
            </a:r>
            <a:r>
              <a:rPr lang="en-US" altLang="en-US" sz="2400" kern="0" dirty="0" err="1"/>
              <a:t>dim_decl</a:t>
            </a:r>
            <a:r>
              <a:rPr lang="en-US" altLang="en-US" sz="2400" kern="0" dirty="0"/>
              <a:t> ‘[‘ </a:t>
            </a:r>
            <a:r>
              <a:rPr lang="en-US" altLang="en-US" sz="2400" kern="0" dirty="0" err="1"/>
              <a:t>cexpr</a:t>
            </a:r>
            <a:r>
              <a:rPr lang="en-US" altLang="en-US" sz="2400" kern="0" dirty="0"/>
              <a:t> ‘]’ </a:t>
            </a:r>
          </a:p>
          <a:p>
            <a:pPr>
              <a:lnSpc>
                <a:spcPct val="90000"/>
              </a:lnSpc>
              <a:buFontTx/>
              <a:buNone/>
            </a:pPr>
            <a:r>
              <a:rPr lang="en-US" altLang="en-US" sz="2400" kern="0" dirty="0"/>
              <a:t>		{$$-&gt;n = </a:t>
            </a:r>
            <a:r>
              <a:rPr lang="en-US" altLang="en-US" sz="2400" kern="0" dirty="0" err="1"/>
              <a:t>i</a:t>
            </a:r>
            <a:r>
              <a:rPr lang="en-US" altLang="en-US" sz="2400" kern="0" dirty="0"/>
              <a:t> = $1-&gt;n +1; $$-&gt;</a:t>
            </a:r>
            <a:r>
              <a:rPr lang="en-US" altLang="en-US" sz="2400" kern="0" dirty="0" err="1"/>
              <a:t>dimsize</a:t>
            </a:r>
            <a:r>
              <a:rPr lang="en-US" altLang="en-US" sz="2400" kern="0" dirty="0"/>
              <a:t>[</a:t>
            </a:r>
            <a:r>
              <a:rPr lang="en-US" altLang="en-US" sz="2400" kern="0" dirty="0" err="1"/>
              <a:t>i</a:t>
            </a:r>
            <a:r>
              <a:rPr lang="en-US" altLang="en-US" sz="2400" kern="0" dirty="0"/>
              <a:t>]=$2} </a:t>
            </a:r>
          </a:p>
          <a:p>
            <a:pPr lvl="1">
              <a:lnSpc>
                <a:spcPct val="90000"/>
              </a:lnSpc>
              <a:buFontTx/>
              <a:buNone/>
            </a:pPr>
            <a:endParaRPr lang="en-US" altLang="en-US" kern="0" dirty="0"/>
          </a:p>
          <a:p>
            <a:pPr lvl="1">
              <a:lnSpc>
                <a:spcPct val="90000"/>
              </a:lnSpc>
              <a:buFontTx/>
              <a:buNone/>
            </a:pPr>
            <a:r>
              <a:rPr lang="en-US" altLang="en-US" sz="2400" kern="0" dirty="0"/>
              <a:t>float ABC [100][200][30];</a:t>
            </a:r>
          </a:p>
        </p:txBody>
      </p:sp>
      <p:sp>
        <p:nvSpPr>
          <p:cNvPr id="7" name="投影片編號版面配置區 6"/>
          <p:cNvSpPr>
            <a:spLocks noGrp="1"/>
          </p:cNvSpPr>
          <p:nvPr>
            <p:ph type="sldNum" sz="quarter" idx="10"/>
          </p:nvPr>
        </p:nvSpPr>
        <p:spPr/>
        <p:txBody>
          <a:bodyPr/>
          <a:lstStyle/>
          <a:p>
            <a:fld id="{D9B6BDF2-6896-4B98-8776-C18582F63BA5}" type="slidenum">
              <a:rPr lang="zh-TW" altLang="en-US" smtClean="0"/>
              <a:pPr/>
              <a:t>34</a:t>
            </a:fld>
            <a:endParaRPr lang="zh-TW" altLang="en-US"/>
          </a:p>
        </p:txBody>
      </p:sp>
      <p:sp>
        <p:nvSpPr>
          <p:cNvPr id="3" name="Rectangle 2">
            <a:extLst>
              <a:ext uri="{FF2B5EF4-FFF2-40B4-BE49-F238E27FC236}">
                <a16:creationId xmlns:a16="http://schemas.microsoft.com/office/drawing/2014/main" id="{A73F9ED0-A427-4F1E-A136-2410BD4750A2}"/>
              </a:ext>
            </a:extLst>
          </p:cNvPr>
          <p:cNvSpPr>
            <a:spLocks noGrp="1"/>
          </p:cNvSpPr>
          <p:nvPr>
            <p:ph type="title"/>
          </p:nvPr>
        </p:nvSpPr>
        <p:spPr>
          <a:xfrm>
            <a:off x="1025331" y="144966"/>
            <a:ext cx="10972800" cy="682122"/>
          </a:xfrm>
        </p:spPr>
        <p:txBody>
          <a:bodyPr/>
          <a:lstStyle/>
          <a:p>
            <a:r>
              <a:rPr lang="en-US" altLang="zh-CN" sz="3600" dirty="0"/>
              <a:t>Attribute Collection in Parser (3) </a:t>
            </a:r>
          </a:p>
        </p:txBody>
      </p:sp>
      <p:sp>
        <p:nvSpPr>
          <p:cNvPr id="8" name="Rectangle 17">
            <a:extLst>
              <a:ext uri="{FF2B5EF4-FFF2-40B4-BE49-F238E27FC236}">
                <a16:creationId xmlns:a16="http://schemas.microsoft.com/office/drawing/2014/main" id="{42ACEF44-1F41-4EA1-B5BE-D6498D7145F5}"/>
              </a:ext>
            </a:extLst>
          </p:cNvPr>
          <p:cNvSpPr>
            <a:spLocks noChangeArrowheads="1"/>
          </p:cNvSpPr>
          <p:nvPr/>
        </p:nvSpPr>
        <p:spPr bwMode="auto">
          <a:xfrm>
            <a:off x="1893385" y="5589278"/>
            <a:ext cx="1524000" cy="381000"/>
          </a:xfrm>
          <a:prstGeom prst="rect">
            <a:avLst/>
          </a:prstGeom>
          <a:solidFill>
            <a:srgbClr val="FFBC01"/>
          </a:solidFill>
          <a:ln w="28575">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zh-TW" sz="1800" b="1">
                <a:latin typeface="Arial" panose="020B0604020202020204" pitchFamily="34" charset="0"/>
              </a:rPr>
              <a:t>float</a:t>
            </a:r>
            <a:endParaRPr lang="zh-TW" altLang="en-US" sz="1800" b="1">
              <a:latin typeface="Arial" panose="020B0604020202020204" pitchFamily="34" charset="0"/>
            </a:endParaRPr>
          </a:p>
        </p:txBody>
      </p:sp>
      <p:sp>
        <p:nvSpPr>
          <p:cNvPr id="9" name="Rectangle 18">
            <a:extLst>
              <a:ext uri="{FF2B5EF4-FFF2-40B4-BE49-F238E27FC236}">
                <a16:creationId xmlns:a16="http://schemas.microsoft.com/office/drawing/2014/main" id="{028EC1FF-57DF-426F-95AC-40EE57D6D3A3}"/>
              </a:ext>
            </a:extLst>
          </p:cNvPr>
          <p:cNvSpPr>
            <a:spLocks noChangeArrowheads="1"/>
          </p:cNvSpPr>
          <p:nvPr/>
        </p:nvSpPr>
        <p:spPr bwMode="auto">
          <a:xfrm>
            <a:off x="1890210" y="5216215"/>
            <a:ext cx="1524000" cy="381000"/>
          </a:xfrm>
          <a:prstGeom prst="rect">
            <a:avLst/>
          </a:prstGeom>
          <a:solidFill>
            <a:srgbClr val="FFBC01"/>
          </a:solidFill>
          <a:ln w="28575">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zh-TW" sz="2400">
                <a:latin typeface="Arial" panose="020B0604020202020204" pitchFamily="34" charset="0"/>
              </a:rPr>
              <a:t>ID</a:t>
            </a:r>
            <a:endParaRPr lang="zh-TW" altLang="en-US" sz="2400">
              <a:latin typeface="Arial" panose="020B0604020202020204" pitchFamily="34" charset="0"/>
            </a:endParaRPr>
          </a:p>
        </p:txBody>
      </p:sp>
      <p:sp>
        <p:nvSpPr>
          <p:cNvPr id="10" name="Rectangle 19">
            <a:extLst>
              <a:ext uri="{FF2B5EF4-FFF2-40B4-BE49-F238E27FC236}">
                <a16:creationId xmlns:a16="http://schemas.microsoft.com/office/drawing/2014/main" id="{3BBCE1F2-D75B-4B9A-9154-C19E2CE026CB}"/>
              </a:ext>
            </a:extLst>
          </p:cNvPr>
          <p:cNvSpPr>
            <a:spLocks noChangeArrowheads="1"/>
          </p:cNvSpPr>
          <p:nvPr/>
        </p:nvSpPr>
        <p:spPr bwMode="auto">
          <a:xfrm>
            <a:off x="1890210" y="4835215"/>
            <a:ext cx="1524000" cy="381000"/>
          </a:xfrm>
          <a:prstGeom prst="rect">
            <a:avLst/>
          </a:prstGeom>
          <a:solidFill>
            <a:srgbClr val="FFBC01"/>
          </a:solidFill>
          <a:ln w="28575">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zh-TW" sz="2400">
                <a:latin typeface="Arial" panose="020B0604020202020204" pitchFamily="34" charset="0"/>
              </a:rPr>
              <a:t>dim_decl</a:t>
            </a:r>
            <a:endParaRPr lang="zh-TW" altLang="en-US" sz="2400">
              <a:latin typeface="Arial" panose="020B0604020202020204" pitchFamily="34" charset="0"/>
            </a:endParaRPr>
          </a:p>
        </p:txBody>
      </p:sp>
      <p:sp>
        <p:nvSpPr>
          <p:cNvPr id="11" name="Rectangle 20">
            <a:extLst>
              <a:ext uri="{FF2B5EF4-FFF2-40B4-BE49-F238E27FC236}">
                <a16:creationId xmlns:a16="http://schemas.microsoft.com/office/drawing/2014/main" id="{6AE32C3D-0B24-463F-8310-F8CC4C5F7887}"/>
              </a:ext>
            </a:extLst>
          </p:cNvPr>
          <p:cNvSpPr>
            <a:spLocks noChangeArrowheads="1"/>
          </p:cNvSpPr>
          <p:nvPr/>
        </p:nvSpPr>
        <p:spPr bwMode="auto">
          <a:xfrm>
            <a:off x="1890210" y="4454215"/>
            <a:ext cx="1524000" cy="381000"/>
          </a:xfrm>
          <a:prstGeom prst="rect">
            <a:avLst/>
          </a:prstGeom>
          <a:solidFill>
            <a:srgbClr val="FFBC01"/>
          </a:solidFill>
          <a:ln w="28575">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zh-TW" sz="2400">
                <a:latin typeface="Arial" panose="020B0604020202020204" pitchFamily="34" charset="0"/>
              </a:rPr>
              <a:t>[</a:t>
            </a:r>
            <a:endParaRPr lang="zh-TW" altLang="en-US" sz="2400">
              <a:latin typeface="Arial" panose="020B0604020202020204" pitchFamily="34" charset="0"/>
            </a:endParaRPr>
          </a:p>
        </p:txBody>
      </p:sp>
      <p:sp>
        <p:nvSpPr>
          <p:cNvPr id="12" name="Rectangle 23">
            <a:extLst>
              <a:ext uri="{FF2B5EF4-FFF2-40B4-BE49-F238E27FC236}">
                <a16:creationId xmlns:a16="http://schemas.microsoft.com/office/drawing/2014/main" id="{E3F59900-781D-420E-81D8-4D9AE35AF091}"/>
              </a:ext>
            </a:extLst>
          </p:cNvPr>
          <p:cNvSpPr>
            <a:spLocks noChangeArrowheads="1"/>
          </p:cNvSpPr>
          <p:nvPr/>
        </p:nvSpPr>
        <p:spPr bwMode="auto">
          <a:xfrm>
            <a:off x="3719010" y="5597215"/>
            <a:ext cx="1524000" cy="381000"/>
          </a:xfrm>
          <a:prstGeom prst="rect">
            <a:avLst/>
          </a:prstGeom>
          <a:solidFill>
            <a:srgbClr val="0033CC"/>
          </a:solidFill>
          <a:ln w="28575">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endParaRPr lang="zh-TW" altLang="en-US" sz="1800">
              <a:solidFill>
                <a:schemeClr val="bg1"/>
              </a:solidFill>
              <a:latin typeface="Arial" panose="020B0604020202020204" pitchFamily="34" charset="0"/>
            </a:endParaRPr>
          </a:p>
        </p:txBody>
      </p:sp>
      <p:sp>
        <p:nvSpPr>
          <p:cNvPr id="13" name="Rectangle 24">
            <a:extLst>
              <a:ext uri="{FF2B5EF4-FFF2-40B4-BE49-F238E27FC236}">
                <a16:creationId xmlns:a16="http://schemas.microsoft.com/office/drawing/2014/main" id="{E0C5D60E-2050-41F0-A939-564EF101CAA3}"/>
              </a:ext>
            </a:extLst>
          </p:cNvPr>
          <p:cNvSpPr>
            <a:spLocks noChangeArrowheads="1"/>
          </p:cNvSpPr>
          <p:nvPr/>
        </p:nvSpPr>
        <p:spPr bwMode="auto">
          <a:xfrm>
            <a:off x="3719010" y="5216215"/>
            <a:ext cx="1524000" cy="381000"/>
          </a:xfrm>
          <a:prstGeom prst="rect">
            <a:avLst/>
          </a:prstGeom>
          <a:solidFill>
            <a:srgbClr val="0033CC"/>
          </a:solidFill>
          <a:ln w="28575">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zh-TW" sz="1800">
                <a:solidFill>
                  <a:schemeClr val="bg1"/>
                </a:solidFill>
                <a:latin typeface="Arial" panose="020B0604020202020204" pitchFamily="34" charset="0"/>
              </a:rPr>
              <a:t>ABC</a:t>
            </a:r>
            <a:endParaRPr lang="zh-TW" altLang="en-US" sz="1800">
              <a:solidFill>
                <a:schemeClr val="bg1"/>
              </a:solidFill>
              <a:latin typeface="Arial" panose="020B0604020202020204" pitchFamily="34" charset="0"/>
            </a:endParaRPr>
          </a:p>
        </p:txBody>
      </p:sp>
      <p:sp>
        <p:nvSpPr>
          <p:cNvPr id="14" name="Rectangle 25">
            <a:extLst>
              <a:ext uri="{FF2B5EF4-FFF2-40B4-BE49-F238E27FC236}">
                <a16:creationId xmlns:a16="http://schemas.microsoft.com/office/drawing/2014/main" id="{A5CE92C2-49EF-469F-8788-DD2F3BCA214E}"/>
              </a:ext>
            </a:extLst>
          </p:cNvPr>
          <p:cNvSpPr>
            <a:spLocks noChangeArrowheads="1"/>
          </p:cNvSpPr>
          <p:nvPr/>
        </p:nvSpPr>
        <p:spPr bwMode="auto">
          <a:xfrm>
            <a:off x="3719010" y="4835215"/>
            <a:ext cx="1524000" cy="381000"/>
          </a:xfrm>
          <a:prstGeom prst="rect">
            <a:avLst/>
          </a:prstGeom>
          <a:solidFill>
            <a:srgbClr val="0033CC"/>
          </a:solidFill>
          <a:ln w="28575">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zh-TW" sz="1800">
                <a:solidFill>
                  <a:schemeClr val="bg1"/>
                </a:solidFill>
                <a:latin typeface="Arial" panose="020B0604020202020204" pitchFamily="34" charset="0"/>
              </a:rPr>
              <a:t>{1, [100]}</a:t>
            </a:r>
            <a:endParaRPr lang="zh-TW" altLang="en-US" sz="1800">
              <a:solidFill>
                <a:schemeClr val="bg1"/>
              </a:solidFill>
              <a:latin typeface="Arial" panose="020B0604020202020204" pitchFamily="34" charset="0"/>
            </a:endParaRPr>
          </a:p>
        </p:txBody>
      </p:sp>
      <p:sp>
        <p:nvSpPr>
          <p:cNvPr id="15" name="Rectangle 26">
            <a:extLst>
              <a:ext uri="{FF2B5EF4-FFF2-40B4-BE49-F238E27FC236}">
                <a16:creationId xmlns:a16="http://schemas.microsoft.com/office/drawing/2014/main" id="{43F587E3-862F-4E8C-A419-9D11ABC5E5F2}"/>
              </a:ext>
            </a:extLst>
          </p:cNvPr>
          <p:cNvSpPr>
            <a:spLocks noChangeArrowheads="1"/>
          </p:cNvSpPr>
          <p:nvPr/>
        </p:nvSpPr>
        <p:spPr bwMode="auto">
          <a:xfrm>
            <a:off x="3719010" y="4454215"/>
            <a:ext cx="1524000" cy="381000"/>
          </a:xfrm>
          <a:prstGeom prst="rect">
            <a:avLst/>
          </a:prstGeom>
          <a:solidFill>
            <a:srgbClr val="0033CC"/>
          </a:solidFill>
          <a:ln w="28575">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endParaRPr lang="zh-TW" altLang="en-US" sz="1800">
              <a:solidFill>
                <a:schemeClr val="bg1"/>
              </a:solidFill>
              <a:latin typeface="Arial" panose="020B0604020202020204" pitchFamily="34" charset="0"/>
            </a:endParaRPr>
          </a:p>
        </p:txBody>
      </p:sp>
      <p:cxnSp>
        <p:nvCxnSpPr>
          <p:cNvPr id="16" name="Straight Arrow Connector 12">
            <a:extLst>
              <a:ext uri="{FF2B5EF4-FFF2-40B4-BE49-F238E27FC236}">
                <a16:creationId xmlns:a16="http://schemas.microsoft.com/office/drawing/2014/main" id="{C6F240F3-0A84-4663-9F37-6C35D1531A3F}"/>
              </a:ext>
            </a:extLst>
          </p:cNvPr>
          <p:cNvCxnSpPr>
            <a:cxnSpLocks noChangeShapeType="1"/>
            <a:endCxn id="19" idx="1"/>
          </p:cNvCxnSpPr>
          <p:nvPr/>
        </p:nvCxnSpPr>
        <p:spPr bwMode="auto">
          <a:xfrm>
            <a:off x="5322771" y="3746836"/>
            <a:ext cx="1191400" cy="1280080"/>
          </a:xfrm>
          <a:prstGeom prst="straightConnector1">
            <a:avLst/>
          </a:prstGeom>
          <a:noFill/>
          <a:ln w="41275" algn="ctr">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17" name="Rectangle 17">
            <a:extLst>
              <a:ext uri="{FF2B5EF4-FFF2-40B4-BE49-F238E27FC236}">
                <a16:creationId xmlns:a16="http://schemas.microsoft.com/office/drawing/2014/main" id="{B001B58B-8D4A-4325-9BA9-6308FA354494}"/>
              </a:ext>
            </a:extLst>
          </p:cNvPr>
          <p:cNvSpPr>
            <a:spLocks noChangeArrowheads="1"/>
          </p:cNvSpPr>
          <p:nvPr/>
        </p:nvSpPr>
        <p:spPr bwMode="auto">
          <a:xfrm>
            <a:off x="6517346" y="5590478"/>
            <a:ext cx="1524000" cy="381000"/>
          </a:xfrm>
          <a:prstGeom prst="rect">
            <a:avLst/>
          </a:prstGeom>
          <a:solidFill>
            <a:srgbClr val="FFBC01"/>
          </a:solidFill>
          <a:ln w="28575">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zh-TW" sz="1800" b="1">
                <a:latin typeface="Arial" panose="020B0604020202020204" pitchFamily="34" charset="0"/>
              </a:rPr>
              <a:t>float</a:t>
            </a:r>
            <a:endParaRPr lang="zh-TW" altLang="en-US" sz="1800" b="1">
              <a:latin typeface="Arial" panose="020B0604020202020204" pitchFamily="34" charset="0"/>
            </a:endParaRPr>
          </a:p>
        </p:txBody>
      </p:sp>
      <p:sp>
        <p:nvSpPr>
          <p:cNvPr id="18" name="Rectangle 18">
            <a:extLst>
              <a:ext uri="{FF2B5EF4-FFF2-40B4-BE49-F238E27FC236}">
                <a16:creationId xmlns:a16="http://schemas.microsoft.com/office/drawing/2014/main" id="{D43F6327-A056-4E40-ACB7-187E2F7193E6}"/>
              </a:ext>
            </a:extLst>
          </p:cNvPr>
          <p:cNvSpPr>
            <a:spLocks noChangeArrowheads="1"/>
          </p:cNvSpPr>
          <p:nvPr/>
        </p:nvSpPr>
        <p:spPr bwMode="auto">
          <a:xfrm>
            <a:off x="6514171" y="5217416"/>
            <a:ext cx="1524000" cy="381000"/>
          </a:xfrm>
          <a:prstGeom prst="rect">
            <a:avLst/>
          </a:prstGeom>
          <a:solidFill>
            <a:srgbClr val="FFBC01"/>
          </a:solidFill>
          <a:ln w="28575">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zh-TW" sz="2400">
                <a:latin typeface="Arial" panose="020B0604020202020204" pitchFamily="34" charset="0"/>
              </a:rPr>
              <a:t>ID</a:t>
            </a:r>
            <a:endParaRPr lang="zh-TW" altLang="en-US" sz="2400">
              <a:latin typeface="Arial" panose="020B0604020202020204" pitchFamily="34" charset="0"/>
            </a:endParaRPr>
          </a:p>
        </p:txBody>
      </p:sp>
      <p:sp>
        <p:nvSpPr>
          <p:cNvPr id="19" name="Rectangle 19">
            <a:extLst>
              <a:ext uri="{FF2B5EF4-FFF2-40B4-BE49-F238E27FC236}">
                <a16:creationId xmlns:a16="http://schemas.microsoft.com/office/drawing/2014/main" id="{5620C99A-7F02-4290-BCC0-BEDF693E4374}"/>
              </a:ext>
            </a:extLst>
          </p:cNvPr>
          <p:cNvSpPr>
            <a:spLocks noChangeArrowheads="1"/>
          </p:cNvSpPr>
          <p:nvPr/>
        </p:nvSpPr>
        <p:spPr bwMode="auto">
          <a:xfrm>
            <a:off x="6514171" y="4836416"/>
            <a:ext cx="1524000" cy="381000"/>
          </a:xfrm>
          <a:prstGeom prst="rect">
            <a:avLst/>
          </a:prstGeom>
          <a:solidFill>
            <a:srgbClr val="FFBC01"/>
          </a:solidFill>
          <a:ln w="28575">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zh-TW" sz="2400">
                <a:latin typeface="Arial" panose="020B0604020202020204" pitchFamily="34" charset="0"/>
              </a:rPr>
              <a:t>dim_decl</a:t>
            </a:r>
            <a:endParaRPr lang="zh-TW" altLang="en-US" sz="2400">
              <a:latin typeface="Arial" panose="020B0604020202020204" pitchFamily="34" charset="0"/>
            </a:endParaRPr>
          </a:p>
        </p:txBody>
      </p:sp>
      <p:sp>
        <p:nvSpPr>
          <p:cNvPr id="20" name="Rectangle 20">
            <a:extLst>
              <a:ext uri="{FF2B5EF4-FFF2-40B4-BE49-F238E27FC236}">
                <a16:creationId xmlns:a16="http://schemas.microsoft.com/office/drawing/2014/main" id="{1E023749-2027-4C4E-BC14-A7EF27B91094}"/>
              </a:ext>
            </a:extLst>
          </p:cNvPr>
          <p:cNvSpPr>
            <a:spLocks noChangeArrowheads="1"/>
          </p:cNvSpPr>
          <p:nvPr/>
        </p:nvSpPr>
        <p:spPr bwMode="auto">
          <a:xfrm>
            <a:off x="6514171" y="4455416"/>
            <a:ext cx="1524000" cy="381000"/>
          </a:xfrm>
          <a:prstGeom prst="rect">
            <a:avLst/>
          </a:prstGeom>
          <a:solidFill>
            <a:srgbClr val="FFBC01"/>
          </a:solidFill>
          <a:ln w="28575">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zh-TW" sz="2400">
                <a:latin typeface="Arial" panose="020B0604020202020204" pitchFamily="34" charset="0"/>
              </a:rPr>
              <a:t>[</a:t>
            </a:r>
            <a:endParaRPr lang="zh-TW" altLang="en-US" sz="2400">
              <a:latin typeface="Arial" panose="020B0604020202020204" pitchFamily="34" charset="0"/>
            </a:endParaRPr>
          </a:p>
        </p:txBody>
      </p:sp>
      <p:sp>
        <p:nvSpPr>
          <p:cNvPr id="21" name="Rectangle 23">
            <a:extLst>
              <a:ext uri="{FF2B5EF4-FFF2-40B4-BE49-F238E27FC236}">
                <a16:creationId xmlns:a16="http://schemas.microsoft.com/office/drawing/2014/main" id="{3BA3AD84-10CD-4293-BE91-1AB65A7CA004}"/>
              </a:ext>
            </a:extLst>
          </p:cNvPr>
          <p:cNvSpPr>
            <a:spLocks noChangeArrowheads="1"/>
          </p:cNvSpPr>
          <p:nvPr/>
        </p:nvSpPr>
        <p:spPr bwMode="auto">
          <a:xfrm>
            <a:off x="8342971" y="5598416"/>
            <a:ext cx="1524000" cy="381000"/>
          </a:xfrm>
          <a:prstGeom prst="rect">
            <a:avLst/>
          </a:prstGeom>
          <a:solidFill>
            <a:srgbClr val="0033CC"/>
          </a:solidFill>
          <a:ln w="28575">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endParaRPr lang="zh-TW" altLang="en-US" sz="1800">
              <a:solidFill>
                <a:schemeClr val="bg1"/>
              </a:solidFill>
              <a:latin typeface="Arial" panose="020B0604020202020204" pitchFamily="34" charset="0"/>
            </a:endParaRPr>
          </a:p>
        </p:txBody>
      </p:sp>
      <p:sp>
        <p:nvSpPr>
          <p:cNvPr id="22" name="Rectangle 24">
            <a:extLst>
              <a:ext uri="{FF2B5EF4-FFF2-40B4-BE49-F238E27FC236}">
                <a16:creationId xmlns:a16="http://schemas.microsoft.com/office/drawing/2014/main" id="{04E28617-EA33-4BEA-AD93-B25AA1142DDC}"/>
              </a:ext>
            </a:extLst>
          </p:cNvPr>
          <p:cNvSpPr>
            <a:spLocks noChangeArrowheads="1"/>
          </p:cNvSpPr>
          <p:nvPr/>
        </p:nvSpPr>
        <p:spPr bwMode="auto">
          <a:xfrm>
            <a:off x="8342971" y="5217416"/>
            <a:ext cx="1524000" cy="381000"/>
          </a:xfrm>
          <a:prstGeom prst="rect">
            <a:avLst/>
          </a:prstGeom>
          <a:solidFill>
            <a:srgbClr val="0033CC"/>
          </a:solidFill>
          <a:ln w="28575">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zh-TW" sz="1800">
                <a:solidFill>
                  <a:schemeClr val="bg1"/>
                </a:solidFill>
                <a:latin typeface="Arial" panose="020B0604020202020204" pitchFamily="34" charset="0"/>
              </a:rPr>
              <a:t>ABC</a:t>
            </a:r>
            <a:endParaRPr lang="zh-TW" altLang="en-US" sz="1800">
              <a:solidFill>
                <a:schemeClr val="bg1"/>
              </a:solidFill>
              <a:latin typeface="Arial" panose="020B0604020202020204" pitchFamily="34" charset="0"/>
            </a:endParaRPr>
          </a:p>
        </p:txBody>
      </p:sp>
      <p:sp>
        <p:nvSpPr>
          <p:cNvPr id="23" name="Rectangle 25">
            <a:extLst>
              <a:ext uri="{FF2B5EF4-FFF2-40B4-BE49-F238E27FC236}">
                <a16:creationId xmlns:a16="http://schemas.microsoft.com/office/drawing/2014/main" id="{391ED70D-D117-4FD9-80A7-71598EC129F5}"/>
              </a:ext>
            </a:extLst>
          </p:cNvPr>
          <p:cNvSpPr>
            <a:spLocks noChangeArrowheads="1"/>
          </p:cNvSpPr>
          <p:nvPr/>
        </p:nvSpPr>
        <p:spPr bwMode="auto">
          <a:xfrm>
            <a:off x="8342971" y="4836416"/>
            <a:ext cx="1524000" cy="381000"/>
          </a:xfrm>
          <a:prstGeom prst="rect">
            <a:avLst/>
          </a:prstGeom>
          <a:solidFill>
            <a:srgbClr val="0033CC"/>
          </a:solidFill>
          <a:ln w="28575">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zh-TW" sz="1800">
                <a:solidFill>
                  <a:schemeClr val="bg1"/>
                </a:solidFill>
                <a:latin typeface="Arial" panose="020B0604020202020204" pitchFamily="34" charset="0"/>
              </a:rPr>
              <a:t>{2, [100,200]}</a:t>
            </a:r>
            <a:endParaRPr lang="zh-TW" altLang="en-US" sz="1800">
              <a:solidFill>
                <a:schemeClr val="bg1"/>
              </a:solidFill>
              <a:latin typeface="Arial" panose="020B0604020202020204" pitchFamily="34" charset="0"/>
            </a:endParaRPr>
          </a:p>
        </p:txBody>
      </p:sp>
      <p:sp>
        <p:nvSpPr>
          <p:cNvPr id="24" name="Rectangle 26">
            <a:extLst>
              <a:ext uri="{FF2B5EF4-FFF2-40B4-BE49-F238E27FC236}">
                <a16:creationId xmlns:a16="http://schemas.microsoft.com/office/drawing/2014/main" id="{02BF40D6-C0F8-45DF-87C3-42AB80AC2A91}"/>
              </a:ext>
            </a:extLst>
          </p:cNvPr>
          <p:cNvSpPr>
            <a:spLocks noChangeArrowheads="1"/>
          </p:cNvSpPr>
          <p:nvPr/>
        </p:nvSpPr>
        <p:spPr bwMode="auto">
          <a:xfrm>
            <a:off x="8342971" y="4455416"/>
            <a:ext cx="1524000" cy="381000"/>
          </a:xfrm>
          <a:prstGeom prst="rect">
            <a:avLst/>
          </a:prstGeom>
          <a:solidFill>
            <a:srgbClr val="0033CC"/>
          </a:solidFill>
          <a:ln w="28575">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endParaRPr lang="zh-TW" altLang="en-US" sz="1800">
              <a:solidFill>
                <a:schemeClr val="bg1"/>
              </a:solidFill>
              <a:latin typeface="Arial" panose="020B0604020202020204" pitchFamily="34" charset="0"/>
            </a:endParaRPr>
          </a:p>
        </p:txBody>
      </p:sp>
    </p:spTree>
    <p:extLst>
      <p:ext uri="{BB962C8B-B14F-4D97-AF65-F5344CB8AC3E}">
        <p14:creationId xmlns:p14="http://schemas.microsoft.com/office/powerpoint/2010/main" val="301188758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0"/>
          </p:nvPr>
        </p:nvSpPr>
        <p:spPr/>
        <p:txBody>
          <a:bodyPr/>
          <a:lstStyle/>
          <a:p>
            <a:fld id="{D9B6BDF2-6896-4B98-8776-C18582F63BA5}" type="slidenum">
              <a:rPr lang="zh-TW" altLang="en-US" smtClean="0"/>
              <a:pPr/>
              <a:t>35</a:t>
            </a:fld>
            <a:endParaRPr lang="zh-TW" altLang="en-US"/>
          </a:p>
        </p:txBody>
      </p:sp>
      <p:sp>
        <p:nvSpPr>
          <p:cNvPr id="3" name="Rectangle 2">
            <a:extLst>
              <a:ext uri="{FF2B5EF4-FFF2-40B4-BE49-F238E27FC236}">
                <a16:creationId xmlns:a16="http://schemas.microsoft.com/office/drawing/2014/main" id="{077BBBBB-FCD9-482B-8163-64F4405F77B7}"/>
              </a:ext>
            </a:extLst>
          </p:cNvPr>
          <p:cNvSpPr>
            <a:spLocks noGrp="1"/>
          </p:cNvSpPr>
          <p:nvPr>
            <p:ph type="title"/>
          </p:nvPr>
        </p:nvSpPr>
        <p:spPr>
          <a:xfrm>
            <a:off x="1048215" y="133157"/>
            <a:ext cx="9221323" cy="762000"/>
          </a:xfrm>
        </p:spPr>
        <p:txBody>
          <a:bodyPr/>
          <a:lstStyle/>
          <a:p>
            <a:r>
              <a:rPr lang="en-US" altLang="zh-TW" sz="4000">
                <a:ea typeface="新細明體" panose="02020500000000000000" pitchFamily="18" charset="-120"/>
              </a:rPr>
              <a:t>Building a List (e.g. parameters)</a:t>
            </a:r>
          </a:p>
        </p:txBody>
      </p:sp>
      <p:pic>
        <p:nvPicPr>
          <p:cNvPr id="5" name="图片 4">
            <a:extLst>
              <a:ext uri="{FF2B5EF4-FFF2-40B4-BE49-F238E27FC236}">
                <a16:creationId xmlns:a16="http://schemas.microsoft.com/office/drawing/2014/main" id="{D30CBF9A-B85E-4E44-B625-280C60759A33}"/>
              </a:ext>
            </a:extLst>
          </p:cNvPr>
          <p:cNvPicPr>
            <a:picLocks noChangeAspect="1"/>
          </p:cNvPicPr>
          <p:nvPr/>
        </p:nvPicPr>
        <p:blipFill>
          <a:blip r:embed="rId2"/>
          <a:stretch>
            <a:fillRect/>
          </a:stretch>
        </p:blipFill>
        <p:spPr>
          <a:xfrm>
            <a:off x="1999008" y="1365180"/>
            <a:ext cx="8134350" cy="3590925"/>
          </a:xfrm>
          <a:prstGeom prst="rect">
            <a:avLst/>
          </a:prstGeom>
        </p:spPr>
      </p:pic>
    </p:spTree>
    <p:extLst>
      <p:ext uri="{BB962C8B-B14F-4D97-AF65-F5344CB8AC3E}">
        <p14:creationId xmlns:p14="http://schemas.microsoft.com/office/powerpoint/2010/main" val="255362967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0"/>
          </p:nvPr>
        </p:nvSpPr>
        <p:spPr/>
        <p:txBody>
          <a:bodyPr/>
          <a:lstStyle/>
          <a:p>
            <a:fld id="{D9B6BDF2-6896-4B98-8776-C18582F63BA5}" type="slidenum">
              <a:rPr lang="zh-TW" altLang="en-US" smtClean="0"/>
              <a:pPr/>
              <a:t>36</a:t>
            </a:fld>
            <a:endParaRPr lang="zh-TW" altLang="en-US"/>
          </a:p>
        </p:txBody>
      </p:sp>
      <p:sp>
        <p:nvSpPr>
          <p:cNvPr id="3" name="Rectangle 2">
            <a:extLst>
              <a:ext uri="{FF2B5EF4-FFF2-40B4-BE49-F238E27FC236}">
                <a16:creationId xmlns:a16="http://schemas.microsoft.com/office/drawing/2014/main" id="{897BCB49-2C62-46AF-9DBC-FA81112F58E2}"/>
              </a:ext>
            </a:extLst>
          </p:cNvPr>
          <p:cNvSpPr>
            <a:spLocks noGrp="1"/>
          </p:cNvSpPr>
          <p:nvPr>
            <p:ph type="title"/>
          </p:nvPr>
        </p:nvSpPr>
        <p:spPr>
          <a:xfrm>
            <a:off x="1045040" y="178420"/>
            <a:ext cx="8994775" cy="609600"/>
          </a:xfrm>
        </p:spPr>
        <p:txBody>
          <a:bodyPr/>
          <a:lstStyle/>
          <a:p>
            <a:r>
              <a:rPr lang="en-US" altLang="zh-CN" sz="4000" dirty="0"/>
              <a:t>Overloading</a:t>
            </a:r>
          </a:p>
        </p:txBody>
      </p:sp>
      <p:sp>
        <p:nvSpPr>
          <p:cNvPr id="4" name="Rectangle 3">
            <a:extLst>
              <a:ext uri="{FF2B5EF4-FFF2-40B4-BE49-F238E27FC236}">
                <a16:creationId xmlns:a16="http://schemas.microsoft.com/office/drawing/2014/main" id="{9459E81F-E525-4889-AE57-E2E544BE31A8}"/>
              </a:ext>
            </a:extLst>
          </p:cNvPr>
          <p:cNvSpPr txBox="1">
            <a:spLocks/>
          </p:cNvSpPr>
          <p:nvPr/>
        </p:nvSpPr>
        <p:spPr bwMode="auto">
          <a:xfrm>
            <a:off x="1194237" y="1095326"/>
            <a:ext cx="10523998" cy="420223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882" indent="-342882" algn="l" rtl="0" eaLnBrk="1" fontAlgn="base" hangingPunct="1">
              <a:spcBef>
                <a:spcPct val="20000"/>
              </a:spcBef>
              <a:spcAft>
                <a:spcPct val="0"/>
              </a:spcAft>
              <a:buClr>
                <a:srgbClr val="0000FF"/>
              </a:buClr>
              <a:buSzPct val="80000"/>
              <a:buFont typeface="Wingdings" pitchFamily="2" charset="2"/>
              <a:buChar char="l"/>
              <a:defRPr kumimoji="1" sz="3733">
                <a:solidFill>
                  <a:schemeClr val="tx1"/>
                </a:solidFill>
                <a:latin typeface="Calibri" pitchFamily="34" charset="0"/>
                <a:ea typeface="標楷體" pitchFamily="65" charset="-120"/>
                <a:cs typeface="+mn-cs"/>
              </a:defRPr>
            </a:lvl1pPr>
            <a:lvl2pPr marL="742913" indent="-285737" algn="l" rtl="0" eaLnBrk="1" fontAlgn="base" hangingPunct="1">
              <a:spcBef>
                <a:spcPct val="20000"/>
              </a:spcBef>
              <a:spcAft>
                <a:spcPct val="0"/>
              </a:spcAft>
              <a:buClr>
                <a:srgbClr val="0000FF"/>
              </a:buClr>
              <a:buSzPct val="90000"/>
              <a:buFont typeface="Arial" charset="0"/>
              <a:buChar char="–"/>
              <a:defRPr kumimoji="1" sz="3200">
                <a:solidFill>
                  <a:schemeClr val="tx1"/>
                </a:solidFill>
                <a:latin typeface="Calibri" pitchFamily="34" charset="0"/>
                <a:ea typeface="標楷體" pitchFamily="65" charset="-120"/>
              </a:defRPr>
            </a:lvl2pPr>
            <a:lvl3pPr marL="1142943" indent="-228589" algn="l" rtl="0" eaLnBrk="1" fontAlgn="base" hangingPunct="1">
              <a:spcBef>
                <a:spcPct val="20000"/>
              </a:spcBef>
              <a:spcAft>
                <a:spcPct val="0"/>
              </a:spcAft>
              <a:buChar char="•"/>
              <a:defRPr kumimoji="1" sz="2667">
                <a:solidFill>
                  <a:schemeClr val="tx1"/>
                </a:solidFill>
                <a:latin typeface="Calibri" pitchFamily="34" charset="0"/>
                <a:ea typeface="標楷體" pitchFamily="65" charset="-120"/>
                <a:cs typeface="Calibri" pitchFamily="34" charset="0"/>
              </a:defRPr>
            </a:lvl3pPr>
            <a:lvl4pPr marL="1600121" indent="-228589" algn="l" rtl="0" eaLnBrk="1" fontAlgn="base" hangingPunct="1">
              <a:spcBef>
                <a:spcPct val="20000"/>
              </a:spcBef>
              <a:spcAft>
                <a:spcPct val="0"/>
              </a:spcAft>
              <a:buChar char="–"/>
              <a:defRPr kumimoji="1" sz="2400">
                <a:solidFill>
                  <a:schemeClr val="tx1"/>
                </a:solidFill>
                <a:latin typeface="Calibri" pitchFamily="34" charset="0"/>
                <a:ea typeface="標楷體" pitchFamily="65" charset="-120"/>
                <a:cs typeface="Calibri" pitchFamily="34" charset="0"/>
              </a:defRPr>
            </a:lvl4pPr>
            <a:lvl5pPr marL="2057298" indent="-228589" algn="l" rtl="0" eaLnBrk="1" fontAlgn="base" hangingPunct="1">
              <a:spcBef>
                <a:spcPct val="20000"/>
              </a:spcBef>
              <a:spcAft>
                <a:spcPct val="0"/>
              </a:spcAft>
              <a:buChar char="»"/>
              <a:defRPr kumimoji="1" sz="2133">
                <a:solidFill>
                  <a:schemeClr val="tx1"/>
                </a:solidFill>
                <a:latin typeface="Calibri" pitchFamily="34" charset="0"/>
                <a:ea typeface="標楷體" pitchFamily="65" charset="-120"/>
                <a:cs typeface="Calibri" pitchFamily="34" charset="0"/>
              </a:defRPr>
            </a:lvl5pPr>
            <a:lvl6pPr marL="2514476" indent="-228589" algn="l" rtl="0" eaLnBrk="1" fontAlgn="base" hangingPunct="1">
              <a:spcBef>
                <a:spcPct val="20000"/>
              </a:spcBef>
              <a:spcAft>
                <a:spcPct val="0"/>
              </a:spcAft>
              <a:buChar char="»"/>
              <a:defRPr kumimoji="1" sz="2000">
                <a:solidFill>
                  <a:schemeClr val="tx1"/>
                </a:solidFill>
                <a:latin typeface="+mn-lt"/>
                <a:ea typeface="+mn-ea"/>
              </a:defRPr>
            </a:lvl6pPr>
            <a:lvl7pPr marL="2971652" indent="-228589" algn="l" rtl="0" eaLnBrk="1" fontAlgn="base" hangingPunct="1">
              <a:spcBef>
                <a:spcPct val="20000"/>
              </a:spcBef>
              <a:spcAft>
                <a:spcPct val="0"/>
              </a:spcAft>
              <a:buChar char="»"/>
              <a:defRPr kumimoji="1" sz="2000">
                <a:solidFill>
                  <a:schemeClr val="tx1"/>
                </a:solidFill>
                <a:latin typeface="+mn-lt"/>
                <a:ea typeface="+mn-ea"/>
              </a:defRPr>
            </a:lvl7pPr>
            <a:lvl8pPr marL="3428829" indent="-228589" algn="l" rtl="0" eaLnBrk="1" fontAlgn="base" hangingPunct="1">
              <a:spcBef>
                <a:spcPct val="20000"/>
              </a:spcBef>
              <a:spcAft>
                <a:spcPct val="0"/>
              </a:spcAft>
              <a:buChar char="»"/>
              <a:defRPr kumimoji="1" sz="2000">
                <a:solidFill>
                  <a:schemeClr val="tx1"/>
                </a:solidFill>
                <a:latin typeface="+mn-lt"/>
                <a:ea typeface="+mn-ea"/>
              </a:defRPr>
            </a:lvl8pPr>
            <a:lvl9pPr marL="3886007" indent="-228589" algn="l" rtl="0" eaLnBrk="1" fontAlgn="base" hangingPunct="1">
              <a:spcBef>
                <a:spcPct val="20000"/>
              </a:spcBef>
              <a:spcAft>
                <a:spcPct val="0"/>
              </a:spcAft>
              <a:buChar char="»"/>
              <a:defRPr kumimoji="1" sz="2000">
                <a:solidFill>
                  <a:schemeClr val="tx1"/>
                </a:solidFill>
                <a:latin typeface="+mn-lt"/>
                <a:ea typeface="+mn-ea"/>
              </a:defRPr>
            </a:lvl9pPr>
          </a:lstStyle>
          <a:p>
            <a:r>
              <a:rPr lang="en-US" altLang="zh-CN" sz="2800" kern="0" dirty="0">
                <a:ea typeface="宋体" panose="02010600030101010101" pitchFamily="2" charset="-122"/>
              </a:rPr>
              <a:t>Same symbols may mean more than one thing</a:t>
            </a:r>
          </a:p>
          <a:p>
            <a:pPr lvl="1"/>
            <a:r>
              <a:rPr lang="en-US" altLang="zh-CN" sz="2400" kern="0" dirty="0">
                <a:ea typeface="宋体" panose="02010600030101010101" pitchFamily="2" charset="-122"/>
              </a:rPr>
              <a:t>In Pascal, the same identifier can denote the name of a function and its return value f := f(0,1) + 1;  </a:t>
            </a:r>
          </a:p>
          <a:p>
            <a:pPr lvl="2"/>
            <a:r>
              <a:rPr lang="en-US" altLang="zh-CN" sz="2000" kern="0" dirty="0">
                <a:ea typeface="宋体" panose="02010600030101010101" pitchFamily="2" charset="-122"/>
              </a:rPr>
              <a:t>f on the left-hand side denotes the return variable</a:t>
            </a:r>
          </a:p>
          <a:p>
            <a:pPr lvl="2"/>
            <a:r>
              <a:rPr lang="en-US" altLang="zh-CN" sz="2000" kern="0" dirty="0">
                <a:ea typeface="宋体" panose="02010600030101010101" pitchFamily="2" charset="-122"/>
              </a:rPr>
              <a:t>f on the right-hand side denote the function call</a:t>
            </a:r>
          </a:p>
          <a:p>
            <a:pPr lvl="1"/>
            <a:r>
              <a:rPr lang="en-US" altLang="zh-CN" sz="2400" kern="0" dirty="0">
                <a:ea typeface="宋体" panose="02010600030101010101" pitchFamily="2" charset="-122"/>
              </a:rPr>
              <a:t>In Ada, the name of a procedure, function, operator can be overloaded</a:t>
            </a:r>
          </a:p>
          <a:p>
            <a:r>
              <a:rPr lang="en-US" altLang="zh-CN" sz="2800" kern="0" dirty="0">
                <a:ea typeface="宋体" panose="02010600030101010101" pitchFamily="2" charset="-122"/>
              </a:rPr>
              <a:t>The symbol table must provide all the possible meanings of a name </a:t>
            </a:r>
          </a:p>
          <a:p>
            <a:pPr lvl="1"/>
            <a:r>
              <a:rPr lang="en-US" altLang="zh-CN" sz="2400" kern="0" dirty="0">
                <a:ea typeface="宋体" panose="02010600030101010101" pitchFamily="2" charset="-122"/>
              </a:rPr>
              <a:t>The key is to link together all possible definitions</a:t>
            </a:r>
          </a:p>
        </p:txBody>
      </p:sp>
    </p:spTree>
    <p:extLst>
      <p:ext uri="{BB962C8B-B14F-4D97-AF65-F5344CB8AC3E}">
        <p14:creationId xmlns:p14="http://schemas.microsoft.com/office/powerpoint/2010/main" val="209177608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0"/>
          </p:nvPr>
        </p:nvSpPr>
        <p:spPr/>
        <p:txBody>
          <a:bodyPr/>
          <a:lstStyle/>
          <a:p>
            <a:fld id="{D9B6BDF2-6896-4B98-8776-C18582F63BA5}" type="slidenum">
              <a:rPr lang="zh-TW" altLang="en-US" smtClean="0"/>
              <a:pPr/>
              <a:t>37</a:t>
            </a:fld>
            <a:endParaRPr lang="zh-TW" altLang="en-US"/>
          </a:p>
        </p:txBody>
      </p:sp>
      <p:sp>
        <p:nvSpPr>
          <p:cNvPr id="3" name="Rectangle 2">
            <a:extLst>
              <a:ext uri="{FF2B5EF4-FFF2-40B4-BE49-F238E27FC236}">
                <a16:creationId xmlns:a16="http://schemas.microsoft.com/office/drawing/2014/main" id="{AE7C0D90-1391-4D3D-910D-0BF4AEC6DCBE}"/>
              </a:ext>
            </a:extLst>
          </p:cNvPr>
          <p:cNvSpPr>
            <a:spLocks noGrp="1"/>
          </p:cNvSpPr>
          <p:nvPr>
            <p:ph type="title"/>
          </p:nvPr>
        </p:nvSpPr>
        <p:spPr>
          <a:xfrm>
            <a:off x="1081591" y="148335"/>
            <a:ext cx="9620250" cy="647700"/>
          </a:xfrm>
        </p:spPr>
        <p:txBody>
          <a:bodyPr/>
          <a:lstStyle/>
          <a:p>
            <a:r>
              <a:rPr lang="en-US" altLang="zh-CN" sz="4000" dirty="0"/>
              <a:t>Forward References (1)</a:t>
            </a:r>
          </a:p>
        </p:txBody>
      </p:sp>
      <p:sp>
        <p:nvSpPr>
          <p:cNvPr id="4" name="Rectangle 3">
            <a:extLst>
              <a:ext uri="{FF2B5EF4-FFF2-40B4-BE49-F238E27FC236}">
                <a16:creationId xmlns:a16="http://schemas.microsoft.com/office/drawing/2014/main" id="{5D1C8FC0-9AD8-48B2-A533-4E9CCC0559F5}"/>
              </a:ext>
            </a:extLst>
          </p:cNvPr>
          <p:cNvSpPr txBox="1">
            <a:spLocks/>
          </p:cNvSpPr>
          <p:nvPr/>
        </p:nvSpPr>
        <p:spPr bwMode="auto">
          <a:xfrm>
            <a:off x="1293543" y="1163445"/>
            <a:ext cx="9980340" cy="435277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882" indent="-342882" algn="l" rtl="0" eaLnBrk="1" fontAlgn="base" hangingPunct="1">
              <a:spcBef>
                <a:spcPct val="20000"/>
              </a:spcBef>
              <a:spcAft>
                <a:spcPct val="0"/>
              </a:spcAft>
              <a:buClr>
                <a:srgbClr val="0000FF"/>
              </a:buClr>
              <a:buSzPct val="80000"/>
              <a:buFont typeface="Wingdings" pitchFamily="2" charset="2"/>
              <a:buChar char="l"/>
              <a:defRPr kumimoji="1" sz="3733">
                <a:solidFill>
                  <a:schemeClr val="tx1"/>
                </a:solidFill>
                <a:latin typeface="Calibri" pitchFamily="34" charset="0"/>
                <a:ea typeface="標楷體" pitchFamily="65" charset="-120"/>
                <a:cs typeface="+mn-cs"/>
              </a:defRPr>
            </a:lvl1pPr>
            <a:lvl2pPr marL="742913" indent="-285737" algn="l" rtl="0" eaLnBrk="1" fontAlgn="base" hangingPunct="1">
              <a:spcBef>
                <a:spcPct val="20000"/>
              </a:spcBef>
              <a:spcAft>
                <a:spcPct val="0"/>
              </a:spcAft>
              <a:buClr>
                <a:srgbClr val="0000FF"/>
              </a:buClr>
              <a:buSzPct val="90000"/>
              <a:buFont typeface="Arial" charset="0"/>
              <a:buChar char="–"/>
              <a:defRPr kumimoji="1" sz="3200">
                <a:solidFill>
                  <a:schemeClr val="tx1"/>
                </a:solidFill>
                <a:latin typeface="Calibri" pitchFamily="34" charset="0"/>
                <a:ea typeface="標楷體" pitchFamily="65" charset="-120"/>
              </a:defRPr>
            </a:lvl2pPr>
            <a:lvl3pPr marL="1142943" indent="-228589" algn="l" rtl="0" eaLnBrk="1" fontAlgn="base" hangingPunct="1">
              <a:spcBef>
                <a:spcPct val="20000"/>
              </a:spcBef>
              <a:spcAft>
                <a:spcPct val="0"/>
              </a:spcAft>
              <a:buChar char="•"/>
              <a:defRPr kumimoji="1" sz="2667">
                <a:solidFill>
                  <a:schemeClr val="tx1"/>
                </a:solidFill>
                <a:latin typeface="Calibri" pitchFamily="34" charset="0"/>
                <a:ea typeface="標楷體" pitchFamily="65" charset="-120"/>
                <a:cs typeface="Calibri" pitchFamily="34" charset="0"/>
              </a:defRPr>
            </a:lvl3pPr>
            <a:lvl4pPr marL="1600121" indent="-228589" algn="l" rtl="0" eaLnBrk="1" fontAlgn="base" hangingPunct="1">
              <a:spcBef>
                <a:spcPct val="20000"/>
              </a:spcBef>
              <a:spcAft>
                <a:spcPct val="0"/>
              </a:spcAft>
              <a:buChar char="–"/>
              <a:defRPr kumimoji="1" sz="2400">
                <a:solidFill>
                  <a:schemeClr val="tx1"/>
                </a:solidFill>
                <a:latin typeface="Calibri" pitchFamily="34" charset="0"/>
                <a:ea typeface="標楷體" pitchFamily="65" charset="-120"/>
                <a:cs typeface="Calibri" pitchFamily="34" charset="0"/>
              </a:defRPr>
            </a:lvl4pPr>
            <a:lvl5pPr marL="2057298" indent="-228589" algn="l" rtl="0" eaLnBrk="1" fontAlgn="base" hangingPunct="1">
              <a:spcBef>
                <a:spcPct val="20000"/>
              </a:spcBef>
              <a:spcAft>
                <a:spcPct val="0"/>
              </a:spcAft>
              <a:buChar char="»"/>
              <a:defRPr kumimoji="1" sz="2133">
                <a:solidFill>
                  <a:schemeClr val="tx1"/>
                </a:solidFill>
                <a:latin typeface="Calibri" pitchFamily="34" charset="0"/>
                <a:ea typeface="標楷體" pitchFamily="65" charset="-120"/>
                <a:cs typeface="Calibri" pitchFamily="34" charset="0"/>
              </a:defRPr>
            </a:lvl5pPr>
            <a:lvl6pPr marL="2514476" indent="-228589" algn="l" rtl="0" eaLnBrk="1" fontAlgn="base" hangingPunct="1">
              <a:spcBef>
                <a:spcPct val="20000"/>
              </a:spcBef>
              <a:spcAft>
                <a:spcPct val="0"/>
              </a:spcAft>
              <a:buChar char="»"/>
              <a:defRPr kumimoji="1" sz="2000">
                <a:solidFill>
                  <a:schemeClr val="tx1"/>
                </a:solidFill>
                <a:latin typeface="+mn-lt"/>
                <a:ea typeface="+mn-ea"/>
              </a:defRPr>
            </a:lvl6pPr>
            <a:lvl7pPr marL="2971652" indent="-228589" algn="l" rtl="0" eaLnBrk="1" fontAlgn="base" hangingPunct="1">
              <a:spcBef>
                <a:spcPct val="20000"/>
              </a:spcBef>
              <a:spcAft>
                <a:spcPct val="0"/>
              </a:spcAft>
              <a:buChar char="»"/>
              <a:defRPr kumimoji="1" sz="2000">
                <a:solidFill>
                  <a:schemeClr val="tx1"/>
                </a:solidFill>
                <a:latin typeface="+mn-lt"/>
                <a:ea typeface="+mn-ea"/>
              </a:defRPr>
            </a:lvl7pPr>
            <a:lvl8pPr marL="3428829" indent="-228589" algn="l" rtl="0" eaLnBrk="1" fontAlgn="base" hangingPunct="1">
              <a:spcBef>
                <a:spcPct val="20000"/>
              </a:spcBef>
              <a:spcAft>
                <a:spcPct val="0"/>
              </a:spcAft>
              <a:buChar char="»"/>
              <a:defRPr kumimoji="1" sz="2000">
                <a:solidFill>
                  <a:schemeClr val="tx1"/>
                </a:solidFill>
                <a:latin typeface="+mn-lt"/>
                <a:ea typeface="+mn-ea"/>
              </a:defRPr>
            </a:lvl8pPr>
            <a:lvl9pPr marL="3886007" indent="-228589" algn="l" rtl="0" eaLnBrk="1" fontAlgn="base" hangingPunct="1">
              <a:spcBef>
                <a:spcPct val="20000"/>
              </a:spcBef>
              <a:spcAft>
                <a:spcPct val="0"/>
              </a:spcAft>
              <a:buChar char="»"/>
              <a:defRPr kumimoji="1" sz="2000">
                <a:solidFill>
                  <a:schemeClr val="tx1"/>
                </a:solidFill>
                <a:latin typeface="+mn-lt"/>
                <a:ea typeface="+mn-ea"/>
              </a:defRPr>
            </a:lvl9pPr>
          </a:lstStyle>
          <a:p>
            <a:pPr>
              <a:lnSpc>
                <a:spcPct val="90000"/>
              </a:lnSpc>
            </a:pPr>
            <a:r>
              <a:rPr lang="en-US" altLang="zh-CN" sz="2800" kern="0" dirty="0">
                <a:ea typeface="宋体" panose="02010600030101010101" pitchFamily="2" charset="-122"/>
              </a:rPr>
              <a:t>Handling forward references</a:t>
            </a:r>
          </a:p>
          <a:p>
            <a:pPr lvl="1">
              <a:lnSpc>
                <a:spcPct val="90000"/>
              </a:lnSpc>
            </a:pPr>
            <a:r>
              <a:rPr lang="en-US" altLang="zh-CN" sz="2400" kern="0" dirty="0">
                <a:ea typeface="宋体" panose="02010600030101010101" pitchFamily="2" charset="-122"/>
              </a:rPr>
              <a:t>There is a risk that a forward reference to a name may be resolved to a non-local definition</a:t>
            </a:r>
            <a:endParaRPr lang="en-US" altLang="zh-CN" sz="1867" kern="0" dirty="0">
              <a:ea typeface="宋体" panose="02010600030101010101" pitchFamily="2" charset="-122"/>
            </a:endParaRPr>
          </a:p>
          <a:p>
            <a:pPr>
              <a:lnSpc>
                <a:spcPct val="90000"/>
              </a:lnSpc>
              <a:buFontTx/>
              <a:buNone/>
            </a:pPr>
            <a:r>
              <a:rPr lang="en-US" altLang="zh-CN" sz="2400" kern="0" dirty="0">
                <a:ea typeface="宋体" panose="02010600030101010101" pitchFamily="2" charset="-122"/>
              </a:rPr>
              <a:t>		Example:</a:t>
            </a:r>
          </a:p>
          <a:p>
            <a:pPr>
              <a:lnSpc>
                <a:spcPct val="90000"/>
              </a:lnSpc>
              <a:buFontTx/>
              <a:buNone/>
            </a:pPr>
            <a:r>
              <a:rPr lang="en-US" altLang="zh-CN" sz="2400" kern="0" dirty="0">
                <a:ea typeface="宋体" panose="02010600030101010101" pitchFamily="2" charset="-122"/>
              </a:rPr>
              <a:t>			type T = integer;</a:t>
            </a:r>
          </a:p>
          <a:p>
            <a:pPr>
              <a:lnSpc>
                <a:spcPct val="90000"/>
              </a:lnSpc>
              <a:buFontTx/>
              <a:buNone/>
            </a:pPr>
            <a:r>
              <a:rPr lang="en-US" altLang="zh-CN" sz="2400" kern="0" dirty="0">
                <a:ea typeface="宋体" panose="02010600030101010101" pitchFamily="2" charset="-122"/>
              </a:rPr>
              <a:t>			procedure foo;</a:t>
            </a:r>
          </a:p>
          <a:p>
            <a:pPr>
              <a:lnSpc>
                <a:spcPct val="90000"/>
              </a:lnSpc>
              <a:buFontTx/>
              <a:buNone/>
            </a:pPr>
            <a:r>
              <a:rPr lang="en-US" altLang="zh-CN" sz="2400" kern="0" dirty="0">
                <a:ea typeface="宋体" panose="02010600030101010101" pitchFamily="2" charset="-122"/>
              </a:rPr>
              <a:t>			type	P = </a:t>
            </a:r>
            <a:r>
              <a:rPr lang="en-US" altLang="zh-CN" sz="2400" kern="0" dirty="0">
                <a:latin typeface="Times New Roman" panose="02020603050405020304" pitchFamily="18" charset="0"/>
                <a:ea typeface="宋体" panose="02010600030101010101" pitchFamily="2" charset="-122"/>
                <a:cs typeface="Times New Roman" panose="02020603050405020304" pitchFamily="18" charset="0"/>
              </a:rPr>
              <a:t>^</a:t>
            </a:r>
            <a:r>
              <a:rPr lang="en-US" altLang="zh-CN" sz="2400" kern="0" dirty="0">
                <a:ea typeface="宋体" panose="02010600030101010101" pitchFamily="2" charset="-122"/>
              </a:rPr>
              <a:t>T; </a:t>
            </a:r>
          </a:p>
          <a:p>
            <a:pPr>
              <a:lnSpc>
                <a:spcPct val="90000"/>
              </a:lnSpc>
              <a:buFontTx/>
              <a:buNone/>
            </a:pPr>
            <a:r>
              <a:rPr lang="en-US" altLang="zh-CN" sz="2400" kern="0" dirty="0">
                <a:ea typeface="宋体" panose="02010600030101010101" pitchFamily="2" charset="-122"/>
              </a:rPr>
              <a:t>				T = real;</a:t>
            </a:r>
          </a:p>
          <a:p>
            <a:pPr marL="893763" indent="-341313">
              <a:lnSpc>
                <a:spcPct val="90000"/>
              </a:lnSpc>
              <a:buFontTx/>
              <a:buNone/>
            </a:pPr>
            <a:r>
              <a:rPr lang="en-US" altLang="zh-CN" sz="2400" kern="0" dirty="0">
                <a:ea typeface="宋体" panose="02010600030101010101" pitchFamily="2" charset="-122"/>
              </a:rPr>
              <a:t>		P should be a pointer to real, but it is easy to incorrectly interpret P as a pointer to integer</a:t>
            </a:r>
          </a:p>
        </p:txBody>
      </p:sp>
    </p:spTree>
    <p:extLst>
      <p:ext uri="{BB962C8B-B14F-4D97-AF65-F5344CB8AC3E}">
        <p14:creationId xmlns:p14="http://schemas.microsoft.com/office/powerpoint/2010/main" val="364803400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0"/>
          </p:nvPr>
        </p:nvSpPr>
        <p:spPr/>
        <p:txBody>
          <a:bodyPr/>
          <a:lstStyle/>
          <a:p>
            <a:fld id="{D9B6BDF2-6896-4B98-8776-C18582F63BA5}" type="slidenum">
              <a:rPr lang="zh-TW" altLang="en-US" smtClean="0"/>
              <a:pPr/>
              <a:t>38</a:t>
            </a:fld>
            <a:endParaRPr lang="zh-TW" altLang="en-US"/>
          </a:p>
        </p:txBody>
      </p:sp>
      <p:sp>
        <p:nvSpPr>
          <p:cNvPr id="3" name="Rectangle 2">
            <a:extLst>
              <a:ext uri="{FF2B5EF4-FFF2-40B4-BE49-F238E27FC236}">
                <a16:creationId xmlns:a16="http://schemas.microsoft.com/office/drawing/2014/main" id="{8C3126F3-6DEA-4232-9D1F-98710321E5D3}"/>
              </a:ext>
            </a:extLst>
          </p:cNvPr>
          <p:cNvSpPr>
            <a:spLocks noGrp="1"/>
          </p:cNvSpPr>
          <p:nvPr>
            <p:ph type="title"/>
          </p:nvPr>
        </p:nvSpPr>
        <p:spPr>
          <a:xfrm>
            <a:off x="1081591" y="148335"/>
            <a:ext cx="9620250" cy="647700"/>
          </a:xfrm>
        </p:spPr>
        <p:txBody>
          <a:bodyPr/>
          <a:lstStyle/>
          <a:p>
            <a:r>
              <a:rPr lang="en-US" altLang="zh-CN" sz="4000" dirty="0"/>
              <a:t>Forward References (2)</a:t>
            </a:r>
          </a:p>
        </p:txBody>
      </p:sp>
      <p:sp>
        <p:nvSpPr>
          <p:cNvPr id="4" name="Rectangle 3">
            <a:extLst>
              <a:ext uri="{FF2B5EF4-FFF2-40B4-BE49-F238E27FC236}">
                <a16:creationId xmlns:a16="http://schemas.microsoft.com/office/drawing/2014/main" id="{FC11D4E2-2B61-45E0-A1C0-993A2F629548}"/>
              </a:ext>
            </a:extLst>
          </p:cNvPr>
          <p:cNvSpPr txBox="1">
            <a:spLocks/>
          </p:cNvSpPr>
          <p:nvPr/>
        </p:nvSpPr>
        <p:spPr bwMode="auto">
          <a:xfrm>
            <a:off x="1214577" y="1073350"/>
            <a:ext cx="9718466" cy="467146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882" indent="-342882" algn="l" rtl="0" eaLnBrk="1" fontAlgn="base" hangingPunct="1">
              <a:spcBef>
                <a:spcPct val="20000"/>
              </a:spcBef>
              <a:spcAft>
                <a:spcPct val="0"/>
              </a:spcAft>
              <a:buClr>
                <a:srgbClr val="0000FF"/>
              </a:buClr>
              <a:buSzPct val="80000"/>
              <a:buFont typeface="Wingdings" pitchFamily="2" charset="2"/>
              <a:buChar char="l"/>
              <a:defRPr kumimoji="1" sz="3733">
                <a:solidFill>
                  <a:schemeClr val="tx1"/>
                </a:solidFill>
                <a:latin typeface="Calibri" pitchFamily="34" charset="0"/>
                <a:ea typeface="標楷體" pitchFamily="65" charset="-120"/>
                <a:cs typeface="+mn-cs"/>
              </a:defRPr>
            </a:lvl1pPr>
            <a:lvl2pPr marL="742913" indent="-285737" algn="l" rtl="0" eaLnBrk="1" fontAlgn="base" hangingPunct="1">
              <a:spcBef>
                <a:spcPct val="20000"/>
              </a:spcBef>
              <a:spcAft>
                <a:spcPct val="0"/>
              </a:spcAft>
              <a:buClr>
                <a:srgbClr val="0000FF"/>
              </a:buClr>
              <a:buSzPct val="90000"/>
              <a:buFont typeface="Arial" charset="0"/>
              <a:buChar char="–"/>
              <a:defRPr kumimoji="1" sz="3200">
                <a:solidFill>
                  <a:schemeClr val="tx1"/>
                </a:solidFill>
                <a:latin typeface="Calibri" pitchFamily="34" charset="0"/>
                <a:ea typeface="標楷體" pitchFamily="65" charset="-120"/>
              </a:defRPr>
            </a:lvl2pPr>
            <a:lvl3pPr marL="1142943" indent="-228589" algn="l" rtl="0" eaLnBrk="1" fontAlgn="base" hangingPunct="1">
              <a:spcBef>
                <a:spcPct val="20000"/>
              </a:spcBef>
              <a:spcAft>
                <a:spcPct val="0"/>
              </a:spcAft>
              <a:buChar char="•"/>
              <a:defRPr kumimoji="1" sz="2667">
                <a:solidFill>
                  <a:schemeClr val="tx1"/>
                </a:solidFill>
                <a:latin typeface="Calibri" pitchFamily="34" charset="0"/>
                <a:ea typeface="標楷體" pitchFamily="65" charset="-120"/>
                <a:cs typeface="Calibri" pitchFamily="34" charset="0"/>
              </a:defRPr>
            </a:lvl3pPr>
            <a:lvl4pPr marL="1600121" indent="-228589" algn="l" rtl="0" eaLnBrk="1" fontAlgn="base" hangingPunct="1">
              <a:spcBef>
                <a:spcPct val="20000"/>
              </a:spcBef>
              <a:spcAft>
                <a:spcPct val="0"/>
              </a:spcAft>
              <a:buChar char="–"/>
              <a:defRPr kumimoji="1" sz="2400">
                <a:solidFill>
                  <a:schemeClr val="tx1"/>
                </a:solidFill>
                <a:latin typeface="Calibri" pitchFamily="34" charset="0"/>
                <a:ea typeface="標楷體" pitchFamily="65" charset="-120"/>
                <a:cs typeface="Calibri" pitchFamily="34" charset="0"/>
              </a:defRPr>
            </a:lvl4pPr>
            <a:lvl5pPr marL="2057298" indent="-228589" algn="l" rtl="0" eaLnBrk="1" fontAlgn="base" hangingPunct="1">
              <a:spcBef>
                <a:spcPct val="20000"/>
              </a:spcBef>
              <a:spcAft>
                <a:spcPct val="0"/>
              </a:spcAft>
              <a:buChar char="»"/>
              <a:defRPr kumimoji="1" sz="2133">
                <a:solidFill>
                  <a:schemeClr val="tx1"/>
                </a:solidFill>
                <a:latin typeface="Calibri" pitchFamily="34" charset="0"/>
                <a:ea typeface="標楷體" pitchFamily="65" charset="-120"/>
                <a:cs typeface="Calibri" pitchFamily="34" charset="0"/>
              </a:defRPr>
            </a:lvl5pPr>
            <a:lvl6pPr marL="2514476" indent="-228589" algn="l" rtl="0" eaLnBrk="1" fontAlgn="base" hangingPunct="1">
              <a:spcBef>
                <a:spcPct val="20000"/>
              </a:spcBef>
              <a:spcAft>
                <a:spcPct val="0"/>
              </a:spcAft>
              <a:buChar char="»"/>
              <a:defRPr kumimoji="1" sz="2000">
                <a:solidFill>
                  <a:schemeClr val="tx1"/>
                </a:solidFill>
                <a:latin typeface="+mn-lt"/>
                <a:ea typeface="+mn-ea"/>
              </a:defRPr>
            </a:lvl6pPr>
            <a:lvl7pPr marL="2971652" indent="-228589" algn="l" rtl="0" eaLnBrk="1" fontAlgn="base" hangingPunct="1">
              <a:spcBef>
                <a:spcPct val="20000"/>
              </a:spcBef>
              <a:spcAft>
                <a:spcPct val="0"/>
              </a:spcAft>
              <a:buChar char="»"/>
              <a:defRPr kumimoji="1" sz="2000">
                <a:solidFill>
                  <a:schemeClr val="tx1"/>
                </a:solidFill>
                <a:latin typeface="+mn-lt"/>
                <a:ea typeface="+mn-ea"/>
              </a:defRPr>
            </a:lvl7pPr>
            <a:lvl8pPr marL="3428829" indent="-228589" algn="l" rtl="0" eaLnBrk="1" fontAlgn="base" hangingPunct="1">
              <a:spcBef>
                <a:spcPct val="20000"/>
              </a:spcBef>
              <a:spcAft>
                <a:spcPct val="0"/>
              </a:spcAft>
              <a:buChar char="»"/>
              <a:defRPr kumimoji="1" sz="2000">
                <a:solidFill>
                  <a:schemeClr val="tx1"/>
                </a:solidFill>
                <a:latin typeface="+mn-lt"/>
                <a:ea typeface="+mn-ea"/>
              </a:defRPr>
            </a:lvl8pPr>
            <a:lvl9pPr marL="3886007" indent="-228589" algn="l" rtl="0" eaLnBrk="1" fontAlgn="base" hangingPunct="1">
              <a:spcBef>
                <a:spcPct val="20000"/>
              </a:spcBef>
              <a:spcAft>
                <a:spcPct val="0"/>
              </a:spcAft>
              <a:buChar char="»"/>
              <a:defRPr kumimoji="1" sz="2000">
                <a:solidFill>
                  <a:schemeClr val="tx1"/>
                </a:solidFill>
                <a:latin typeface="+mn-lt"/>
                <a:ea typeface="+mn-ea"/>
              </a:defRPr>
            </a:lvl9pPr>
          </a:lstStyle>
          <a:p>
            <a:pPr>
              <a:lnSpc>
                <a:spcPct val="90000"/>
              </a:lnSpc>
            </a:pPr>
            <a:r>
              <a:rPr lang="en-US" altLang="zh-CN" sz="2800" kern="0" dirty="0">
                <a:ea typeface="宋体" panose="02010600030101010101" pitchFamily="2" charset="-122"/>
              </a:rPr>
              <a:t>The above problem can be resolved by chaining together all references to a pointer to type T until the end of the type section is reached</a:t>
            </a:r>
          </a:p>
          <a:p>
            <a:pPr lvl="1">
              <a:lnSpc>
                <a:spcPct val="90000"/>
              </a:lnSpc>
            </a:pPr>
            <a:r>
              <a:rPr lang="en-US" altLang="zh-CN" sz="2400" kern="0" dirty="0">
                <a:ea typeface="宋体" panose="02010600030101010101" pitchFamily="2" charset="-122"/>
              </a:rPr>
              <a:t>All type names can then be looked up and resolved</a:t>
            </a:r>
          </a:p>
          <a:p>
            <a:pPr>
              <a:lnSpc>
                <a:spcPct val="90000"/>
              </a:lnSpc>
            </a:pPr>
            <a:r>
              <a:rPr lang="en-US" altLang="zh-CN" sz="2800" kern="0" dirty="0">
                <a:ea typeface="宋体" panose="02010600030101010101" pitchFamily="2" charset="-122"/>
              </a:rPr>
              <a:t>Forward references to labels in </a:t>
            </a:r>
            <a:r>
              <a:rPr lang="en-US" altLang="zh-CN" sz="2800" kern="0" dirty="0" err="1">
                <a:ea typeface="宋体" panose="02010600030101010101" pitchFamily="2" charset="-122"/>
              </a:rPr>
              <a:t>goto</a:t>
            </a:r>
            <a:r>
              <a:rPr lang="en-US" altLang="zh-CN" sz="2800" kern="0" dirty="0">
                <a:ea typeface="宋体" panose="02010600030101010101" pitchFamily="2" charset="-122"/>
              </a:rPr>
              <a:t> </a:t>
            </a:r>
            <a:r>
              <a:rPr lang="en-US" altLang="zh-CN" sz="2800" kern="0" dirty="0" err="1">
                <a:ea typeface="宋体" panose="02010600030101010101" pitchFamily="2" charset="-122"/>
              </a:rPr>
              <a:t>statemetns</a:t>
            </a:r>
            <a:r>
              <a:rPr lang="en-US" altLang="zh-CN" sz="2800" kern="0" dirty="0">
                <a:ea typeface="宋体" panose="02010600030101010101" pitchFamily="2" charset="-122"/>
              </a:rPr>
              <a:t> can also be resolved in a similar way</a:t>
            </a:r>
          </a:p>
          <a:p>
            <a:pPr lvl="1">
              <a:lnSpc>
                <a:spcPct val="90000"/>
              </a:lnSpc>
            </a:pPr>
            <a:r>
              <a:rPr lang="en-US" altLang="zh-CN" sz="2400" kern="0" dirty="0">
                <a:ea typeface="宋体" panose="02010600030101010101" pitchFamily="2" charset="-122"/>
              </a:rPr>
              <a:t>Once the label address is known, we can back filled the branch/jump instruction </a:t>
            </a:r>
          </a:p>
          <a:p>
            <a:pPr lvl="1">
              <a:lnSpc>
                <a:spcPct val="90000"/>
              </a:lnSpc>
            </a:pPr>
            <a:r>
              <a:rPr lang="en-US" altLang="zh-CN" sz="2400" kern="0" dirty="0">
                <a:ea typeface="宋体" panose="02010600030101010101" pitchFamily="2" charset="-122"/>
              </a:rPr>
              <a:t>In Pascal, labels must be declared before they can be defined</a:t>
            </a:r>
          </a:p>
          <a:p>
            <a:pPr>
              <a:lnSpc>
                <a:spcPct val="90000"/>
              </a:lnSpc>
            </a:pPr>
            <a:r>
              <a:rPr lang="en-US" altLang="zh-CN" sz="2800" kern="0" dirty="0">
                <a:ea typeface="宋体" panose="02010600030101010101" pitchFamily="2" charset="-122"/>
              </a:rPr>
              <a:t>If unrestricted forward references are allowed, the only way to handle them is to make more than one pass over the program</a:t>
            </a:r>
          </a:p>
        </p:txBody>
      </p:sp>
    </p:spTree>
    <p:extLst>
      <p:ext uri="{BB962C8B-B14F-4D97-AF65-F5344CB8AC3E}">
        <p14:creationId xmlns:p14="http://schemas.microsoft.com/office/powerpoint/2010/main" val="254968516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0"/>
          </p:nvPr>
        </p:nvSpPr>
        <p:spPr/>
        <p:txBody>
          <a:bodyPr/>
          <a:lstStyle/>
          <a:p>
            <a:fld id="{D9B6BDF2-6896-4B98-8776-C18582F63BA5}" type="slidenum">
              <a:rPr lang="zh-TW" altLang="en-US" smtClean="0"/>
              <a:pPr/>
              <a:t>39</a:t>
            </a:fld>
            <a:endParaRPr lang="zh-TW" altLang="en-US"/>
          </a:p>
        </p:txBody>
      </p:sp>
      <p:sp>
        <p:nvSpPr>
          <p:cNvPr id="3" name="Rectangle 2">
            <a:extLst>
              <a:ext uri="{FF2B5EF4-FFF2-40B4-BE49-F238E27FC236}">
                <a16:creationId xmlns:a16="http://schemas.microsoft.com/office/drawing/2014/main" id="{450622AE-990C-4DDC-812F-59CC4F423AC9}"/>
              </a:ext>
            </a:extLst>
          </p:cNvPr>
          <p:cNvSpPr>
            <a:spLocks noGrp="1"/>
          </p:cNvSpPr>
          <p:nvPr>
            <p:ph type="title"/>
          </p:nvPr>
        </p:nvSpPr>
        <p:spPr>
          <a:xfrm>
            <a:off x="974609" y="110545"/>
            <a:ext cx="9659937" cy="703262"/>
          </a:xfrm>
        </p:spPr>
        <p:txBody>
          <a:bodyPr/>
          <a:lstStyle/>
          <a:p>
            <a:r>
              <a:rPr lang="en-US" altLang="zh-TW" sz="4000" dirty="0">
                <a:ea typeface="新細明體" panose="02020500000000000000" pitchFamily="18" charset="-120"/>
              </a:rPr>
              <a:t>Type Checking</a:t>
            </a:r>
          </a:p>
        </p:txBody>
      </p:sp>
      <p:sp>
        <p:nvSpPr>
          <p:cNvPr id="4" name="Rectangle 3">
            <a:extLst>
              <a:ext uri="{FF2B5EF4-FFF2-40B4-BE49-F238E27FC236}">
                <a16:creationId xmlns:a16="http://schemas.microsoft.com/office/drawing/2014/main" id="{A802A2CB-9F81-42E0-A347-7B066AE77EA5}"/>
              </a:ext>
            </a:extLst>
          </p:cNvPr>
          <p:cNvSpPr txBox="1">
            <a:spLocks/>
          </p:cNvSpPr>
          <p:nvPr/>
        </p:nvSpPr>
        <p:spPr bwMode="auto">
          <a:xfrm>
            <a:off x="922399" y="1052497"/>
            <a:ext cx="10815713" cy="359901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882" indent="-342882" algn="l" rtl="0" eaLnBrk="1" fontAlgn="base" hangingPunct="1">
              <a:spcBef>
                <a:spcPct val="20000"/>
              </a:spcBef>
              <a:spcAft>
                <a:spcPct val="0"/>
              </a:spcAft>
              <a:buClr>
                <a:srgbClr val="0000FF"/>
              </a:buClr>
              <a:buSzPct val="80000"/>
              <a:buFont typeface="Wingdings" pitchFamily="2" charset="2"/>
              <a:buChar char="l"/>
              <a:defRPr kumimoji="1" sz="3733">
                <a:solidFill>
                  <a:schemeClr val="tx1"/>
                </a:solidFill>
                <a:latin typeface="Calibri" pitchFamily="34" charset="0"/>
                <a:ea typeface="標楷體" pitchFamily="65" charset="-120"/>
                <a:cs typeface="+mn-cs"/>
              </a:defRPr>
            </a:lvl1pPr>
            <a:lvl2pPr marL="742913" indent="-285737" algn="l" rtl="0" eaLnBrk="1" fontAlgn="base" hangingPunct="1">
              <a:spcBef>
                <a:spcPct val="20000"/>
              </a:spcBef>
              <a:spcAft>
                <a:spcPct val="0"/>
              </a:spcAft>
              <a:buClr>
                <a:srgbClr val="0000FF"/>
              </a:buClr>
              <a:buSzPct val="90000"/>
              <a:buFont typeface="Arial" charset="0"/>
              <a:buChar char="–"/>
              <a:defRPr kumimoji="1" sz="3200">
                <a:solidFill>
                  <a:schemeClr val="tx1"/>
                </a:solidFill>
                <a:latin typeface="Calibri" pitchFamily="34" charset="0"/>
                <a:ea typeface="標楷體" pitchFamily="65" charset="-120"/>
              </a:defRPr>
            </a:lvl2pPr>
            <a:lvl3pPr marL="1142943" indent="-228589" algn="l" rtl="0" eaLnBrk="1" fontAlgn="base" hangingPunct="1">
              <a:spcBef>
                <a:spcPct val="20000"/>
              </a:spcBef>
              <a:spcAft>
                <a:spcPct val="0"/>
              </a:spcAft>
              <a:buChar char="•"/>
              <a:defRPr kumimoji="1" sz="2667">
                <a:solidFill>
                  <a:schemeClr val="tx1"/>
                </a:solidFill>
                <a:latin typeface="Calibri" pitchFamily="34" charset="0"/>
                <a:ea typeface="標楷體" pitchFamily="65" charset="-120"/>
                <a:cs typeface="Calibri" pitchFamily="34" charset="0"/>
              </a:defRPr>
            </a:lvl3pPr>
            <a:lvl4pPr marL="1600121" indent="-228589" algn="l" rtl="0" eaLnBrk="1" fontAlgn="base" hangingPunct="1">
              <a:spcBef>
                <a:spcPct val="20000"/>
              </a:spcBef>
              <a:spcAft>
                <a:spcPct val="0"/>
              </a:spcAft>
              <a:buChar char="–"/>
              <a:defRPr kumimoji="1" sz="2400">
                <a:solidFill>
                  <a:schemeClr val="tx1"/>
                </a:solidFill>
                <a:latin typeface="Calibri" pitchFamily="34" charset="0"/>
                <a:ea typeface="標楷體" pitchFamily="65" charset="-120"/>
                <a:cs typeface="Calibri" pitchFamily="34" charset="0"/>
              </a:defRPr>
            </a:lvl4pPr>
            <a:lvl5pPr marL="2057298" indent="-228589" algn="l" rtl="0" eaLnBrk="1" fontAlgn="base" hangingPunct="1">
              <a:spcBef>
                <a:spcPct val="20000"/>
              </a:spcBef>
              <a:spcAft>
                <a:spcPct val="0"/>
              </a:spcAft>
              <a:buChar char="»"/>
              <a:defRPr kumimoji="1" sz="2133">
                <a:solidFill>
                  <a:schemeClr val="tx1"/>
                </a:solidFill>
                <a:latin typeface="Calibri" pitchFamily="34" charset="0"/>
                <a:ea typeface="標楷體" pitchFamily="65" charset="-120"/>
                <a:cs typeface="Calibri" pitchFamily="34" charset="0"/>
              </a:defRPr>
            </a:lvl5pPr>
            <a:lvl6pPr marL="2514476" indent="-228589" algn="l" rtl="0" eaLnBrk="1" fontAlgn="base" hangingPunct="1">
              <a:spcBef>
                <a:spcPct val="20000"/>
              </a:spcBef>
              <a:spcAft>
                <a:spcPct val="0"/>
              </a:spcAft>
              <a:buChar char="»"/>
              <a:defRPr kumimoji="1" sz="2000">
                <a:solidFill>
                  <a:schemeClr val="tx1"/>
                </a:solidFill>
                <a:latin typeface="+mn-lt"/>
                <a:ea typeface="+mn-ea"/>
              </a:defRPr>
            </a:lvl6pPr>
            <a:lvl7pPr marL="2971652" indent="-228589" algn="l" rtl="0" eaLnBrk="1" fontAlgn="base" hangingPunct="1">
              <a:spcBef>
                <a:spcPct val="20000"/>
              </a:spcBef>
              <a:spcAft>
                <a:spcPct val="0"/>
              </a:spcAft>
              <a:buChar char="»"/>
              <a:defRPr kumimoji="1" sz="2000">
                <a:solidFill>
                  <a:schemeClr val="tx1"/>
                </a:solidFill>
                <a:latin typeface="+mn-lt"/>
                <a:ea typeface="+mn-ea"/>
              </a:defRPr>
            </a:lvl7pPr>
            <a:lvl8pPr marL="3428829" indent="-228589" algn="l" rtl="0" eaLnBrk="1" fontAlgn="base" hangingPunct="1">
              <a:spcBef>
                <a:spcPct val="20000"/>
              </a:spcBef>
              <a:spcAft>
                <a:spcPct val="0"/>
              </a:spcAft>
              <a:buChar char="»"/>
              <a:defRPr kumimoji="1" sz="2000">
                <a:solidFill>
                  <a:schemeClr val="tx1"/>
                </a:solidFill>
                <a:latin typeface="+mn-lt"/>
                <a:ea typeface="+mn-ea"/>
              </a:defRPr>
            </a:lvl8pPr>
            <a:lvl9pPr marL="3886007" indent="-228589" algn="l" rtl="0" eaLnBrk="1" fontAlgn="base" hangingPunct="1">
              <a:spcBef>
                <a:spcPct val="20000"/>
              </a:spcBef>
              <a:spcAft>
                <a:spcPct val="0"/>
              </a:spcAft>
              <a:buChar char="»"/>
              <a:defRPr kumimoji="1" sz="2000">
                <a:solidFill>
                  <a:schemeClr val="tx1"/>
                </a:solidFill>
                <a:latin typeface="+mn-lt"/>
                <a:ea typeface="+mn-ea"/>
              </a:defRPr>
            </a:lvl9pPr>
          </a:lstStyle>
          <a:p>
            <a:r>
              <a:rPr lang="en-US" altLang="zh-TW" sz="2800" kern="0" dirty="0"/>
              <a:t>Type checking makes sure the source program follows semantic rules</a:t>
            </a:r>
          </a:p>
          <a:p>
            <a:r>
              <a:rPr lang="en-US" altLang="zh-TW" sz="2800" kern="0" dirty="0"/>
              <a:t>Examples of type checking</a:t>
            </a:r>
          </a:p>
          <a:p>
            <a:pPr lvl="1"/>
            <a:r>
              <a:rPr lang="en-US" altLang="zh-TW" sz="2400" kern="0" dirty="0"/>
              <a:t>An object is defined exactly once</a:t>
            </a:r>
          </a:p>
          <a:p>
            <a:pPr lvl="1"/>
            <a:r>
              <a:rPr lang="en-US" altLang="zh-TW" sz="2400" kern="0" dirty="0"/>
              <a:t>An operator is applied to compatible operands</a:t>
            </a:r>
          </a:p>
          <a:p>
            <a:pPr lvl="1"/>
            <a:r>
              <a:rPr lang="en-US" altLang="zh-TW" sz="2400" kern="0" dirty="0"/>
              <a:t>De-referencing is applied only to a pointer</a:t>
            </a:r>
          </a:p>
          <a:p>
            <a:pPr lvl="1"/>
            <a:r>
              <a:rPr lang="en-US" altLang="zh-TW" sz="2400" kern="0" dirty="0"/>
              <a:t>Indexing is done only on array objects</a:t>
            </a:r>
          </a:p>
          <a:p>
            <a:pPr lvl="1"/>
            <a:r>
              <a:rPr lang="en-US" altLang="zh-TW" sz="2400" kern="0" dirty="0"/>
              <a:t>Function is called with the correct number and type of arguments</a:t>
            </a:r>
          </a:p>
        </p:txBody>
      </p:sp>
    </p:spTree>
    <p:extLst>
      <p:ext uri="{BB962C8B-B14F-4D97-AF65-F5344CB8AC3E}">
        <p14:creationId xmlns:p14="http://schemas.microsoft.com/office/powerpoint/2010/main" val="36300176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0"/>
          </p:nvPr>
        </p:nvSpPr>
        <p:spPr/>
        <p:txBody>
          <a:bodyPr/>
          <a:lstStyle/>
          <a:p>
            <a:fld id="{D9B6BDF2-6896-4B98-8776-C18582F63BA5}" type="slidenum">
              <a:rPr lang="zh-TW" altLang="en-US" smtClean="0"/>
              <a:pPr/>
              <a:t>4</a:t>
            </a:fld>
            <a:endParaRPr lang="zh-TW" altLang="en-US"/>
          </a:p>
        </p:txBody>
      </p:sp>
      <p:grpSp>
        <p:nvGrpSpPr>
          <p:cNvPr id="3" name="组合 2">
            <a:extLst>
              <a:ext uri="{FF2B5EF4-FFF2-40B4-BE49-F238E27FC236}">
                <a16:creationId xmlns:a16="http://schemas.microsoft.com/office/drawing/2014/main" id="{E402BDC7-075C-42E5-96B2-CE5B11A50D10}"/>
              </a:ext>
            </a:extLst>
          </p:cNvPr>
          <p:cNvGrpSpPr/>
          <p:nvPr/>
        </p:nvGrpSpPr>
        <p:grpSpPr>
          <a:xfrm>
            <a:off x="2234146" y="1208820"/>
            <a:ext cx="7516246" cy="4720342"/>
            <a:chOff x="2209800" y="457200"/>
            <a:chExt cx="8001000" cy="5005992"/>
          </a:xfrm>
        </p:grpSpPr>
        <p:sp>
          <p:nvSpPr>
            <p:cNvPr id="4" name="橢圓 3">
              <a:extLst>
                <a:ext uri="{FF2B5EF4-FFF2-40B4-BE49-F238E27FC236}">
                  <a16:creationId xmlns:a16="http://schemas.microsoft.com/office/drawing/2014/main" id="{2C52ED9B-9D26-42EF-8213-782DE5CE5FB4}"/>
                </a:ext>
              </a:extLst>
            </p:cNvPr>
            <p:cNvSpPr>
              <a:spLocks noChangeArrowheads="1"/>
            </p:cNvSpPr>
            <p:nvPr/>
          </p:nvSpPr>
          <p:spPr bwMode="auto">
            <a:xfrm>
              <a:off x="4495800" y="457200"/>
              <a:ext cx="2819400" cy="540670"/>
            </a:xfrm>
            <a:prstGeom prst="ellipse">
              <a:avLst/>
            </a:prstGeom>
            <a:solidFill>
              <a:srgbClr val="FFC000"/>
            </a:solidFill>
            <a:ln w="9525" algn="ctr">
              <a:solidFill>
                <a:srgbClr val="FF0000"/>
              </a:solidFill>
              <a:round/>
              <a:headEnd/>
              <a:tailEnd/>
            </a:ln>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zh-TW" sz="1400" b="1" dirty="0" err="1">
                  <a:latin typeface="Arial" panose="020B0604020202020204" pitchFamily="34" charset="0"/>
                </a:rPr>
                <a:t>Function_decl</a:t>
              </a:r>
              <a:endParaRPr lang="zh-TW" altLang="en-US" sz="1400" b="1" dirty="0">
                <a:latin typeface="Arial" panose="020B0604020202020204" pitchFamily="34" charset="0"/>
              </a:endParaRPr>
            </a:p>
          </p:txBody>
        </p:sp>
        <p:sp>
          <p:nvSpPr>
            <p:cNvPr id="5" name="橢圓 4">
              <a:extLst>
                <a:ext uri="{FF2B5EF4-FFF2-40B4-BE49-F238E27FC236}">
                  <a16:creationId xmlns:a16="http://schemas.microsoft.com/office/drawing/2014/main" id="{1A579A63-8AE0-42DF-BA8F-A11108E60A9B}"/>
                </a:ext>
              </a:extLst>
            </p:cNvPr>
            <p:cNvSpPr>
              <a:spLocks noChangeArrowheads="1"/>
            </p:cNvSpPr>
            <p:nvPr/>
          </p:nvSpPr>
          <p:spPr bwMode="auto">
            <a:xfrm>
              <a:off x="2209800" y="1981200"/>
              <a:ext cx="1143000" cy="530552"/>
            </a:xfrm>
            <a:prstGeom prst="ellipse">
              <a:avLst/>
            </a:prstGeom>
            <a:solidFill>
              <a:srgbClr val="FFC000"/>
            </a:solidFill>
            <a:ln w="9525" algn="ctr">
              <a:solidFill>
                <a:srgbClr val="FF0000"/>
              </a:solidFill>
              <a:round/>
              <a:headEnd/>
              <a:tailEnd/>
            </a:ln>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zh-TW" sz="1400" b="1" dirty="0">
                  <a:latin typeface="Arial" panose="020B0604020202020204" pitchFamily="34" charset="0"/>
                </a:rPr>
                <a:t>Type</a:t>
              </a:r>
              <a:endParaRPr lang="zh-TW" altLang="en-US" sz="1400" b="1" dirty="0">
                <a:latin typeface="Arial" panose="020B0604020202020204" pitchFamily="34" charset="0"/>
              </a:endParaRPr>
            </a:p>
          </p:txBody>
        </p:sp>
        <p:sp>
          <p:nvSpPr>
            <p:cNvPr id="6" name="橢圓 5">
              <a:extLst>
                <a:ext uri="{FF2B5EF4-FFF2-40B4-BE49-F238E27FC236}">
                  <a16:creationId xmlns:a16="http://schemas.microsoft.com/office/drawing/2014/main" id="{4E809804-4363-4E00-B314-A69C935C3E82}"/>
                </a:ext>
              </a:extLst>
            </p:cNvPr>
            <p:cNvSpPr>
              <a:spLocks noChangeArrowheads="1"/>
            </p:cNvSpPr>
            <p:nvPr/>
          </p:nvSpPr>
          <p:spPr bwMode="auto">
            <a:xfrm>
              <a:off x="3657600" y="1958975"/>
              <a:ext cx="1143000" cy="492702"/>
            </a:xfrm>
            <a:prstGeom prst="ellipse">
              <a:avLst/>
            </a:prstGeom>
            <a:solidFill>
              <a:srgbClr val="FFC000"/>
            </a:solidFill>
            <a:ln w="9525" algn="ctr">
              <a:solidFill>
                <a:srgbClr val="FF0000"/>
              </a:solidFill>
              <a:round/>
              <a:headEnd/>
              <a:tailEnd/>
            </a:ln>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zh-TW" sz="1400" b="1" dirty="0">
                  <a:latin typeface="Arial" panose="020B0604020202020204" pitchFamily="34" charset="0"/>
                </a:rPr>
                <a:t>ID</a:t>
              </a:r>
              <a:endParaRPr lang="zh-TW" altLang="en-US" sz="1400" b="1" dirty="0">
                <a:latin typeface="Arial" panose="020B0604020202020204" pitchFamily="34" charset="0"/>
              </a:endParaRPr>
            </a:p>
          </p:txBody>
        </p:sp>
        <p:cxnSp>
          <p:nvCxnSpPr>
            <p:cNvPr id="8" name="直線單箭頭接點 7">
              <a:extLst>
                <a:ext uri="{FF2B5EF4-FFF2-40B4-BE49-F238E27FC236}">
                  <a16:creationId xmlns:a16="http://schemas.microsoft.com/office/drawing/2014/main" id="{91194328-1A14-4FC4-816B-E871EE32771F}"/>
                </a:ext>
              </a:extLst>
            </p:cNvPr>
            <p:cNvCxnSpPr>
              <a:cxnSpLocks noChangeShapeType="1"/>
              <a:stCxn id="4" idx="4"/>
            </p:cNvCxnSpPr>
            <p:nvPr/>
          </p:nvCxnSpPr>
          <p:spPr bwMode="auto">
            <a:xfrm flipH="1">
              <a:off x="3048001" y="997870"/>
              <a:ext cx="2857500" cy="984917"/>
            </a:xfrm>
            <a:prstGeom prst="straightConnector1">
              <a:avLst/>
            </a:prstGeom>
            <a:ln>
              <a:headEnd/>
              <a:tailEnd type="arrow" w="med" len="med"/>
            </a:ln>
            <a:extLst>
              <a:ext uri="{909E8E84-426E-40DD-AFC4-6F175D3DCCD1}">
                <a14:hiddenFill xmlns:a14="http://schemas.microsoft.com/office/drawing/2010/main">
                  <a:noFill/>
                </a14:hiddenFill>
              </a:ext>
            </a:extLst>
          </p:spPr>
          <p:style>
            <a:lnRef idx="1">
              <a:schemeClr val="dk1"/>
            </a:lnRef>
            <a:fillRef idx="0">
              <a:schemeClr val="dk1"/>
            </a:fillRef>
            <a:effectRef idx="0">
              <a:schemeClr val="dk1"/>
            </a:effectRef>
            <a:fontRef idx="minor">
              <a:schemeClr val="tx1"/>
            </a:fontRef>
          </p:style>
        </p:cxnSp>
        <p:cxnSp>
          <p:nvCxnSpPr>
            <p:cNvPr id="9" name="直線單箭頭接點 8">
              <a:extLst>
                <a:ext uri="{FF2B5EF4-FFF2-40B4-BE49-F238E27FC236}">
                  <a16:creationId xmlns:a16="http://schemas.microsoft.com/office/drawing/2014/main" id="{2D79C0C1-C9C7-4686-BEFC-B51104A3D420}"/>
                </a:ext>
              </a:extLst>
            </p:cNvPr>
            <p:cNvCxnSpPr>
              <a:cxnSpLocks noChangeShapeType="1"/>
              <a:stCxn id="4" idx="4"/>
            </p:cNvCxnSpPr>
            <p:nvPr/>
          </p:nvCxnSpPr>
          <p:spPr bwMode="auto">
            <a:xfrm flipH="1">
              <a:off x="4495802" y="997870"/>
              <a:ext cx="1409700" cy="983330"/>
            </a:xfrm>
            <a:prstGeom prst="straightConnector1">
              <a:avLst/>
            </a:prstGeom>
            <a:ln>
              <a:headEnd/>
              <a:tailEnd type="arrow" w="med" len="med"/>
            </a:ln>
            <a:extLst>
              <a:ext uri="{909E8E84-426E-40DD-AFC4-6F175D3DCCD1}">
                <a14:hiddenFill xmlns:a14="http://schemas.microsoft.com/office/drawing/2010/main">
                  <a:noFill/>
                </a14:hiddenFill>
              </a:ext>
            </a:extLst>
          </p:spPr>
          <p:style>
            <a:lnRef idx="1">
              <a:schemeClr val="dk1"/>
            </a:lnRef>
            <a:fillRef idx="0">
              <a:schemeClr val="dk1"/>
            </a:fillRef>
            <a:effectRef idx="0">
              <a:schemeClr val="dk1"/>
            </a:effectRef>
            <a:fontRef idx="minor">
              <a:schemeClr val="tx1"/>
            </a:fontRef>
          </p:style>
        </p:cxnSp>
        <p:sp>
          <p:nvSpPr>
            <p:cNvPr id="10" name="橢圓 12">
              <a:extLst>
                <a:ext uri="{FF2B5EF4-FFF2-40B4-BE49-F238E27FC236}">
                  <a16:creationId xmlns:a16="http://schemas.microsoft.com/office/drawing/2014/main" id="{01312AD5-D3F0-4ADA-9558-5B0024B8D9A2}"/>
                </a:ext>
              </a:extLst>
            </p:cNvPr>
            <p:cNvSpPr>
              <a:spLocks noChangeArrowheads="1"/>
            </p:cNvSpPr>
            <p:nvPr/>
          </p:nvSpPr>
          <p:spPr bwMode="auto">
            <a:xfrm>
              <a:off x="5105400" y="2073275"/>
              <a:ext cx="1752600" cy="533400"/>
            </a:xfrm>
            <a:prstGeom prst="ellipse">
              <a:avLst/>
            </a:prstGeom>
            <a:solidFill>
              <a:srgbClr val="FFC000"/>
            </a:solidFill>
            <a:ln w="9525" algn="ctr">
              <a:solidFill>
                <a:srgbClr val="FF0000"/>
              </a:solidFill>
              <a:round/>
              <a:headEnd/>
              <a:tailEnd/>
            </a:ln>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zh-TW" sz="1400" b="1">
                  <a:latin typeface="Arial" panose="020B0604020202020204" pitchFamily="34" charset="0"/>
                </a:rPr>
                <a:t>Para_list</a:t>
              </a:r>
              <a:endParaRPr lang="zh-TW" altLang="en-US" sz="1400" b="1">
                <a:latin typeface="Arial" panose="020B0604020202020204" pitchFamily="34" charset="0"/>
              </a:endParaRPr>
            </a:p>
          </p:txBody>
        </p:sp>
        <p:cxnSp>
          <p:nvCxnSpPr>
            <p:cNvPr id="11" name="直線單箭頭接點 13">
              <a:extLst>
                <a:ext uri="{FF2B5EF4-FFF2-40B4-BE49-F238E27FC236}">
                  <a16:creationId xmlns:a16="http://schemas.microsoft.com/office/drawing/2014/main" id="{DEAB6EC8-4315-4CAD-B7A3-69433225AACC}"/>
                </a:ext>
              </a:extLst>
            </p:cNvPr>
            <p:cNvCxnSpPr>
              <a:cxnSpLocks noChangeShapeType="1"/>
              <a:endCxn id="10" idx="0"/>
            </p:cNvCxnSpPr>
            <p:nvPr/>
          </p:nvCxnSpPr>
          <p:spPr bwMode="auto">
            <a:xfrm>
              <a:off x="5954713" y="1071563"/>
              <a:ext cx="26987" cy="1001712"/>
            </a:xfrm>
            <a:prstGeom prst="straightConnector1">
              <a:avLst/>
            </a:prstGeom>
            <a:ln>
              <a:headEnd/>
              <a:tailEnd type="arrow" w="med" len="med"/>
            </a:ln>
            <a:extLst>
              <a:ext uri="{909E8E84-426E-40DD-AFC4-6F175D3DCCD1}">
                <a14:hiddenFill xmlns:a14="http://schemas.microsoft.com/office/drawing/2010/main">
                  <a:noFill/>
                </a14:hiddenFill>
              </a:ext>
            </a:extLst>
          </p:spPr>
          <p:style>
            <a:lnRef idx="1">
              <a:schemeClr val="dk1"/>
            </a:lnRef>
            <a:fillRef idx="0">
              <a:schemeClr val="dk1"/>
            </a:fillRef>
            <a:effectRef idx="0">
              <a:schemeClr val="dk1"/>
            </a:effectRef>
            <a:fontRef idx="minor">
              <a:schemeClr val="tx1"/>
            </a:fontRef>
          </p:style>
        </p:cxnSp>
        <p:sp>
          <p:nvSpPr>
            <p:cNvPr id="12" name="橢圓 15">
              <a:extLst>
                <a:ext uri="{FF2B5EF4-FFF2-40B4-BE49-F238E27FC236}">
                  <a16:creationId xmlns:a16="http://schemas.microsoft.com/office/drawing/2014/main" id="{068C90E2-F82F-4088-9B70-235B964719F8}"/>
                </a:ext>
              </a:extLst>
            </p:cNvPr>
            <p:cNvSpPr>
              <a:spLocks noChangeArrowheads="1"/>
            </p:cNvSpPr>
            <p:nvPr/>
          </p:nvSpPr>
          <p:spPr bwMode="auto">
            <a:xfrm>
              <a:off x="7391400" y="1957388"/>
              <a:ext cx="1295400" cy="470258"/>
            </a:xfrm>
            <a:prstGeom prst="ellipse">
              <a:avLst/>
            </a:prstGeom>
            <a:solidFill>
              <a:srgbClr val="FFC000"/>
            </a:solidFill>
            <a:ln w="9525" algn="ctr">
              <a:solidFill>
                <a:srgbClr val="FF0000"/>
              </a:solidFill>
              <a:round/>
              <a:headEnd/>
              <a:tailEnd/>
            </a:ln>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zh-TW" sz="1400" b="1" dirty="0">
                  <a:latin typeface="Arial" panose="020B0604020202020204" pitchFamily="34" charset="0"/>
                </a:rPr>
                <a:t>Block</a:t>
              </a:r>
              <a:endParaRPr lang="zh-TW" altLang="en-US" sz="1400" b="1" dirty="0">
                <a:latin typeface="Arial" panose="020B0604020202020204" pitchFamily="34" charset="0"/>
              </a:endParaRPr>
            </a:p>
          </p:txBody>
        </p:sp>
        <p:cxnSp>
          <p:nvCxnSpPr>
            <p:cNvPr id="13" name="直線單箭頭接點 16">
              <a:extLst>
                <a:ext uri="{FF2B5EF4-FFF2-40B4-BE49-F238E27FC236}">
                  <a16:creationId xmlns:a16="http://schemas.microsoft.com/office/drawing/2014/main" id="{C3ED5B29-6BC8-4175-9102-DFEDDED8A471}"/>
                </a:ext>
              </a:extLst>
            </p:cNvPr>
            <p:cNvCxnSpPr>
              <a:cxnSpLocks noChangeShapeType="1"/>
              <a:stCxn id="4" idx="4"/>
              <a:endCxn id="12" idx="0"/>
            </p:cNvCxnSpPr>
            <p:nvPr/>
          </p:nvCxnSpPr>
          <p:spPr bwMode="auto">
            <a:xfrm>
              <a:off x="5905501" y="997870"/>
              <a:ext cx="2133599" cy="959518"/>
            </a:xfrm>
            <a:prstGeom prst="straightConnector1">
              <a:avLst/>
            </a:prstGeom>
            <a:ln>
              <a:headEnd/>
              <a:tailEnd type="arrow" w="med" len="med"/>
            </a:ln>
            <a:extLst>
              <a:ext uri="{909E8E84-426E-40DD-AFC4-6F175D3DCCD1}">
                <a14:hiddenFill xmlns:a14="http://schemas.microsoft.com/office/drawing/2010/main">
                  <a:noFill/>
                </a14:hiddenFill>
              </a:ext>
            </a:extLst>
          </p:spPr>
          <p:style>
            <a:lnRef idx="1">
              <a:schemeClr val="dk1"/>
            </a:lnRef>
            <a:fillRef idx="0">
              <a:schemeClr val="dk1"/>
            </a:fillRef>
            <a:effectRef idx="0">
              <a:schemeClr val="dk1"/>
            </a:effectRef>
            <a:fontRef idx="minor">
              <a:schemeClr val="tx1"/>
            </a:fontRef>
          </p:style>
        </p:cxnSp>
        <p:sp>
          <p:nvSpPr>
            <p:cNvPr id="14" name="橢圓 19">
              <a:extLst>
                <a:ext uri="{FF2B5EF4-FFF2-40B4-BE49-F238E27FC236}">
                  <a16:creationId xmlns:a16="http://schemas.microsoft.com/office/drawing/2014/main" id="{E83801D2-DF20-40F6-AEC5-A833AEF7FFF6}"/>
                </a:ext>
              </a:extLst>
            </p:cNvPr>
            <p:cNvSpPr>
              <a:spLocks noChangeArrowheads="1"/>
            </p:cNvSpPr>
            <p:nvPr/>
          </p:nvSpPr>
          <p:spPr bwMode="auto">
            <a:xfrm>
              <a:off x="6673850" y="3192463"/>
              <a:ext cx="1510540" cy="542013"/>
            </a:xfrm>
            <a:prstGeom prst="ellipse">
              <a:avLst/>
            </a:prstGeom>
            <a:solidFill>
              <a:srgbClr val="FFC000"/>
            </a:solidFill>
            <a:ln w="9525" algn="ctr">
              <a:solidFill>
                <a:srgbClr val="FF0000"/>
              </a:solidFill>
              <a:round/>
              <a:headEnd/>
              <a:tailEnd/>
            </a:ln>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zh-TW" sz="1400" b="1" dirty="0" err="1">
                  <a:latin typeface="Arial" panose="020B0604020202020204" pitchFamily="34" charset="0"/>
                </a:rPr>
                <a:t>Decl_list</a:t>
              </a:r>
              <a:endParaRPr lang="zh-TW" altLang="en-US" sz="1400" b="1" dirty="0">
                <a:latin typeface="Arial" panose="020B0604020202020204" pitchFamily="34" charset="0"/>
              </a:endParaRPr>
            </a:p>
          </p:txBody>
        </p:sp>
        <p:sp>
          <p:nvSpPr>
            <p:cNvPr id="15" name="橢圓 20">
              <a:extLst>
                <a:ext uri="{FF2B5EF4-FFF2-40B4-BE49-F238E27FC236}">
                  <a16:creationId xmlns:a16="http://schemas.microsoft.com/office/drawing/2014/main" id="{96C6CF5E-3452-4500-A9D2-AFBF4235D0BF}"/>
                </a:ext>
              </a:extLst>
            </p:cNvPr>
            <p:cNvSpPr>
              <a:spLocks noChangeArrowheads="1"/>
            </p:cNvSpPr>
            <p:nvPr/>
          </p:nvSpPr>
          <p:spPr bwMode="auto">
            <a:xfrm>
              <a:off x="8534400" y="3246637"/>
              <a:ext cx="1539649" cy="587908"/>
            </a:xfrm>
            <a:prstGeom prst="ellipse">
              <a:avLst/>
            </a:prstGeom>
            <a:solidFill>
              <a:srgbClr val="FFC000"/>
            </a:solidFill>
            <a:ln w="9525" algn="ctr">
              <a:solidFill>
                <a:srgbClr val="FF0000"/>
              </a:solidFill>
              <a:round/>
              <a:headEnd/>
              <a:tailEnd/>
            </a:ln>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zh-TW" sz="1400" b="1" dirty="0" err="1">
                  <a:latin typeface="Arial" panose="020B0604020202020204" pitchFamily="34" charset="0"/>
                </a:rPr>
                <a:t>Stmt_list</a:t>
              </a:r>
              <a:endParaRPr lang="zh-TW" altLang="en-US" sz="1400" b="1" dirty="0">
                <a:latin typeface="Arial" panose="020B0604020202020204" pitchFamily="34" charset="0"/>
              </a:endParaRPr>
            </a:p>
          </p:txBody>
        </p:sp>
        <p:cxnSp>
          <p:nvCxnSpPr>
            <p:cNvPr id="16" name="直線單箭頭接點 21">
              <a:extLst>
                <a:ext uri="{FF2B5EF4-FFF2-40B4-BE49-F238E27FC236}">
                  <a16:creationId xmlns:a16="http://schemas.microsoft.com/office/drawing/2014/main" id="{1C22B799-0D07-4378-9F15-2E837EC771F0}"/>
                </a:ext>
              </a:extLst>
            </p:cNvPr>
            <p:cNvCxnSpPr>
              <a:cxnSpLocks noChangeShapeType="1"/>
              <a:stCxn id="12" idx="4"/>
            </p:cNvCxnSpPr>
            <p:nvPr/>
          </p:nvCxnSpPr>
          <p:spPr bwMode="auto">
            <a:xfrm flipH="1">
              <a:off x="7391401" y="2427647"/>
              <a:ext cx="647699" cy="772753"/>
            </a:xfrm>
            <a:prstGeom prst="straightConnector1">
              <a:avLst/>
            </a:prstGeom>
            <a:ln>
              <a:headEnd/>
              <a:tailEnd type="arrow" w="med" len="med"/>
            </a:ln>
            <a:extLst>
              <a:ext uri="{909E8E84-426E-40DD-AFC4-6F175D3DCCD1}">
                <a14:hiddenFill xmlns:a14="http://schemas.microsoft.com/office/drawing/2010/main">
                  <a:noFill/>
                </a14:hiddenFill>
              </a:ext>
            </a:extLst>
          </p:spPr>
          <p:style>
            <a:lnRef idx="1">
              <a:schemeClr val="dk1"/>
            </a:lnRef>
            <a:fillRef idx="0">
              <a:schemeClr val="dk1"/>
            </a:fillRef>
            <a:effectRef idx="0">
              <a:schemeClr val="dk1"/>
            </a:effectRef>
            <a:fontRef idx="minor">
              <a:schemeClr val="tx1"/>
            </a:fontRef>
          </p:style>
        </p:cxnSp>
        <p:cxnSp>
          <p:nvCxnSpPr>
            <p:cNvPr id="17" name="直線單箭頭接點 23">
              <a:extLst>
                <a:ext uri="{FF2B5EF4-FFF2-40B4-BE49-F238E27FC236}">
                  <a16:creationId xmlns:a16="http://schemas.microsoft.com/office/drawing/2014/main" id="{298E9487-B4D0-4173-BE9A-2C937F69AD92}"/>
                </a:ext>
              </a:extLst>
            </p:cNvPr>
            <p:cNvCxnSpPr>
              <a:cxnSpLocks noChangeShapeType="1"/>
              <a:stCxn id="12" idx="4"/>
            </p:cNvCxnSpPr>
            <p:nvPr/>
          </p:nvCxnSpPr>
          <p:spPr bwMode="auto">
            <a:xfrm>
              <a:off x="8039100" y="2427647"/>
              <a:ext cx="952501" cy="848954"/>
            </a:xfrm>
            <a:prstGeom prst="straightConnector1">
              <a:avLst/>
            </a:prstGeom>
            <a:ln>
              <a:headEnd/>
              <a:tailEnd type="arrow" w="med" len="med"/>
            </a:ln>
            <a:extLst>
              <a:ext uri="{909E8E84-426E-40DD-AFC4-6F175D3DCCD1}">
                <a14:hiddenFill xmlns:a14="http://schemas.microsoft.com/office/drawing/2010/main">
                  <a:noFill/>
                </a14:hiddenFill>
              </a:ext>
            </a:extLst>
          </p:spPr>
          <p:style>
            <a:lnRef idx="1">
              <a:schemeClr val="dk1"/>
            </a:lnRef>
            <a:fillRef idx="0">
              <a:schemeClr val="dk1"/>
            </a:fillRef>
            <a:effectRef idx="0">
              <a:schemeClr val="dk1"/>
            </a:effectRef>
            <a:fontRef idx="minor">
              <a:schemeClr val="tx1"/>
            </a:fontRef>
          </p:style>
        </p:cxnSp>
        <p:sp>
          <p:nvSpPr>
            <p:cNvPr id="18" name="矩形 17">
              <a:extLst>
                <a:ext uri="{FF2B5EF4-FFF2-40B4-BE49-F238E27FC236}">
                  <a16:creationId xmlns:a16="http://schemas.microsoft.com/office/drawing/2014/main" id="{88F63F45-8786-4A3A-BE36-46B9A3B0E3F2}"/>
                </a:ext>
              </a:extLst>
            </p:cNvPr>
            <p:cNvSpPr/>
            <p:nvPr/>
          </p:nvSpPr>
          <p:spPr bwMode="auto">
            <a:xfrm>
              <a:off x="4356100" y="4600575"/>
              <a:ext cx="1333500" cy="597417"/>
            </a:xfrm>
            <a:prstGeom prst="rect">
              <a:avLst/>
            </a:prstGeom>
            <a:solidFill>
              <a:schemeClr val="accent4"/>
            </a:solidFill>
            <a:ln w="9525" cap="flat" cmpd="sng" algn="ctr">
              <a:solidFill>
                <a:schemeClr val="tx1"/>
              </a:solidFill>
              <a:prstDash val="solid"/>
              <a:round/>
              <a:headEnd type="none" w="med" len="med"/>
              <a:tailEnd type="none" w="med" len="med"/>
            </a:ln>
            <a:effectLst/>
          </p:spPr>
          <p:txBody>
            <a:bodyPr/>
            <a:lstStyle>
              <a:lvl1pPr>
                <a:spcBef>
                  <a:spcPct val="20000"/>
                </a:spcBef>
                <a:buClr>
                  <a:schemeClr val="hlink"/>
                </a:buClr>
                <a:buSzPct val="90000"/>
                <a:buFont typeface="Wingdings" panose="05000000000000000000" pitchFamily="2" charset="2"/>
                <a:buBlip>
                  <a:blip r:embed="rId2"/>
                </a:buBlip>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buBlip>
                  <a:blip r:embed="rId4"/>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90000"/>
                <a:buFont typeface="Wingdings" panose="05000000000000000000" pitchFamily="2" charset="2"/>
                <a:buBlip>
                  <a:blip r:embed="rId4"/>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90000"/>
                <a:buFont typeface="Wingdings" panose="05000000000000000000" pitchFamily="2" charset="2"/>
                <a:buBlip>
                  <a:blip r:embed="rId4"/>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90000"/>
                <a:buFont typeface="Wingdings" panose="05000000000000000000" pitchFamily="2" charset="2"/>
                <a:buBlip>
                  <a:blip r:embed="rId4"/>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90000"/>
                <a:buFont typeface="Wingdings" panose="05000000000000000000" pitchFamily="2" charset="2"/>
                <a:buBlip>
                  <a:blip r:embed="rId4"/>
                </a:buBlip>
                <a:defRPr sz="2000">
                  <a:solidFill>
                    <a:schemeClr val="tx1"/>
                  </a:solidFill>
                  <a:latin typeface="Arial" panose="020B0604020202020204" pitchFamily="34" charset="0"/>
                </a:defRPr>
              </a:lvl9pPr>
            </a:lstStyle>
            <a:p>
              <a:pPr algn="ctr" eaLnBrk="1" hangingPunct="1">
                <a:spcBef>
                  <a:spcPct val="0"/>
                </a:spcBef>
                <a:buClrTx/>
                <a:buSzTx/>
                <a:buFontTx/>
                <a:buNone/>
                <a:defRPr/>
              </a:pPr>
              <a:r>
                <a:rPr lang="en-US" altLang="zh-TW" sz="1400" b="1" dirty="0">
                  <a:solidFill>
                    <a:schemeClr val="bg1"/>
                  </a:solidFill>
                </a:rPr>
                <a:t>Symbol</a:t>
              </a:r>
            </a:p>
            <a:p>
              <a:pPr algn="ctr" eaLnBrk="1" hangingPunct="1">
                <a:spcBef>
                  <a:spcPct val="0"/>
                </a:spcBef>
                <a:buClrTx/>
                <a:buSzTx/>
                <a:buFontTx/>
                <a:buNone/>
                <a:defRPr/>
              </a:pPr>
              <a:r>
                <a:rPr lang="en-US" altLang="zh-TW" sz="1400" b="1" dirty="0">
                  <a:solidFill>
                    <a:schemeClr val="bg1"/>
                  </a:solidFill>
                </a:rPr>
                <a:t>table</a:t>
              </a:r>
              <a:endParaRPr lang="zh-TW" altLang="en-US" sz="1400" b="1" dirty="0">
                <a:solidFill>
                  <a:schemeClr val="bg1"/>
                </a:solidFill>
              </a:endParaRPr>
            </a:p>
          </p:txBody>
        </p:sp>
        <p:sp>
          <p:nvSpPr>
            <p:cNvPr id="19" name="向上箭號 27">
              <a:extLst>
                <a:ext uri="{FF2B5EF4-FFF2-40B4-BE49-F238E27FC236}">
                  <a16:creationId xmlns:a16="http://schemas.microsoft.com/office/drawing/2014/main" id="{0E599C48-8E32-439B-B97D-949ED431FD98}"/>
                </a:ext>
              </a:extLst>
            </p:cNvPr>
            <p:cNvSpPr>
              <a:spLocks noChangeArrowheads="1"/>
            </p:cNvSpPr>
            <p:nvPr/>
          </p:nvSpPr>
          <p:spPr bwMode="auto">
            <a:xfrm>
              <a:off x="7223747" y="3867362"/>
              <a:ext cx="361950" cy="725488"/>
            </a:xfrm>
            <a:prstGeom prst="upArrow">
              <a:avLst>
                <a:gd name="adj1" fmla="val 50000"/>
                <a:gd name="adj2" fmla="val 49683"/>
              </a:avLst>
            </a:prstGeom>
            <a:solidFill>
              <a:srgbClr val="FFFF00"/>
            </a:solidFill>
            <a:ln w="9525" algn="ctr">
              <a:solidFill>
                <a:schemeClr val="tx1"/>
              </a:solidFill>
              <a:round/>
              <a:headEnd/>
              <a:tailEnd/>
            </a:ln>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zh-TW" altLang="en-US" sz="1400">
                <a:latin typeface="Arial" panose="020B0604020202020204" pitchFamily="34" charset="0"/>
              </a:endParaRPr>
            </a:p>
          </p:txBody>
        </p:sp>
        <p:sp>
          <p:nvSpPr>
            <p:cNvPr id="20" name="矩形 19">
              <a:extLst>
                <a:ext uri="{FF2B5EF4-FFF2-40B4-BE49-F238E27FC236}">
                  <a16:creationId xmlns:a16="http://schemas.microsoft.com/office/drawing/2014/main" id="{FD760C27-AF70-4488-9144-7AB80C2E85B8}"/>
                </a:ext>
              </a:extLst>
            </p:cNvPr>
            <p:cNvSpPr/>
            <p:nvPr/>
          </p:nvSpPr>
          <p:spPr bwMode="auto">
            <a:xfrm>
              <a:off x="6391896" y="4657604"/>
              <a:ext cx="2025651" cy="805588"/>
            </a:xfrm>
            <a:prstGeom prst="rect">
              <a:avLst/>
            </a:prstGeom>
            <a:solidFill>
              <a:schemeClr val="accent4"/>
            </a:solidFill>
            <a:ln w="9525" cap="flat" cmpd="sng" algn="ctr">
              <a:solidFill>
                <a:schemeClr val="tx1"/>
              </a:solidFill>
              <a:prstDash val="solid"/>
              <a:round/>
              <a:headEnd type="none" w="med" len="med"/>
              <a:tailEnd type="none" w="med" len="med"/>
            </a:ln>
            <a:effectLst/>
          </p:spPr>
          <p:txBody>
            <a:bodyPr/>
            <a:lstStyle>
              <a:lvl1pPr>
                <a:spcBef>
                  <a:spcPct val="20000"/>
                </a:spcBef>
                <a:buClr>
                  <a:schemeClr val="hlink"/>
                </a:buClr>
                <a:buSzPct val="90000"/>
                <a:buFont typeface="Wingdings" panose="05000000000000000000" pitchFamily="2" charset="2"/>
                <a:buBlip>
                  <a:blip r:embed="rId2"/>
                </a:buBlip>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buBlip>
                  <a:blip r:embed="rId4"/>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90000"/>
                <a:buFont typeface="Wingdings" panose="05000000000000000000" pitchFamily="2" charset="2"/>
                <a:buBlip>
                  <a:blip r:embed="rId4"/>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90000"/>
                <a:buFont typeface="Wingdings" panose="05000000000000000000" pitchFamily="2" charset="2"/>
                <a:buBlip>
                  <a:blip r:embed="rId4"/>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90000"/>
                <a:buFont typeface="Wingdings" panose="05000000000000000000" pitchFamily="2" charset="2"/>
                <a:buBlip>
                  <a:blip r:embed="rId4"/>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90000"/>
                <a:buFont typeface="Wingdings" panose="05000000000000000000" pitchFamily="2" charset="2"/>
                <a:buBlip>
                  <a:blip r:embed="rId4"/>
                </a:buBlip>
                <a:defRPr sz="2000">
                  <a:solidFill>
                    <a:schemeClr val="tx1"/>
                  </a:solidFill>
                  <a:latin typeface="Arial" panose="020B0604020202020204" pitchFamily="34" charset="0"/>
                </a:defRPr>
              </a:lvl9pPr>
            </a:lstStyle>
            <a:p>
              <a:pPr algn="ctr" eaLnBrk="1" hangingPunct="1">
                <a:spcBef>
                  <a:spcPct val="0"/>
                </a:spcBef>
                <a:buClrTx/>
                <a:buSzTx/>
                <a:buFontTx/>
                <a:buNone/>
                <a:defRPr/>
              </a:pPr>
              <a:r>
                <a:rPr lang="en-US" altLang="zh-TW" sz="1400" b="1" dirty="0">
                  <a:solidFill>
                    <a:schemeClr val="bg1"/>
                  </a:solidFill>
                </a:rPr>
                <a:t>Storage</a:t>
              </a:r>
            </a:p>
            <a:p>
              <a:pPr algn="ctr" eaLnBrk="1" hangingPunct="1">
                <a:spcBef>
                  <a:spcPct val="0"/>
                </a:spcBef>
                <a:buClrTx/>
                <a:buSzTx/>
                <a:buFontTx/>
                <a:buNone/>
                <a:defRPr/>
              </a:pPr>
              <a:r>
                <a:rPr lang="en-US" altLang="zh-TW" sz="1400" b="1" dirty="0">
                  <a:solidFill>
                    <a:schemeClr val="bg1"/>
                  </a:solidFill>
                </a:rPr>
                <a:t>allocation,</a:t>
              </a:r>
            </a:p>
            <a:p>
              <a:pPr algn="ctr" eaLnBrk="1" hangingPunct="1">
                <a:spcBef>
                  <a:spcPct val="0"/>
                </a:spcBef>
                <a:buClrTx/>
                <a:buSzTx/>
                <a:buFontTx/>
                <a:buNone/>
                <a:defRPr/>
              </a:pPr>
              <a:r>
                <a:rPr lang="en-US" altLang="zh-TW" sz="1400" b="1" dirty="0">
                  <a:solidFill>
                    <a:schemeClr val="bg1"/>
                  </a:solidFill>
                </a:rPr>
                <a:t>Offset computing</a:t>
              </a:r>
            </a:p>
            <a:p>
              <a:pPr algn="ctr" eaLnBrk="1" hangingPunct="1">
                <a:spcBef>
                  <a:spcPct val="0"/>
                </a:spcBef>
                <a:buClrTx/>
                <a:buSzTx/>
                <a:buFontTx/>
                <a:buNone/>
                <a:defRPr/>
              </a:pPr>
              <a:endParaRPr lang="zh-TW" altLang="en-US" sz="1400" b="1" dirty="0">
                <a:solidFill>
                  <a:schemeClr val="bg1"/>
                </a:solidFill>
              </a:endParaRPr>
            </a:p>
          </p:txBody>
        </p:sp>
        <p:sp>
          <p:nvSpPr>
            <p:cNvPr id="21" name="向上箭號 29">
              <a:extLst>
                <a:ext uri="{FF2B5EF4-FFF2-40B4-BE49-F238E27FC236}">
                  <a16:creationId xmlns:a16="http://schemas.microsoft.com/office/drawing/2014/main" id="{EF236EAD-119F-4492-A979-6D10AE766A5F}"/>
                </a:ext>
              </a:extLst>
            </p:cNvPr>
            <p:cNvSpPr>
              <a:spLocks noChangeArrowheads="1"/>
            </p:cNvSpPr>
            <p:nvPr/>
          </p:nvSpPr>
          <p:spPr bwMode="auto">
            <a:xfrm>
              <a:off x="9313450" y="3929098"/>
              <a:ext cx="295275" cy="488950"/>
            </a:xfrm>
            <a:prstGeom prst="upArrow">
              <a:avLst>
                <a:gd name="adj1" fmla="val 50000"/>
                <a:gd name="adj2" fmla="val 49777"/>
              </a:avLst>
            </a:prstGeom>
            <a:solidFill>
              <a:srgbClr val="FFFF00"/>
            </a:solidFill>
            <a:ln w="9525" algn="ctr">
              <a:solidFill>
                <a:schemeClr val="tx1"/>
              </a:solidFill>
              <a:round/>
              <a:headEnd/>
              <a:tailEnd/>
            </a:ln>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zh-TW" altLang="en-US" sz="1400">
                <a:latin typeface="Arial" panose="020B0604020202020204" pitchFamily="34" charset="0"/>
              </a:endParaRPr>
            </a:p>
          </p:txBody>
        </p:sp>
        <p:sp>
          <p:nvSpPr>
            <p:cNvPr id="22" name="矩形 21">
              <a:extLst>
                <a:ext uri="{FF2B5EF4-FFF2-40B4-BE49-F238E27FC236}">
                  <a16:creationId xmlns:a16="http://schemas.microsoft.com/office/drawing/2014/main" id="{732753E1-AA27-4F93-AB87-575E9B5F1F84}"/>
                </a:ext>
              </a:extLst>
            </p:cNvPr>
            <p:cNvSpPr/>
            <p:nvPr/>
          </p:nvSpPr>
          <p:spPr bwMode="auto">
            <a:xfrm>
              <a:off x="8840788" y="4478340"/>
              <a:ext cx="1370012" cy="582058"/>
            </a:xfrm>
            <a:prstGeom prst="rect">
              <a:avLst/>
            </a:prstGeom>
            <a:solidFill>
              <a:schemeClr val="accent4"/>
            </a:solidFill>
            <a:ln w="9525" cap="flat" cmpd="sng" algn="ctr">
              <a:solidFill>
                <a:schemeClr val="tx1"/>
              </a:solidFill>
              <a:prstDash val="solid"/>
              <a:round/>
              <a:headEnd type="none" w="med" len="med"/>
              <a:tailEnd type="none" w="med" len="med"/>
            </a:ln>
            <a:effectLst/>
          </p:spPr>
          <p:txBody>
            <a:bodyPr/>
            <a:lstStyle/>
            <a:p>
              <a:pPr algn="ctr" eaLnBrk="1" hangingPunct="1">
                <a:defRPr/>
              </a:pPr>
              <a:r>
                <a:rPr lang="en-US" altLang="zh-TW" sz="1400" b="1" dirty="0">
                  <a:solidFill>
                    <a:schemeClr val="bg1"/>
                  </a:solidFill>
                  <a:latin typeface="Arial" charset="0"/>
                </a:rPr>
                <a:t>Semantic check</a:t>
              </a:r>
            </a:p>
          </p:txBody>
        </p:sp>
        <p:cxnSp>
          <p:nvCxnSpPr>
            <p:cNvPr id="23" name="Straight Arrow Connector 3">
              <a:extLst>
                <a:ext uri="{FF2B5EF4-FFF2-40B4-BE49-F238E27FC236}">
                  <a16:creationId xmlns:a16="http://schemas.microsoft.com/office/drawing/2014/main" id="{970B147A-EDA2-451E-9BE2-9DA5006CA67A}"/>
                </a:ext>
              </a:extLst>
            </p:cNvPr>
            <p:cNvCxnSpPr>
              <a:cxnSpLocks noChangeShapeType="1"/>
              <a:stCxn id="18" idx="0"/>
              <a:endCxn id="6" idx="4"/>
            </p:cNvCxnSpPr>
            <p:nvPr/>
          </p:nvCxnSpPr>
          <p:spPr bwMode="auto">
            <a:xfrm flipH="1" flipV="1">
              <a:off x="4229101" y="2451677"/>
              <a:ext cx="793750" cy="2148898"/>
            </a:xfrm>
            <a:prstGeom prst="straightConnector1">
              <a:avLst/>
            </a:prstGeom>
            <a:ln>
              <a:headEnd type="stealth" w="med" len="med"/>
              <a:tailEnd type="stealth" w="med" len="med"/>
            </a:ln>
            <a:extLst>
              <a:ext uri="{909E8E84-426E-40DD-AFC4-6F175D3DCCD1}">
                <a14:hiddenFill xmlns:a14="http://schemas.microsoft.com/office/drawing/2010/main">
                  <a:noFill/>
                </a14:hiddenFill>
              </a:ext>
            </a:extLst>
          </p:spPr>
          <p:style>
            <a:lnRef idx="1">
              <a:schemeClr val="dk1"/>
            </a:lnRef>
            <a:fillRef idx="0">
              <a:schemeClr val="dk1"/>
            </a:fillRef>
            <a:effectRef idx="0">
              <a:schemeClr val="dk1"/>
            </a:effectRef>
            <a:fontRef idx="minor">
              <a:schemeClr val="tx1"/>
            </a:fontRef>
          </p:style>
        </p:cxnSp>
        <p:cxnSp>
          <p:nvCxnSpPr>
            <p:cNvPr id="24" name="Straight Arrow Connector 31">
              <a:extLst>
                <a:ext uri="{FF2B5EF4-FFF2-40B4-BE49-F238E27FC236}">
                  <a16:creationId xmlns:a16="http://schemas.microsoft.com/office/drawing/2014/main" id="{169BD84D-DC22-4676-A5B6-339D822ACB81}"/>
                </a:ext>
              </a:extLst>
            </p:cNvPr>
            <p:cNvCxnSpPr>
              <a:cxnSpLocks noChangeShapeType="1"/>
              <a:stCxn id="18" idx="0"/>
              <a:endCxn id="5" idx="4"/>
            </p:cNvCxnSpPr>
            <p:nvPr/>
          </p:nvCxnSpPr>
          <p:spPr bwMode="auto">
            <a:xfrm flipH="1" flipV="1">
              <a:off x="2781300" y="2511752"/>
              <a:ext cx="2241550" cy="2088824"/>
            </a:xfrm>
            <a:prstGeom prst="straightConnector1">
              <a:avLst/>
            </a:prstGeom>
            <a:ln>
              <a:headEnd type="stealth" w="med" len="med"/>
              <a:tailEnd type="triangle" w="med" len="med"/>
            </a:ln>
            <a:extLst>
              <a:ext uri="{909E8E84-426E-40DD-AFC4-6F175D3DCCD1}">
                <a14:hiddenFill xmlns:a14="http://schemas.microsoft.com/office/drawing/2010/main">
                  <a:noFill/>
                </a14:hiddenFill>
              </a:ext>
            </a:extLst>
          </p:spPr>
          <p:style>
            <a:lnRef idx="1">
              <a:schemeClr val="dk1"/>
            </a:lnRef>
            <a:fillRef idx="0">
              <a:schemeClr val="dk1"/>
            </a:fillRef>
            <a:effectRef idx="0">
              <a:schemeClr val="dk1"/>
            </a:effectRef>
            <a:fontRef idx="minor">
              <a:schemeClr val="tx1"/>
            </a:fontRef>
          </p:style>
        </p:cxnSp>
        <p:cxnSp>
          <p:nvCxnSpPr>
            <p:cNvPr id="25" name="Straight Arrow Connector 33">
              <a:extLst>
                <a:ext uri="{FF2B5EF4-FFF2-40B4-BE49-F238E27FC236}">
                  <a16:creationId xmlns:a16="http://schemas.microsoft.com/office/drawing/2014/main" id="{19C58C60-8991-4912-838D-0FB58275A6BF}"/>
                </a:ext>
              </a:extLst>
            </p:cNvPr>
            <p:cNvCxnSpPr>
              <a:cxnSpLocks noChangeShapeType="1"/>
              <a:stCxn id="18" idx="0"/>
              <a:endCxn id="10" idx="4"/>
            </p:cNvCxnSpPr>
            <p:nvPr/>
          </p:nvCxnSpPr>
          <p:spPr bwMode="auto">
            <a:xfrm flipV="1">
              <a:off x="5022850" y="2606674"/>
              <a:ext cx="958850" cy="1993900"/>
            </a:xfrm>
            <a:prstGeom prst="straightConnector1">
              <a:avLst/>
            </a:prstGeom>
            <a:ln>
              <a:headEnd type="stealth" w="med" len="med"/>
              <a:tailEnd type="triangle" w="med" len="med"/>
            </a:ln>
            <a:extLst>
              <a:ext uri="{909E8E84-426E-40DD-AFC4-6F175D3DCCD1}">
                <a14:hiddenFill xmlns:a14="http://schemas.microsoft.com/office/drawing/2010/main">
                  <a:noFill/>
                </a14:hiddenFill>
              </a:ext>
            </a:extLst>
          </p:spPr>
          <p:style>
            <a:lnRef idx="1">
              <a:schemeClr val="dk1"/>
            </a:lnRef>
            <a:fillRef idx="0">
              <a:schemeClr val="dk1"/>
            </a:fillRef>
            <a:effectRef idx="0">
              <a:schemeClr val="dk1"/>
            </a:effectRef>
            <a:fontRef idx="minor">
              <a:schemeClr val="tx1"/>
            </a:fontRef>
          </p:style>
        </p:cxnSp>
        <p:cxnSp>
          <p:nvCxnSpPr>
            <p:cNvPr id="26" name="Straight Arrow Connector 9">
              <a:extLst>
                <a:ext uri="{FF2B5EF4-FFF2-40B4-BE49-F238E27FC236}">
                  <a16:creationId xmlns:a16="http://schemas.microsoft.com/office/drawing/2014/main" id="{7E7945E7-55F7-4CA6-90EC-99B445B36953}"/>
                </a:ext>
              </a:extLst>
            </p:cNvPr>
            <p:cNvCxnSpPr>
              <a:cxnSpLocks noChangeShapeType="1"/>
              <a:stCxn id="18" idx="0"/>
              <a:endCxn id="14" idx="3"/>
            </p:cNvCxnSpPr>
            <p:nvPr/>
          </p:nvCxnSpPr>
          <p:spPr bwMode="auto">
            <a:xfrm flipV="1">
              <a:off x="5022851" y="3655101"/>
              <a:ext cx="1872213" cy="945474"/>
            </a:xfrm>
            <a:prstGeom prst="straightConnector1">
              <a:avLst/>
            </a:prstGeom>
            <a:ln>
              <a:headEnd type="stealth" w="med" len="med"/>
              <a:tailEnd type="triangle" w="med" len="med"/>
            </a:ln>
            <a:extLst>
              <a:ext uri="{909E8E84-426E-40DD-AFC4-6F175D3DCCD1}">
                <a14:hiddenFill xmlns:a14="http://schemas.microsoft.com/office/drawing/2010/main">
                  <a:noFill/>
                </a14:hiddenFill>
              </a:ext>
            </a:extLst>
          </p:spPr>
          <p:style>
            <a:lnRef idx="1">
              <a:schemeClr val="dk1"/>
            </a:lnRef>
            <a:fillRef idx="0">
              <a:schemeClr val="dk1"/>
            </a:fillRef>
            <a:effectRef idx="0">
              <a:schemeClr val="dk1"/>
            </a:effectRef>
            <a:fontRef idx="minor">
              <a:schemeClr val="tx1"/>
            </a:fontRef>
          </p:style>
        </p:cxnSp>
      </p:grpSp>
      <p:sp>
        <p:nvSpPr>
          <p:cNvPr id="39" name="Title 1">
            <a:extLst>
              <a:ext uri="{FF2B5EF4-FFF2-40B4-BE49-F238E27FC236}">
                <a16:creationId xmlns:a16="http://schemas.microsoft.com/office/drawing/2014/main" id="{FA8FF390-9A42-42FF-AF2D-105BF738FAD3}"/>
              </a:ext>
            </a:extLst>
          </p:cNvPr>
          <p:cNvSpPr>
            <a:spLocks noGrp="1"/>
          </p:cNvSpPr>
          <p:nvPr>
            <p:ph type="title"/>
          </p:nvPr>
        </p:nvSpPr>
        <p:spPr>
          <a:xfrm>
            <a:off x="1118795" y="144466"/>
            <a:ext cx="10448793" cy="692151"/>
          </a:xfrm>
        </p:spPr>
        <p:txBody>
          <a:bodyPr/>
          <a:lstStyle/>
          <a:p>
            <a:r>
              <a:rPr lang="en-US" altLang="zh-TW" sz="4000" dirty="0">
                <a:ea typeface="新細明體" panose="02020500000000000000" pitchFamily="18" charset="-120"/>
              </a:rPr>
              <a:t>Variable Declaration (1)</a:t>
            </a:r>
            <a:endParaRPr lang="zh-TW" altLang="en-US" sz="4000" dirty="0">
              <a:ea typeface="新細明體" panose="02020500000000000000" pitchFamily="18" charset="-120"/>
            </a:endParaRPr>
          </a:p>
        </p:txBody>
      </p:sp>
    </p:spTree>
    <p:extLst>
      <p:ext uri="{BB962C8B-B14F-4D97-AF65-F5344CB8AC3E}">
        <p14:creationId xmlns:p14="http://schemas.microsoft.com/office/powerpoint/2010/main" val="217602740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0"/>
          </p:nvPr>
        </p:nvSpPr>
        <p:spPr/>
        <p:txBody>
          <a:bodyPr/>
          <a:lstStyle/>
          <a:p>
            <a:fld id="{D9B6BDF2-6896-4B98-8776-C18582F63BA5}" type="slidenum">
              <a:rPr lang="zh-TW" altLang="en-US" smtClean="0"/>
              <a:pPr/>
              <a:t>40</a:t>
            </a:fld>
            <a:endParaRPr lang="zh-TW" altLang="en-US"/>
          </a:p>
        </p:txBody>
      </p:sp>
      <p:sp>
        <p:nvSpPr>
          <p:cNvPr id="3" name="Rectangle 2">
            <a:extLst>
              <a:ext uri="{FF2B5EF4-FFF2-40B4-BE49-F238E27FC236}">
                <a16:creationId xmlns:a16="http://schemas.microsoft.com/office/drawing/2014/main" id="{7A1C2D1B-023F-4FE3-9D23-A6ED21720A91}"/>
              </a:ext>
            </a:extLst>
          </p:cNvPr>
          <p:cNvSpPr>
            <a:spLocks noGrp="1"/>
          </p:cNvSpPr>
          <p:nvPr>
            <p:ph type="title"/>
          </p:nvPr>
        </p:nvSpPr>
        <p:spPr>
          <a:xfrm>
            <a:off x="1036986" y="81931"/>
            <a:ext cx="10452100" cy="747713"/>
          </a:xfrm>
        </p:spPr>
        <p:txBody>
          <a:bodyPr/>
          <a:lstStyle/>
          <a:p>
            <a:r>
              <a:rPr lang="en-US" altLang="zh-TW" sz="4000" dirty="0">
                <a:ea typeface="新細明體" panose="02020500000000000000" pitchFamily="18" charset="-120"/>
              </a:rPr>
              <a:t>Static and Dynamic Type Checking</a:t>
            </a:r>
          </a:p>
        </p:txBody>
      </p:sp>
      <p:sp>
        <p:nvSpPr>
          <p:cNvPr id="4" name="Rectangle 3">
            <a:extLst>
              <a:ext uri="{FF2B5EF4-FFF2-40B4-BE49-F238E27FC236}">
                <a16:creationId xmlns:a16="http://schemas.microsoft.com/office/drawing/2014/main" id="{46666084-483B-4DE2-94AF-C4A12F388C59}"/>
              </a:ext>
            </a:extLst>
          </p:cNvPr>
          <p:cNvSpPr txBox="1">
            <a:spLocks/>
          </p:cNvSpPr>
          <p:nvPr/>
        </p:nvSpPr>
        <p:spPr bwMode="auto">
          <a:xfrm>
            <a:off x="1377704" y="1050797"/>
            <a:ext cx="9754122" cy="454493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882" indent="-342882" algn="l" rtl="0" eaLnBrk="1" fontAlgn="base" hangingPunct="1">
              <a:spcBef>
                <a:spcPct val="20000"/>
              </a:spcBef>
              <a:spcAft>
                <a:spcPct val="0"/>
              </a:spcAft>
              <a:buClr>
                <a:srgbClr val="0000FF"/>
              </a:buClr>
              <a:buSzPct val="80000"/>
              <a:buFont typeface="Wingdings" pitchFamily="2" charset="2"/>
              <a:buChar char="l"/>
              <a:defRPr kumimoji="1" sz="3733">
                <a:solidFill>
                  <a:schemeClr val="tx1"/>
                </a:solidFill>
                <a:latin typeface="Calibri" pitchFamily="34" charset="0"/>
                <a:ea typeface="標楷體" pitchFamily="65" charset="-120"/>
                <a:cs typeface="+mn-cs"/>
              </a:defRPr>
            </a:lvl1pPr>
            <a:lvl2pPr marL="742913" indent="-285737" algn="l" rtl="0" eaLnBrk="1" fontAlgn="base" hangingPunct="1">
              <a:spcBef>
                <a:spcPct val="20000"/>
              </a:spcBef>
              <a:spcAft>
                <a:spcPct val="0"/>
              </a:spcAft>
              <a:buClr>
                <a:srgbClr val="0000FF"/>
              </a:buClr>
              <a:buSzPct val="90000"/>
              <a:buFont typeface="Arial" charset="0"/>
              <a:buChar char="–"/>
              <a:defRPr kumimoji="1" sz="3200">
                <a:solidFill>
                  <a:schemeClr val="tx1"/>
                </a:solidFill>
                <a:latin typeface="Calibri" pitchFamily="34" charset="0"/>
                <a:ea typeface="標楷體" pitchFamily="65" charset="-120"/>
              </a:defRPr>
            </a:lvl2pPr>
            <a:lvl3pPr marL="1142943" indent="-228589" algn="l" rtl="0" eaLnBrk="1" fontAlgn="base" hangingPunct="1">
              <a:spcBef>
                <a:spcPct val="20000"/>
              </a:spcBef>
              <a:spcAft>
                <a:spcPct val="0"/>
              </a:spcAft>
              <a:buChar char="•"/>
              <a:defRPr kumimoji="1" sz="2667">
                <a:solidFill>
                  <a:schemeClr val="tx1"/>
                </a:solidFill>
                <a:latin typeface="Calibri" pitchFamily="34" charset="0"/>
                <a:ea typeface="標楷體" pitchFamily="65" charset="-120"/>
                <a:cs typeface="Calibri" pitchFamily="34" charset="0"/>
              </a:defRPr>
            </a:lvl3pPr>
            <a:lvl4pPr marL="1600121" indent="-228589" algn="l" rtl="0" eaLnBrk="1" fontAlgn="base" hangingPunct="1">
              <a:spcBef>
                <a:spcPct val="20000"/>
              </a:spcBef>
              <a:spcAft>
                <a:spcPct val="0"/>
              </a:spcAft>
              <a:buChar char="–"/>
              <a:defRPr kumimoji="1" sz="2400">
                <a:solidFill>
                  <a:schemeClr val="tx1"/>
                </a:solidFill>
                <a:latin typeface="Calibri" pitchFamily="34" charset="0"/>
                <a:ea typeface="標楷體" pitchFamily="65" charset="-120"/>
                <a:cs typeface="Calibri" pitchFamily="34" charset="0"/>
              </a:defRPr>
            </a:lvl4pPr>
            <a:lvl5pPr marL="2057298" indent="-228589" algn="l" rtl="0" eaLnBrk="1" fontAlgn="base" hangingPunct="1">
              <a:spcBef>
                <a:spcPct val="20000"/>
              </a:spcBef>
              <a:spcAft>
                <a:spcPct val="0"/>
              </a:spcAft>
              <a:buChar char="»"/>
              <a:defRPr kumimoji="1" sz="2133">
                <a:solidFill>
                  <a:schemeClr val="tx1"/>
                </a:solidFill>
                <a:latin typeface="Calibri" pitchFamily="34" charset="0"/>
                <a:ea typeface="標楷體" pitchFamily="65" charset="-120"/>
                <a:cs typeface="Calibri" pitchFamily="34" charset="0"/>
              </a:defRPr>
            </a:lvl5pPr>
            <a:lvl6pPr marL="2514476" indent="-228589" algn="l" rtl="0" eaLnBrk="1" fontAlgn="base" hangingPunct="1">
              <a:spcBef>
                <a:spcPct val="20000"/>
              </a:spcBef>
              <a:spcAft>
                <a:spcPct val="0"/>
              </a:spcAft>
              <a:buChar char="»"/>
              <a:defRPr kumimoji="1" sz="2000">
                <a:solidFill>
                  <a:schemeClr val="tx1"/>
                </a:solidFill>
                <a:latin typeface="+mn-lt"/>
                <a:ea typeface="+mn-ea"/>
              </a:defRPr>
            </a:lvl6pPr>
            <a:lvl7pPr marL="2971652" indent="-228589" algn="l" rtl="0" eaLnBrk="1" fontAlgn="base" hangingPunct="1">
              <a:spcBef>
                <a:spcPct val="20000"/>
              </a:spcBef>
              <a:spcAft>
                <a:spcPct val="0"/>
              </a:spcAft>
              <a:buChar char="»"/>
              <a:defRPr kumimoji="1" sz="2000">
                <a:solidFill>
                  <a:schemeClr val="tx1"/>
                </a:solidFill>
                <a:latin typeface="+mn-lt"/>
                <a:ea typeface="+mn-ea"/>
              </a:defRPr>
            </a:lvl7pPr>
            <a:lvl8pPr marL="3428829" indent="-228589" algn="l" rtl="0" eaLnBrk="1" fontAlgn="base" hangingPunct="1">
              <a:spcBef>
                <a:spcPct val="20000"/>
              </a:spcBef>
              <a:spcAft>
                <a:spcPct val="0"/>
              </a:spcAft>
              <a:buChar char="»"/>
              <a:defRPr kumimoji="1" sz="2000">
                <a:solidFill>
                  <a:schemeClr val="tx1"/>
                </a:solidFill>
                <a:latin typeface="+mn-lt"/>
                <a:ea typeface="+mn-ea"/>
              </a:defRPr>
            </a:lvl8pPr>
            <a:lvl9pPr marL="3886007" indent="-228589" algn="l" rtl="0" eaLnBrk="1" fontAlgn="base" hangingPunct="1">
              <a:spcBef>
                <a:spcPct val="20000"/>
              </a:spcBef>
              <a:spcAft>
                <a:spcPct val="0"/>
              </a:spcAft>
              <a:buChar char="»"/>
              <a:defRPr kumimoji="1" sz="2000">
                <a:solidFill>
                  <a:schemeClr val="tx1"/>
                </a:solidFill>
                <a:latin typeface="+mn-lt"/>
                <a:ea typeface="+mn-ea"/>
              </a:defRPr>
            </a:lvl9pPr>
          </a:lstStyle>
          <a:p>
            <a:r>
              <a:rPr lang="en-US" altLang="zh-TW" sz="2800" kern="0" dirty="0"/>
              <a:t>Static type check</a:t>
            </a:r>
          </a:p>
          <a:p>
            <a:pPr lvl="1"/>
            <a:r>
              <a:rPr lang="en-US" altLang="zh-TW" sz="2400" kern="0" dirty="0"/>
              <a:t>Type checking done at compile time </a:t>
            </a:r>
          </a:p>
          <a:p>
            <a:r>
              <a:rPr lang="en-US" altLang="zh-TW" sz="2800" kern="0" dirty="0"/>
              <a:t>Dynamic type check</a:t>
            </a:r>
          </a:p>
          <a:p>
            <a:pPr lvl="1"/>
            <a:r>
              <a:rPr lang="en-US" altLang="zh-TW" sz="2400" kern="0" dirty="0"/>
              <a:t>Type checking done at run time</a:t>
            </a:r>
          </a:p>
          <a:p>
            <a:pPr lvl="1"/>
            <a:r>
              <a:rPr lang="en-US" altLang="zh-TW" sz="2400" kern="0" dirty="0"/>
              <a:t>Runtime objects have tags</a:t>
            </a:r>
          </a:p>
          <a:p>
            <a:r>
              <a:rPr lang="en-US" altLang="zh-TW" sz="2800" kern="0" dirty="0"/>
              <a:t>A strongly typed language eliminates the need for dynamic checking of types</a:t>
            </a:r>
          </a:p>
          <a:p>
            <a:r>
              <a:rPr lang="en-US" altLang="zh-TW" sz="2800" kern="0" dirty="0"/>
              <a:t>Some type checking can only be performed at runtime</a:t>
            </a:r>
          </a:p>
          <a:p>
            <a:pPr lvl="1"/>
            <a:r>
              <a:rPr lang="en-US" altLang="zh-TW" sz="2400" kern="0" dirty="0"/>
              <a:t>Array index for array [0..255] of integer</a:t>
            </a:r>
          </a:p>
        </p:txBody>
      </p:sp>
    </p:spTree>
    <p:extLst>
      <p:ext uri="{BB962C8B-B14F-4D97-AF65-F5344CB8AC3E}">
        <p14:creationId xmlns:p14="http://schemas.microsoft.com/office/powerpoint/2010/main" val="74074869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0"/>
          </p:nvPr>
        </p:nvSpPr>
        <p:spPr/>
        <p:txBody>
          <a:bodyPr/>
          <a:lstStyle/>
          <a:p>
            <a:fld id="{D9B6BDF2-6896-4B98-8776-C18582F63BA5}" type="slidenum">
              <a:rPr lang="zh-TW" altLang="en-US" smtClean="0"/>
              <a:pPr/>
              <a:t>41</a:t>
            </a:fld>
            <a:endParaRPr lang="zh-TW" altLang="en-US"/>
          </a:p>
        </p:txBody>
      </p:sp>
      <p:sp>
        <p:nvSpPr>
          <p:cNvPr id="8" name="Rectangle 2">
            <a:extLst>
              <a:ext uri="{FF2B5EF4-FFF2-40B4-BE49-F238E27FC236}">
                <a16:creationId xmlns:a16="http://schemas.microsoft.com/office/drawing/2014/main" id="{4306561A-F1D7-4D33-8712-FCAF4B09D759}"/>
              </a:ext>
            </a:extLst>
          </p:cNvPr>
          <p:cNvSpPr>
            <a:spLocks noGrp="1"/>
          </p:cNvSpPr>
          <p:nvPr>
            <p:ph type="title"/>
          </p:nvPr>
        </p:nvSpPr>
        <p:spPr>
          <a:xfrm>
            <a:off x="1043609" y="144466"/>
            <a:ext cx="10523979" cy="692151"/>
          </a:xfrm>
        </p:spPr>
        <p:txBody>
          <a:bodyPr/>
          <a:lstStyle/>
          <a:p>
            <a:r>
              <a:rPr lang="en-US" altLang="zh-TW" sz="4000" dirty="0">
                <a:ea typeface="新細明體" panose="02020500000000000000" pitchFamily="18" charset="-120"/>
              </a:rPr>
              <a:t>Type checking of expressions (AST)</a:t>
            </a:r>
          </a:p>
        </p:txBody>
      </p:sp>
      <p:sp>
        <p:nvSpPr>
          <p:cNvPr id="9" name="Rectangle 3">
            <a:extLst>
              <a:ext uri="{FF2B5EF4-FFF2-40B4-BE49-F238E27FC236}">
                <a16:creationId xmlns:a16="http://schemas.microsoft.com/office/drawing/2014/main" id="{BC8D36E3-E5EA-47C0-BD1C-E1415608DD5C}"/>
              </a:ext>
            </a:extLst>
          </p:cNvPr>
          <p:cNvSpPr txBox="1">
            <a:spLocks/>
          </p:cNvSpPr>
          <p:nvPr/>
        </p:nvSpPr>
        <p:spPr bwMode="auto">
          <a:xfrm>
            <a:off x="3091069" y="1245704"/>
            <a:ext cx="5993295" cy="299830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882" indent="-342882" algn="l" rtl="0" eaLnBrk="1" fontAlgn="base" hangingPunct="1">
              <a:spcBef>
                <a:spcPct val="20000"/>
              </a:spcBef>
              <a:spcAft>
                <a:spcPct val="0"/>
              </a:spcAft>
              <a:buClr>
                <a:srgbClr val="0000FF"/>
              </a:buClr>
              <a:buSzPct val="80000"/>
              <a:buFont typeface="Wingdings" pitchFamily="2" charset="2"/>
              <a:buChar char="l"/>
              <a:defRPr kumimoji="1" sz="3733">
                <a:solidFill>
                  <a:schemeClr val="tx1"/>
                </a:solidFill>
                <a:latin typeface="Calibri" pitchFamily="34" charset="0"/>
                <a:ea typeface="標楷體" pitchFamily="65" charset="-120"/>
                <a:cs typeface="+mn-cs"/>
              </a:defRPr>
            </a:lvl1pPr>
            <a:lvl2pPr marL="742913" indent="-285737" algn="l" rtl="0" eaLnBrk="1" fontAlgn="base" hangingPunct="1">
              <a:spcBef>
                <a:spcPct val="20000"/>
              </a:spcBef>
              <a:spcAft>
                <a:spcPct val="0"/>
              </a:spcAft>
              <a:buClr>
                <a:srgbClr val="0000FF"/>
              </a:buClr>
              <a:buSzPct val="90000"/>
              <a:buFont typeface="Arial" charset="0"/>
              <a:buChar char="–"/>
              <a:defRPr kumimoji="1" sz="3200">
                <a:solidFill>
                  <a:schemeClr val="tx1"/>
                </a:solidFill>
                <a:latin typeface="Calibri" pitchFamily="34" charset="0"/>
                <a:ea typeface="標楷體" pitchFamily="65" charset="-120"/>
              </a:defRPr>
            </a:lvl2pPr>
            <a:lvl3pPr marL="1142943" indent="-228589" algn="l" rtl="0" eaLnBrk="1" fontAlgn="base" hangingPunct="1">
              <a:spcBef>
                <a:spcPct val="20000"/>
              </a:spcBef>
              <a:spcAft>
                <a:spcPct val="0"/>
              </a:spcAft>
              <a:buChar char="•"/>
              <a:defRPr kumimoji="1" sz="2667">
                <a:solidFill>
                  <a:schemeClr val="tx1"/>
                </a:solidFill>
                <a:latin typeface="Calibri" pitchFamily="34" charset="0"/>
                <a:ea typeface="標楷體" pitchFamily="65" charset="-120"/>
                <a:cs typeface="Calibri" pitchFamily="34" charset="0"/>
              </a:defRPr>
            </a:lvl3pPr>
            <a:lvl4pPr marL="1600121" indent="-228589" algn="l" rtl="0" eaLnBrk="1" fontAlgn="base" hangingPunct="1">
              <a:spcBef>
                <a:spcPct val="20000"/>
              </a:spcBef>
              <a:spcAft>
                <a:spcPct val="0"/>
              </a:spcAft>
              <a:buChar char="–"/>
              <a:defRPr kumimoji="1" sz="2400">
                <a:solidFill>
                  <a:schemeClr val="tx1"/>
                </a:solidFill>
                <a:latin typeface="Calibri" pitchFamily="34" charset="0"/>
                <a:ea typeface="標楷體" pitchFamily="65" charset="-120"/>
                <a:cs typeface="Calibri" pitchFamily="34" charset="0"/>
              </a:defRPr>
            </a:lvl4pPr>
            <a:lvl5pPr marL="2057298" indent="-228589" algn="l" rtl="0" eaLnBrk="1" fontAlgn="base" hangingPunct="1">
              <a:spcBef>
                <a:spcPct val="20000"/>
              </a:spcBef>
              <a:spcAft>
                <a:spcPct val="0"/>
              </a:spcAft>
              <a:buChar char="»"/>
              <a:defRPr kumimoji="1" sz="2133">
                <a:solidFill>
                  <a:schemeClr val="tx1"/>
                </a:solidFill>
                <a:latin typeface="Calibri" pitchFamily="34" charset="0"/>
                <a:ea typeface="標楷體" pitchFamily="65" charset="-120"/>
                <a:cs typeface="Calibri" pitchFamily="34" charset="0"/>
              </a:defRPr>
            </a:lvl5pPr>
            <a:lvl6pPr marL="2514476" indent="-228589" algn="l" rtl="0" eaLnBrk="1" fontAlgn="base" hangingPunct="1">
              <a:spcBef>
                <a:spcPct val="20000"/>
              </a:spcBef>
              <a:spcAft>
                <a:spcPct val="0"/>
              </a:spcAft>
              <a:buChar char="»"/>
              <a:defRPr kumimoji="1" sz="2000">
                <a:solidFill>
                  <a:schemeClr val="tx1"/>
                </a:solidFill>
                <a:latin typeface="+mn-lt"/>
                <a:ea typeface="+mn-ea"/>
              </a:defRPr>
            </a:lvl6pPr>
            <a:lvl7pPr marL="2971652" indent="-228589" algn="l" rtl="0" eaLnBrk="1" fontAlgn="base" hangingPunct="1">
              <a:spcBef>
                <a:spcPct val="20000"/>
              </a:spcBef>
              <a:spcAft>
                <a:spcPct val="0"/>
              </a:spcAft>
              <a:buChar char="»"/>
              <a:defRPr kumimoji="1" sz="2000">
                <a:solidFill>
                  <a:schemeClr val="tx1"/>
                </a:solidFill>
                <a:latin typeface="+mn-lt"/>
                <a:ea typeface="+mn-ea"/>
              </a:defRPr>
            </a:lvl7pPr>
            <a:lvl8pPr marL="3428829" indent="-228589" algn="l" rtl="0" eaLnBrk="1" fontAlgn="base" hangingPunct="1">
              <a:spcBef>
                <a:spcPct val="20000"/>
              </a:spcBef>
              <a:spcAft>
                <a:spcPct val="0"/>
              </a:spcAft>
              <a:buChar char="»"/>
              <a:defRPr kumimoji="1" sz="2000">
                <a:solidFill>
                  <a:schemeClr val="tx1"/>
                </a:solidFill>
                <a:latin typeface="+mn-lt"/>
                <a:ea typeface="+mn-ea"/>
              </a:defRPr>
            </a:lvl8pPr>
            <a:lvl9pPr marL="3886007" indent="-228589" algn="l" rtl="0" eaLnBrk="1" fontAlgn="base" hangingPunct="1">
              <a:spcBef>
                <a:spcPct val="20000"/>
              </a:spcBef>
              <a:spcAft>
                <a:spcPct val="0"/>
              </a:spcAft>
              <a:buChar char="»"/>
              <a:defRPr kumimoji="1" sz="2000">
                <a:solidFill>
                  <a:schemeClr val="tx1"/>
                </a:solidFill>
                <a:latin typeface="+mn-lt"/>
                <a:ea typeface="+mn-ea"/>
              </a:defRPr>
            </a:lvl9pPr>
          </a:lstStyle>
          <a:p>
            <a:pPr>
              <a:lnSpc>
                <a:spcPct val="90000"/>
              </a:lnSpc>
              <a:buFontTx/>
              <a:buNone/>
            </a:pPr>
            <a:r>
              <a:rPr lang="en-US" altLang="zh-TW" sz="2400" kern="0" dirty="0" err="1"/>
              <a:t>CheckExpr</a:t>
            </a:r>
            <a:r>
              <a:rPr lang="en-US" altLang="zh-TW" sz="2400" kern="0" dirty="0"/>
              <a:t> (</a:t>
            </a:r>
            <a:r>
              <a:rPr lang="en-US" altLang="zh-TW" sz="2400" kern="0" dirty="0" err="1"/>
              <a:t>AST_Node</a:t>
            </a:r>
            <a:r>
              <a:rPr lang="en-US" altLang="zh-TW" sz="2400" kern="0" dirty="0"/>
              <a:t>* </a:t>
            </a:r>
            <a:r>
              <a:rPr lang="en-US" altLang="zh-TW" sz="2400" kern="0" dirty="0" err="1"/>
              <a:t>exprnode</a:t>
            </a:r>
            <a:r>
              <a:rPr lang="en-US" altLang="zh-TW" sz="2400" kern="0" dirty="0"/>
              <a:t>)</a:t>
            </a:r>
          </a:p>
          <a:p>
            <a:pPr>
              <a:lnSpc>
                <a:spcPct val="90000"/>
              </a:lnSpc>
              <a:buFontTx/>
              <a:buNone/>
            </a:pPr>
            <a:r>
              <a:rPr lang="en-US" altLang="zh-TW" sz="2400" kern="0" dirty="0"/>
              <a:t>{</a:t>
            </a:r>
          </a:p>
          <a:p>
            <a:pPr>
              <a:lnSpc>
                <a:spcPct val="90000"/>
              </a:lnSpc>
              <a:buFontTx/>
              <a:buNone/>
            </a:pPr>
            <a:r>
              <a:rPr lang="en-US" altLang="zh-TW" sz="2400" kern="0" dirty="0"/>
              <a:t>    </a:t>
            </a:r>
            <a:r>
              <a:rPr lang="en-US" altLang="zh-TW" sz="2400" kern="0" dirty="0" err="1"/>
              <a:t>AST_node</a:t>
            </a:r>
            <a:r>
              <a:rPr lang="en-US" altLang="zh-TW" sz="2400" kern="0" dirty="0"/>
              <a:t>* </a:t>
            </a:r>
            <a:r>
              <a:rPr lang="en-US" altLang="zh-TW" sz="2400" kern="0" dirty="0" err="1"/>
              <a:t>leftop</a:t>
            </a:r>
            <a:r>
              <a:rPr lang="en-US" altLang="zh-TW" sz="2400" kern="0" dirty="0"/>
              <a:t> = </a:t>
            </a:r>
            <a:r>
              <a:rPr lang="en-US" altLang="zh-TW" sz="2400" kern="0" dirty="0" err="1"/>
              <a:t>exprNode</a:t>
            </a:r>
            <a:r>
              <a:rPr lang="en-US" altLang="zh-TW" sz="2400" kern="0" dirty="0"/>
              <a:t>-&gt;child;</a:t>
            </a:r>
          </a:p>
          <a:p>
            <a:pPr>
              <a:lnSpc>
                <a:spcPct val="90000"/>
              </a:lnSpc>
              <a:buFontTx/>
              <a:buNone/>
            </a:pPr>
            <a:r>
              <a:rPr lang="en-US" altLang="zh-TW" sz="2400" kern="0" dirty="0"/>
              <a:t>    </a:t>
            </a:r>
            <a:r>
              <a:rPr lang="en-US" altLang="zh-TW" sz="2400" kern="0" dirty="0" err="1"/>
              <a:t>AST_node</a:t>
            </a:r>
            <a:r>
              <a:rPr lang="en-US" altLang="zh-TW" sz="2400" kern="0" dirty="0"/>
              <a:t>* </a:t>
            </a:r>
            <a:r>
              <a:rPr lang="en-US" altLang="zh-TW" sz="2400" kern="0" dirty="0" err="1"/>
              <a:t>rightop</a:t>
            </a:r>
            <a:r>
              <a:rPr lang="en-US" altLang="zh-TW" sz="2400" kern="0" dirty="0"/>
              <a:t> = </a:t>
            </a:r>
            <a:r>
              <a:rPr lang="en-US" altLang="zh-TW" sz="2400" kern="0" dirty="0" err="1"/>
              <a:t>leftop</a:t>
            </a:r>
            <a:r>
              <a:rPr lang="en-US" altLang="zh-TW" sz="2400" kern="0" dirty="0"/>
              <a:t>-&gt;</a:t>
            </a:r>
            <a:r>
              <a:rPr lang="en-US" altLang="zh-TW" sz="2400" kern="0" dirty="0" err="1"/>
              <a:t>rightSibling</a:t>
            </a:r>
            <a:r>
              <a:rPr lang="en-US" altLang="zh-TW" sz="2400" kern="0" dirty="0"/>
              <a:t>;</a:t>
            </a:r>
          </a:p>
          <a:p>
            <a:pPr>
              <a:lnSpc>
                <a:spcPct val="90000"/>
              </a:lnSpc>
              <a:buFontTx/>
              <a:buNone/>
            </a:pPr>
            <a:r>
              <a:rPr lang="en-US" altLang="zh-TW" sz="2400" kern="0" dirty="0"/>
              <a:t>    if (</a:t>
            </a:r>
            <a:r>
              <a:rPr lang="en-US" altLang="zh-TW" sz="2400" kern="0" dirty="0" err="1"/>
              <a:t>leftop</a:t>
            </a:r>
            <a:r>
              <a:rPr lang="en-US" altLang="zh-TW" sz="2400" kern="0" dirty="0"/>
              <a:t>-&gt;datatype != </a:t>
            </a:r>
            <a:r>
              <a:rPr lang="en-US" altLang="zh-TW" sz="2400" kern="0" dirty="0" err="1"/>
              <a:t>rightop</a:t>
            </a:r>
            <a:r>
              <a:rPr lang="en-US" altLang="zh-TW" sz="2400" kern="0" dirty="0"/>
              <a:t>-&gt;datatype)</a:t>
            </a:r>
          </a:p>
          <a:p>
            <a:pPr>
              <a:lnSpc>
                <a:spcPct val="90000"/>
              </a:lnSpc>
              <a:buFontTx/>
              <a:buNone/>
            </a:pPr>
            <a:r>
              <a:rPr lang="en-US" altLang="zh-TW" sz="2400" kern="0" dirty="0"/>
              <a:t>          Error….</a:t>
            </a:r>
          </a:p>
          <a:p>
            <a:pPr>
              <a:lnSpc>
                <a:spcPct val="90000"/>
              </a:lnSpc>
              <a:buFontTx/>
              <a:buNone/>
            </a:pPr>
            <a:r>
              <a:rPr lang="en-US" altLang="zh-TW" sz="2400" kern="0" dirty="0"/>
              <a:t>}</a:t>
            </a:r>
          </a:p>
        </p:txBody>
      </p:sp>
      <p:sp>
        <p:nvSpPr>
          <p:cNvPr id="10" name="TextBox 1">
            <a:extLst>
              <a:ext uri="{FF2B5EF4-FFF2-40B4-BE49-F238E27FC236}">
                <a16:creationId xmlns:a16="http://schemas.microsoft.com/office/drawing/2014/main" id="{4C8FD869-BD1C-48E8-AD86-99768D9622E8}"/>
              </a:ext>
            </a:extLst>
          </p:cNvPr>
          <p:cNvSpPr txBox="1">
            <a:spLocks noChangeArrowheads="1"/>
          </p:cNvSpPr>
          <p:nvPr/>
        </p:nvSpPr>
        <p:spPr bwMode="auto">
          <a:xfrm>
            <a:off x="2262808" y="4628322"/>
            <a:ext cx="7620000" cy="1016000"/>
          </a:xfrm>
          <a:prstGeom prst="rect">
            <a:avLst/>
          </a:prstGeom>
          <a:solidFill>
            <a:srgbClr val="FFFF00"/>
          </a:solidFill>
          <a:ln w="9525">
            <a:solidFill>
              <a:srgbClr val="FFFF00"/>
            </a:solidFill>
            <a:miter lim="800000"/>
            <a:headEnd/>
            <a:tailEnd/>
          </a:ln>
        </p:spPr>
        <p:txBody>
          <a:bodyPr>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2000" dirty="0">
                <a:latin typeface="Arial" panose="020B0604020202020204" pitchFamily="34" charset="0"/>
              </a:rPr>
              <a:t>But how do we know the type of each sub-expression ?</a:t>
            </a:r>
          </a:p>
          <a:p>
            <a:pPr eaLnBrk="1" hangingPunct="1">
              <a:spcBef>
                <a:spcPct val="0"/>
              </a:spcBef>
              <a:buClrTx/>
              <a:buSzTx/>
              <a:buFontTx/>
              <a:buNone/>
            </a:pPr>
            <a:r>
              <a:rPr lang="en-US" altLang="en-US" sz="2000" dirty="0">
                <a:latin typeface="Arial" panose="020B0604020202020204" pitchFamily="34" charset="0"/>
              </a:rPr>
              <a:t>	a) recursive traverse down</a:t>
            </a:r>
          </a:p>
          <a:p>
            <a:pPr eaLnBrk="1" hangingPunct="1">
              <a:spcBef>
                <a:spcPct val="0"/>
              </a:spcBef>
              <a:buClrTx/>
              <a:buSzTx/>
              <a:buFontTx/>
              <a:buNone/>
            </a:pPr>
            <a:r>
              <a:rPr lang="en-US" altLang="en-US" sz="2000" dirty="0">
                <a:latin typeface="Arial" panose="020B0604020202020204" pitchFamily="34" charset="0"/>
              </a:rPr>
              <a:t>	b) bottom up traverse to compute synthesized attributes</a:t>
            </a:r>
          </a:p>
        </p:txBody>
      </p:sp>
    </p:spTree>
    <p:extLst>
      <p:ext uri="{BB962C8B-B14F-4D97-AF65-F5344CB8AC3E}">
        <p14:creationId xmlns:p14="http://schemas.microsoft.com/office/powerpoint/2010/main" val="27076971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0"/>
          </p:nvPr>
        </p:nvSpPr>
        <p:spPr/>
        <p:txBody>
          <a:bodyPr/>
          <a:lstStyle/>
          <a:p>
            <a:fld id="{D9B6BDF2-6896-4B98-8776-C18582F63BA5}" type="slidenum">
              <a:rPr lang="zh-TW" altLang="en-US" smtClean="0"/>
              <a:pPr/>
              <a:t>42</a:t>
            </a:fld>
            <a:endParaRPr lang="zh-TW" altLang="en-US"/>
          </a:p>
        </p:txBody>
      </p:sp>
      <p:sp>
        <p:nvSpPr>
          <p:cNvPr id="3" name="Rectangle 2">
            <a:extLst>
              <a:ext uri="{FF2B5EF4-FFF2-40B4-BE49-F238E27FC236}">
                <a16:creationId xmlns:a16="http://schemas.microsoft.com/office/drawing/2014/main" id="{E85A0A79-151B-4327-967D-77F7EA3A2980}"/>
              </a:ext>
            </a:extLst>
          </p:cNvPr>
          <p:cNvSpPr>
            <a:spLocks noGrp="1"/>
          </p:cNvSpPr>
          <p:nvPr>
            <p:ph type="title"/>
          </p:nvPr>
        </p:nvSpPr>
        <p:spPr>
          <a:xfrm>
            <a:off x="1029863" y="0"/>
            <a:ext cx="9515475" cy="828675"/>
          </a:xfrm>
        </p:spPr>
        <p:txBody>
          <a:bodyPr/>
          <a:lstStyle/>
          <a:p>
            <a:r>
              <a:rPr lang="en-US" altLang="zh-TW" sz="4000" dirty="0">
                <a:ea typeface="新細明體" panose="02020500000000000000" pitchFamily="18" charset="-120"/>
              </a:rPr>
              <a:t>Type Conversion</a:t>
            </a:r>
          </a:p>
        </p:txBody>
      </p:sp>
      <p:sp>
        <p:nvSpPr>
          <p:cNvPr id="5" name="Rectangle 3">
            <a:extLst>
              <a:ext uri="{FF2B5EF4-FFF2-40B4-BE49-F238E27FC236}">
                <a16:creationId xmlns:a16="http://schemas.microsoft.com/office/drawing/2014/main" id="{263E6A0E-ACA4-4E13-8FFA-D1785EE96797}"/>
              </a:ext>
            </a:extLst>
          </p:cNvPr>
          <p:cNvSpPr txBox="1">
            <a:spLocks/>
          </p:cNvSpPr>
          <p:nvPr/>
        </p:nvSpPr>
        <p:spPr bwMode="auto">
          <a:xfrm>
            <a:off x="1237786" y="1072375"/>
            <a:ext cx="9590048" cy="387876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882" indent="-342882" algn="l" rtl="0" eaLnBrk="1" fontAlgn="base" hangingPunct="1">
              <a:spcBef>
                <a:spcPct val="20000"/>
              </a:spcBef>
              <a:spcAft>
                <a:spcPct val="0"/>
              </a:spcAft>
              <a:buClr>
                <a:srgbClr val="0000FF"/>
              </a:buClr>
              <a:buSzPct val="80000"/>
              <a:buFont typeface="Wingdings" pitchFamily="2" charset="2"/>
              <a:buChar char="l"/>
              <a:defRPr kumimoji="1" sz="3733">
                <a:solidFill>
                  <a:schemeClr val="tx1"/>
                </a:solidFill>
                <a:latin typeface="Calibri" pitchFamily="34" charset="0"/>
                <a:ea typeface="標楷體" pitchFamily="65" charset="-120"/>
                <a:cs typeface="+mn-cs"/>
              </a:defRPr>
            </a:lvl1pPr>
            <a:lvl2pPr marL="742913" indent="-285737" algn="l" rtl="0" eaLnBrk="1" fontAlgn="base" hangingPunct="1">
              <a:spcBef>
                <a:spcPct val="20000"/>
              </a:spcBef>
              <a:spcAft>
                <a:spcPct val="0"/>
              </a:spcAft>
              <a:buClr>
                <a:srgbClr val="0000FF"/>
              </a:buClr>
              <a:buSzPct val="90000"/>
              <a:buFont typeface="Arial" charset="0"/>
              <a:buChar char="–"/>
              <a:defRPr kumimoji="1" sz="3200">
                <a:solidFill>
                  <a:schemeClr val="tx1"/>
                </a:solidFill>
                <a:latin typeface="Calibri" pitchFamily="34" charset="0"/>
                <a:ea typeface="標楷體" pitchFamily="65" charset="-120"/>
              </a:defRPr>
            </a:lvl2pPr>
            <a:lvl3pPr marL="1142943" indent="-228589" algn="l" rtl="0" eaLnBrk="1" fontAlgn="base" hangingPunct="1">
              <a:spcBef>
                <a:spcPct val="20000"/>
              </a:spcBef>
              <a:spcAft>
                <a:spcPct val="0"/>
              </a:spcAft>
              <a:buChar char="•"/>
              <a:defRPr kumimoji="1" sz="2667">
                <a:solidFill>
                  <a:schemeClr val="tx1"/>
                </a:solidFill>
                <a:latin typeface="Calibri" pitchFamily="34" charset="0"/>
                <a:ea typeface="標楷體" pitchFamily="65" charset="-120"/>
                <a:cs typeface="Calibri" pitchFamily="34" charset="0"/>
              </a:defRPr>
            </a:lvl3pPr>
            <a:lvl4pPr marL="1600121" indent="-228589" algn="l" rtl="0" eaLnBrk="1" fontAlgn="base" hangingPunct="1">
              <a:spcBef>
                <a:spcPct val="20000"/>
              </a:spcBef>
              <a:spcAft>
                <a:spcPct val="0"/>
              </a:spcAft>
              <a:buChar char="–"/>
              <a:defRPr kumimoji="1" sz="2400">
                <a:solidFill>
                  <a:schemeClr val="tx1"/>
                </a:solidFill>
                <a:latin typeface="Calibri" pitchFamily="34" charset="0"/>
                <a:ea typeface="標楷體" pitchFamily="65" charset="-120"/>
                <a:cs typeface="Calibri" pitchFamily="34" charset="0"/>
              </a:defRPr>
            </a:lvl4pPr>
            <a:lvl5pPr marL="2057298" indent="-228589" algn="l" rtl="0" eaLnBrk="1" fontAlgn="base" hangingPunct="1">
              <a:spcBef>
                <a:spcPct val="20000"/>
              </a:spcBef>
              <a:spcAft>
                <a:spcPct val="0"/>
              </a:spcAft>
              <a:buChar char="»"/>
              <a:defRPr kumimoji="1" sz="2133">
                <a:solidFill>
                  <a:schemeClr val="tx1"/>
                </a:solidFill>
                <a:latin typeface="Calibri" pitchFamily="34" charset="0"/>
                <a:ea typeface="標楷體" pitchFamily="65" charset="-120"/>
                <a:cs typeface="Calibri" pitchFamily="34" charset="0"/>
              </a:defRPr>
            </a:lvl5pPr>
            <a:lvl6pPr marL="2514476" indent="-228589" algn="l" rtl="0" eaLnBrk="1" fontAlgn="base" hangingPunct="1">
              <a:spcBef>
                <a:spcPct val="20000"/>
              </a:spcBef>
              <a:spcAft>
                <a:spcPct val="0"/>
              </a:spcAft>
              <a:buChar char="»"/>
              <a:defRPr kumimoji="1" sz="2000">
                <a:solidFill>
                  <a:schemeClr val="tx1"/>
                </a:solidFill>
                <a:latin typeface="+mn-lt"/>
                <a:ea typeface="+mn-ea"/>
              </a:defRPr>
            </a:lvl6pPr>
            <a:lvl7pPr marL="2971652" indent="-228589" algn="l" rtl="0" eaLnBrk="1" fontAlgn="base" hangingPunct="1">
              <a:spcBef>
                <a:spcPct val="20000"/>
              </a:spcBef>
              <a:spcAft>
                <a:spcPct val="0"/>
              </a:spcAft>
              <a:buChar char="»"/>
              <a:defRPr kumimoji="1" sz="2000">
                <a:solidFill>
                  <a:schemeClr val="tx1"/>
                </a:solidFill>
                <a:latin typeface="+mn-lt"/>
                <a:ea typeface="+mn-ea"/>
              </a:defRPr>
            </a:lvl7pPr>
            <a:lvl8pPr marL="3428829" indent="-228589" algn="l" rtl="0" eaLnBrk="1" fontAlgn="base" hangingPunct="1">
              <a:spcBef>
                <a:spcPct val="20000"/>
              </a:spcBef>
              <a:spcAft>
                <a:spcPct val="0"/>
              </a:spcAft>
              <a:buChar char="»"/>
              <a:defRPr kumimoji="1" sz="2000">
                <a:solidFill>
                  <a:schemeClr val="tx1"/>
                </a:solidFill>
                <a:latin typeface="+mn-lt"/>
                <a:ea typeface="+mn-ea"/>
              </a:defRPr>
            </a:lvl8pPr>
            <a:lvl9pPr marL="3886007" indent="-228589" algn="l" rtl="0" eaLnBrk="1" fontAlgn="base" hangingPunct="1">
              <a:spcBef>
                <a:spcPct val="20000"/>
              </a:spcBef>
              <a:spcAft>
                <a:spcPct val="0"/>
              </a:spcAft>
              <a:buChar char="»"/>
              <a:defRPr kumimoji="1" sz="2000">
                <a:solidFill>
                  <a:schemeClr val="tx1"/>
                </a:solidFill>
                <a:latin typeface="+mn-lt"/>
                <a:ea typeface="+mn-ea"/>
              </a:defRPr>
            </a:lvl9pPr>
          </a:lstStyle>
          <a:p>
            <a:r>
              <a:rPr lang="en-US" altLang="zh-TW" sz="2800" kern="0" dirty="0"/>
              <a:t>Implicit type conversions called </a:t>
            </a:r>
            <a:r>
              <a:rPr lang="en-US" altLang="zh-TW" sz="2800" i="1" kern="0" dirty="0"/>
              <a:t>coercions</a:t>
            </a:r>
          </a:p>
          <a:p>
            <a:pPr lvl="1"/>
            <a:r>
              <a:rPr lang="en-US" altLang="zh-TW" sz="2400" kern="0" dirty="0"/>
              <a:t>In assignments</a:t>
            </a:r>
          </a:p>
          <a:p>
            <a:pPr lvl="1"/>
            <a:r>
              <a:rPr lang="en-US" altLang="zh-TW" sz="2400" kern="0" dirty="0"/>
              <a:t>In expression evaluation</a:t>
            </a:r>
          </a:p>
          <a:p>
            <a:pPr lvl="1"/>
            <a:r>
              <a:rPr lang="en-US" altLang="zh-TW" sz="2400" kern="0" dirty="0"/>
              <a:t>In parameter passing</a:t>
            </a:r>
          </a:p>
          <a:p>
            <a:pPr lvl="1"/>
            <a:r>
              <a:rPr lang="en-US" altLang="zh-TW" sz="2400" kern="0" dirty="0"/>
              <a:t>In function return</a:t>
            </a:r>
          </a:p>
          <a:p>
            <a:r>
              <a:rPr lang="en-US" altLang="zh-TW" sz="2800" kern="0" dirty="0"/>
              <a:t>Coercion is often</a:t>
            </a:r>
            <a:r>
              <a:rPr lang="en-US" altLang="zh-CN" sz="2800" kern="0" dirty="0">
                <a:ea typeface="宋体" panose="02010600030101010101" pitchFamily="2" charset="-122"/>
              </a:rPr>
              <a:t> a symptom of weak typing</a:t>
            </a:r>
            <a:endParaRPr lang="en-US" altLang="zh-TW" sz="2800" kern="0" dirty="0"/>
          </a:p>
          <a:p>
            <a:r>
              <a:rPr lang="en-US" altLang="zh-TW" sz="2800" kern="0" dirty="0"/>
              <a:t>Explicit type conversions are performed by programmers such as type casting</a:t>
            </a:r>
          </a:p>
        </p:txBody>
      </p:sp>
    </p:spTree>
    <p:extLst>
      <p:ext uri="{BB962C8B-B14F-4D97-AF65-F5344CB8AC3E}">
        <p14:creationId xmlns:p14="http://schemas.microsoft.com/office/powerpoint/2010/main" val="319266046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0"/>
          </p:nvPr>
        </p:nvSpPr>
        <p:spPr/>
        <p:txBody>
          <a:bodyPr/>
          <a:lstStyle/>
          <a:p>
            <a:fld id="{D9B6BDF2-6896-4B98-8776-C18582F63BA5}" type="slidenum">
              <a:rPr lang="zh-TW" altLang="en-US" smtClean="0"/>
              <a:pPr/>
              <a:t>43</a:t>
            </a:fld>
            <a:endParaRPr lang="zh-TW" altLang="en-US"/>
          </a:p>
        </p:txBody>
      </p:sp>
      <p:sp>
        <p:nvSpPr>
          <p:cNvPr id="3" name="Rectangle 2">
            <a:extLst>
              <a:ext uri="{FF2B5EF4-FFF2-40B4-BE49-F238E27FC236}">
                <a16:creationId xmlns:a16="http://schemas.microsoft.com/office/drawing/2014/main" id="{77BD4C61-AA97-4871-A4D8-399B615ECF33}"/>
              </a:ext>
            </a:extLst>
          </p:cNvPr>
          <p:cNvSpPr>
            <a:spLocks noGrp="1"/>
          </p:cNvSpPr>
          <p:nvPr>
            <p:ph type="title"/>
          </p:nvPr>
        </p:nvSpPr>
        <p:spPr>
          <a:xfrm>
            <a:off x="1029863" y="0"/>
            <a:ext cx="9515475" cy="828675"/>
          </a:xfrm>
        </p:spPr>
        <p:txBody>
          <a:bodyPr/>
          <a:lstStyle/>
          <a:p>
            <a:r>
              <a:rPr lang="en-US" altLang="zh-TW" sz="4000" dirty="0">
                <a:ea typeface="新細明體" panose="02020500000000000000" pitchFamily="18" charset="-120"/>
              </a:rPr>
              <a:t>Type Expression</a:t>
            </a:r>
          </a:p>
        </p:txBody>
      </p:sp>
      <p:sp>
        <p:nvSpPr>
          <p:cNvPr id="4" name="Rectangle 3">
            <a:extLst>
              <a:ext uri="{FF2B5EF4-FFF2-40B4-BE49-F238E27FC236}">
                <a16:creationId xmlns:a16="http://schemas.microsoft.com/office/drawing/2014/main" id="{25E7CD2B-9F4B-4918-A895-3AB2375763C2}"/>
              </a:ext>
            </a:extLst>
          </p:cNvPr>
          <p:cNvSpPr txBox="1">
            <a:spLocks/>
          </p:cNvSpPr>
          <p:nvPr/>
        </p:nvSpPr>
        <p:spPr bwMode="auto">
          <a:xfrm>
            <a:off x="1334429" y="1073426"/>
            <a:ext cx="9950605" cy="476551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882" indent="-342882" algn="l" rtl="0" eaLnBrk="1" fontAlgn="base" hangingPunct="1">
              <a:spcBef>
                <a:spcPct val="20000"/>
              </a:spcBef>
              <a:spcAft>
                <a:spcPct val="0"/>
              </a:spcAft>
              <a:buClr>
                <a:srgbClr val="0000FF"/>
              </a:buClr>
              <a:buSzPct val="80000"/>
              <a:buFont typeface="Wingdings" pitchFamily="2" charset="2"/>
              <a:buChar char="l"/>
              <a:defRPr kumimoji="1" sz="3733">
                <a:solidFill>
                  <a:schemeClr val="tx1"/>
                </a:solidFill>
                <a:latin typeface="Calibri" pitchFamily="34" charset="0"/>
                <a:ea typeface="標楷體" pitchFamily="65" charset="-120"/>
                <a:cs typeface="+mn-cs"/>
              </a:defRPr>
            </a:lvl1pPr>
            <a:lvl2pPr marL="742913" indent="-285737" algn="l" rtl="0" eaLnBrk="1" fontAlgn="base" hangingPunct="1">
              <a:spcBef>
                <a:spcPct val="20000"/>
              </a:spcBef>
              <a:spcAft>
                <a:spcPct val="0"/>
              </a:spcAft>
              <a:buClr>
                <a:srgbClr val="0000FF"/>
              </a:buClr>
              <a:buSzPct val="90000"/>
              <a:buFont typeface="Arial" charset="0"/>
              <a:buChar char="–"/>
              <a:defRPr kumimoji="1" sz="3200">
                <a:solidFill>
                  <a:schemeClr val="tx1"/>
                </a:solidFill>
                <a:latin typeface="Calibri" pitchFamily="34" charset="0"/>
                <a:ea typeface="標楷體" pitchFamily="65" charset="-120"/>
              </a:defRPr>
            </a:lvl2pPr>
            <a:lvl3pPr marL="1142943" indent="-228589" algn="l" rtl="0" eaLnBrk="1" fontAlgn="base" hangingPunct="1">
              <a:spcBef>
                <a:spcPct val="20000"/>
              </a:spcBef>
              <a:spcAft>
                <a:spcPct val="0"/>
              </a:spcAft>
              <a:buChar char="•"/>
              <a:defRPr kumimoji="1" sz="2667">
                <a:solidFill>
                  <a:schemeClr val="tx1"/>
                </a:solidFill>
                <a:latin typeface="Calibri" pitchFamily="34" charset="0"/>
                <a:ea typeface="標楷體" pitchFamily="65" charset="-120"/>
                <a:cs typeface="Calibri" pitchFamily="34" charset="0"/>
              </a:defRPr>
            </a:lvl3pPr>
            <a:lvl4pPr marL="1600121" indent="-228589" algn="l" rtl="0" eaLnBrk="1" fontAlgn="base" hangingPunct="1">
              <a:spcBef>
                <a:spcPct val="20000"/>
              </a:spcBef>
              <a:spcAft>
                <a:spcPct val="0"/>
              </a:spcAft>
              <a:buChar char="–"/>
              <a:defRPr kumimoji="1" sz="2400">
                <a:solidFill>
                  <a:schemeClr val="tx1"/>
                </a:solidFill>
                <a:latin typeface="Calibri" pitchFamily="34" charset="0"/>
                <a:ea typeface="標楷體" pitchFamily="65" charset="-120"/>
                <a:cs typeface="Calibri" pitchFamily="34" charset="0"/>
              </a:defRPr>
            </a:lvl4pPr>
            <a:lvl5pPr marL="2057298" indent="-228589" algn="l" rtl="0" eaLnBrk="1" fontAlgn="base" hangingPunct="1">
              <a:spcBef>
                <a:spcPct val="20000"/>
              </a:spcBef>
              <a:spcAft>
                <a:spcPct val="0"/>
              </a:spcAft>
              <a:buChar char="»"/>
              <a:defRPr kumimoji="1" sz="2133">
                <a:solidFill>
                  <a:schemeClr val="tx1"/>
                </a:solidFill>
                <a:latin typeface="Calibri" pitchFamily="34" charset="0"/>
                <a:ea typeface="標楷體" pitchFamily="65" charset="-120"/>
                <a:cs typeface="Calibri" pitchFamily="34" charset="0"/>
              </a:defRPr>
            </a:lvl5pPr>
            <a:lvl6pPr marL="2514476" indent="-228589" algn="l" rtl="0" eaLnBrk="1" fontAlgn="base" hangingPunct="1">
              <a:spcBef>
                <a:spcPct val="20000"/>
              </a:spcBef>
              <a:spcAft>
                <a:spcPct val="0"/>
              </a:spcAft>
              <a:buChar char="»"/>
              <a:defRPr kumimoji="1" sz="2000">
                <a:solidFill>
                  <a:schemeClr val="tx1"/>
                </a:solidFill>
                <a:latin typeface="+mn-lt"/>
                <a:ea typeface="+mn-ea"/>
              </a:defRPr>
            </a:lvl6pPr>
            <a:lvl7pPr marL="2971652" indent="-228589" algn="l" rtl="0" eaLnBrk="1" fontAlgn="base" hangingPunct="1">
              <a:spcBef>
                <a:spcPct val="20000"/>
              </a:spcBef>
              <a:spcAft>
                <a:spcPct val="0"/>
              </a:spcAft>
              <a:buChar char="»"/>
              <a:defRPr kumimoji="1" sz="2000">
                <a:solidFill>
                  <a:schemeClr val="tx1"/>
                </a:solidFill>
                <a:latin typeface="+mn-lt"/>
                <a:ea typeface="+mn-ea"/>
              </a:defRPr>
            </a:lvl7pPr>
            <a:lvl8pPr marL="3428829" indent="-228589" algn="l" rtl="0" eaLnBrk="1" fontAlgn="base" hangingPunct="1">
              <a:spcBef>
                <a:spcPct val="20000"/>
              </a:spcBef>
              <a:spcAft>
                <a:spcPct val="0"/>
              </a:spcAft>
              <a:buChar char="»"/>
              <a:defRPr kumimoji="1" sz="2000">
                <a:solidFill>
                  <a:schemeClr val="tx1"/>
                </a:solidFill>
                <a:latin typeface="+mn-lt"/>
                <a:ea typeface="+mn-ea"/>
              </a:defRPr>
            </a:lvl8pPr>
            <a:lvl9pPr marL="3886007" indent="-228589" algn="l" rtl="0" eaLnBrk="1" fontAlgn="base" hangingPunct="1">
              <a:spcBef>
                <a:spcPct val="20000"/>
              </a:spcBef>
              <a:spcAft>
                <a:spcPct val="0"/>
              </a:spcAft>
              <a:buChar char="»"/>
              <a:defRPr kumimoji="1" sz="2000">
                <a:solidFill>
                  <a:schemeClr val="tx1"/>
                </a:solidFill>
                <a:latin typeface="+mn-lt"/>
                <a:ea typeface="+mn-ea"/>
              </a:defRPr>
            </a:lvl9pPr>
          </a:lstStyle>
          <a:p>
            <a:pPr>
              <a:lnSpc>
                <a:spcPct val="90000"/>
              </a:lnSpc>
            </a:pPr>
            <a:r>
              <a:rPr lang="en-US" altLang="zh-TW" sz="2800" kern="0" dirty="0"/>
              <a:t>Integer is a basic type</a:t>
            </a:r>
          </a:p>
          <a:p>
            <a:pPr>
              <a:lnSpc>
                <a:spcPct val="90000"/>
              </a:lnSpc>
            </a:pPr>
            <a:r>
              <a:rPr lang="en-US" altLang="zh-TW" sz="2800" kern="0" dirty="0"/>
              <a:t>Array (1..100) of integer is a </a:t>
            </a:r>
            <a:r>
              <a:rPr lang="en-US" altLang="zh-TW" sz="2800" kern="0" dirty="0">
                <a:solidFill>
                  <a:srgbClr val="FF0000"/>
                </a:solidFill>
              </a:rPr>
              <a:t>type expression</a:t>
            </a:r>
          </a:p>
          <a:p>
            <a:pPr>
              <a:lnSpc>
                <a:spcPct val="90000"/>
              </a:lnSpc>
            </a:pPr>
            <a:r>
              <a:rPr lang="en-US" altLang="zh-TW" sz="2800" kern="0" dirty="0"/>
              <a:t>Struct { integer a; float b;} is a type expression</a:t>
            </a:r>
          </a:p>
          <a:p>
            <a:pPr>
              <a:lnSpc>
                <a:spcPct val="90000"/>
              </a:lnSpc>
            </a:pPr>
            <a:r>
              <a:rPr lang="en-US" altLang="zh-TW" sz="2800" kern="0" dirty="0"/>
              <a:t>Integer is a type expression</a:t>
            </a:r>
          </a:p>
          <a:p>
            <a:pPr>
              <a:lnSpc>
                <a:spcPct val="90000"/>
              </a:lnSpc>
            </a:pPr>
            <a:r>
              <a:rPr lang="en-US" altLang="zh-TW" sz="2800" kern="0" dirty="0"/>
              <a:t>int f(integer a; float b;} is a type expression</a:t>
            </a:r>
          </a:p>
          <a:p>
            <a:pPr>
              <a:lnSpc>
                <a:spcPct val="90000"/>
              </a:lnSpc>
            </a:pPr>
            <a:r>
              <a:rPr lang="en-US" altLang="zh-TW" sz="2800" kern="0" dirty="0"/>
              <a:t>struct S { integer a[100][200];</a:t>
            </a:r>
          </a:p>
          <a:p>
            <a:pPr>
              <a:lnSpc>
                <a:spcPct val="90000"/>
              </a:lnSpc>
              <a:buFontTx/>
              <a:buNone/>
            </a:pPr>
            <a:r>
              <a:rPr lang="en-US" altLang="zh-TW" sz="2800" kern="0" dirty="0"/>
              <a:t>               </a:t>
            </a:r>
            <a:r>
              <a:rPr lang="en-US" altLang="zh-TW" sz="2800" kern="0" dirty="0" smtClean="0"/>
              <a:t>      float </a:t>
            </a:r>
            <a:r>
              <a:rPr lang="en-US" altLang="zh-TW" sz="2800" kern="0" dirty="0"/>
              <a:t>*b;</a:t>
            </a:r>
          </a:p>
          <a:p>
            <a:pPr>
              <a:lnSpc>
                <a:spcPct val="90000"/>
              </a:lnSpc>
              <a:buFontTx/>
              <a:buNone/>
            </a:pPr>
            <a:r>
              <a:rPr lang="en-US" altLang="zh-TW" sz="2800" kern="0" dirty="0"/>
              <a:t>              </a:t>
            </a:r>
            <a:r>
              <a:rPr lang="en-US" altLang="zh-TW" sz="2800" kern="0" dirty="0" smtClean="0"/>
              <a:t>       </a:t>
            </a:r>
            <a:r>
              <a:rPr lang="en-US" altLang="zh-TW" sz="2800" kern="0" dirty="0" err="1" smtClean="0"/>
              <a:t>struct</a:t>
            </a:r>
            <a:r>
              <a:rPr lang="en-US" altLang="zh-TW" sz="2800" kern="0" dirty="0" smtClean="0"/>
              <a:t> </a:t>
            </a:r>
            <a:r>
              <a:rPr lang="en-US" altLang="zh-TW" sz="2800" kern="0" dirty="0"/>
              <a:t>{ integer a; float c;} d; </a:t>
            </a:r>
            <a:endParaRPr lang="en-US" altLang="zh-TW" sz="2800" kern="0" dirty="0" smtClean="0"/>
          </a:p>
          <a:p>
            <a:pPr>
              <a:lnSpc>
                <a:spcPct val="90000"/>
              </a:lnSpc>
              <a:buFontTx/>
              <a:buNone/>
            </a:pPr>
            <a:r>
              <a:rPr lang="en-US" altLang="zh-TW" sz="2800" kern="0" dirty="0"/>
              <a:t> </a:t>
            </a:r>
            <a:r>
              <a:rPr lang="en-US" altLang="zh-TW" sz="2800" kern="0" dirty="0" smtClean="0"/>
              <a:t>                  } </a:t>
            </a:r>
            <a:endParaRPr lang="en-US" altLang="zh-TW" sz="2800" kern="0" dirty="0"/>
          </a:p>
          <a:p>
            <a:pPr>
              <a:lnSpc>
                <a:spcPct val="90000"/>
              </a:lnSpc>
              <a:buFontTx/>
              <a:buNone/>
            </a:pPr>
            <a:r>
              <a:rPr lang="en-US" altLang="zh-TW" sz="2800" kern="0" dirty="0"/>
              <a:t>	is a type expression</a:t>
            </a:r>
          </a:p>
        </p:txBody>
      </p:sp>
    </p:spTree>
    <p:extLst>
      <p:ext uri="{BB962C8B-B14F-4D97-AF65-F5344CB8AC3E}">
        <p14:creationId xmlns:p14="http://schemas.microsoft.com/office/powerpoint/2010/main" val="74332631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0"/>
          </p:nvPr>
        </p:nvSpPr>
        <p:spPr/>
        <p:txBody>
          <a:bodyPr/>
          <a:lstStyle/>
          <a:p>
            <a:fld id="{D9B6BDF2-6896-4B98-8776-C18582F63BA5}" type="slidenum">
              <a:rPr lang="zh-TW" altLang="en-US" smtClean="0"/>
              <a:pPr/>
              <a:t>44</a:t>
            </a:fld>
            <a:endParaRPr lang="zh-TW" altLang="en-US"/>
          </a:p>
        </p:txBody>
      </p:sp>
      <p:sp>
        <p:nvSpPr>
          <p:cNvPr id="3" name="Rectangle 2">
            <a:extLst>
              <a:ext uri="{FF2B5EF4-FFF2-40B4-BE49-F238E27FC236}">
                <a16:creationId xmlns:a16="http://schemas.microsoft.com/office/drawing/2014/main" id="{14EA83D7-AD3C-4884-B7C4-097CDC8A322B}"/>
              </a:ext>
            </a:extLst>
          </p:cNvPr>
          <p:cNvSpPr>
            <a:spLocks noGrp="1"/>
          </p:cNvSpPr>
          <p:nvPr>
            <p:ph type="title"/>
          </p:nvPr>
        </p:nvSpPr>
        <p:spPr>
          <a:xfrm>
            <a:off x="1007559" y="0"/>
            <a:ext cx="9972675" cy="990600"/>
          </a:xfrm>
        </p:spPr>
        <p:txBody>
          <a:bodyPr/>
          <a:lstStyle/>
          <a:p>
            <a:r>
              <a:rPr lang="en-US" altLang="zh-TW" sz="4000" dirty="0">
                <a:ea typeface="新細明體" panose="02020500000000000000" pitchFamily="18" charset="-120"/>
              </a:rPr>
              <a:t>Equivalence of Type Expressions (1)</a:t>
            </a:r>
          </a:p>
        </p:txBody>
      </p:sp>
      <p:sp>
        <p:nvSpPr>
          <p:cNvPr id="4" name="Rectangle 3">
            <a:extLst>
              <a:ext uri="{FF2B5EF4-FFF2-40B4-BE49-F238E27FC236}">
                <a16:creationId xmlns:a16="http://schemas.microsoft.com/office/drawing/2014/main" id="{DB393E02-8106-44EB-9CF4-D39A454688E7}"/>
              </a:ext>
            </a:extLst>
          </p:cNvPr>
          <p:cNvSpPr txBox="1">
            <a:spLocks/>
          </p:cNvSpPr>
          <p:nvPr/>
        </p:nvSpPr>
        <p:spPr bwMode="auto">
          <a:xfrm>
            <a:off x="1351156" y="1072375"/>
            <a:ext cx="9840305"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882" indent="-342882" algn="l" rtl="0" eaLnBrk="1" fontAlgn="base" hangingPunct="1">
              <a:spcBef>
                <a:spcPct val="20000"/>
              </a:spcBef>
              <a:spcAft>
                <a:spcPct val="0"/>
              </a:spcAft>
              <a:buClr>
                <a:srgbClr val="0000FF"/>
              </a:buClr>
              <a:buSzPct val="80000"/>
              <a:buFont typeface="Wingdings" pitchFamily="2" charset="2"/>
              <a:buChar char="l"/>
              <a:defRPr kumimoji="1" sz="3733">
                <a:solidFill>
                  <a:schemeClr val="tx1"/>
                </a:solidFill>
                <a:latin typeface="Calibri" pitchFamily="34" charset="0"/>
                <a:ea typeface="標楷體" pitchFamily="65" charset="-120"/>
                <a:cs typeface="+mn-cs"/>
              </a:defRPr>
            </a:lvl1pPr>
            <a:lvl2pPr marL="742913" indent="-285737" algn="l" rtl="0" eaLnBrk="1" fontAlgn="base" hangingPunct="1">
              <a:spcBef>
                <a:spcPct val="20000"/>
              </a:spcBef>
              <a:spcAft>
                <a:spcPct val="0"/>
              </a:spcAft>
              <a:buClr>
                <a:srgbClr val="0000FF"/>
              </a:buClr>
              <a:buSzPct val="90000"/>
              <a:buFont typeface="Arial" charset="0"/>
              <a:buChar char="–"/>
              <a:defRPr kumimoji="1" sz="3200">
                <a:solidFill>
                  <a:schemeClr val="tx1"/>
                </a:solidFill>
                <a:latin typeface="Calibri" pitchFamily="34" charset="0"/>
                <a:ea typeface="標楷體" pitchFamily="65" charset="-120"/>
              </a:defRPr>
            </a:lvl2pPr>
            <a:lvl3pPr marL="1142943" indent="-228589" algn="l" rtl="0" eaLnBrk="1" fontAlgn="base" hangingPunct="1">
              <a:spcBef>
                <a:spcPct val="20000"/>
              </a:spcBef>
              <a:spcAft>
                <a:spcPct val="0"/>
              </a:spcAft>
              <a:buChar char="•"/>
              <a:defRPr kumimoji="1" sz="2667">
                <a:solidFill>
                  <a:schemeClr val="tx1"/>
                </a:solidFill>
                <a:latin typeface="Calibri" pitchFamily="34" charset="0"/>
                <a:ea typeface="標楷體" pitchFamily="65" charset="-120"/>
                <a:cs typeface="Calibri" pitchFamily="34" charset="0"/>
              </a:defRPr>
            </a:lvl3pPr>
            <a:lvl4pPr marL="1600121" indent="-228589" algn="l" rtl="0" eaLnBrk="1" fontAlgn="base" hangingPunct="1">
              <a:spcBef>
                <a:spcPct val="20000"/>
              </a:spcBef>
              <a:spcAft>
                <a:spcPct val="0"/>
              </a:spcAft>
              <a:buChar char="–"/>
              <a:defRPr kumimoji="1" sz="2400">
                <a:solidFill>
                  <a:schemeClr val="tx1"/>
                </a:solidFill>
                <a:latin typeface="Calibri" pitchFamily="34" charset="0"/>
                <a:ea typeface="標楷體" pitchFamily="65" charset="-120"/>
                <a:cs typeface="Calibri" pitchFamily="34" charset="0"/>
              </a:defRPr>
            </a:lvl4pPr>
            <a:lvl5pPr marL="2057298" indent="-228589" algn="l" rtl="0" eaLnBrk="1" fontAlgn="base" hangingPunct="1">
              <a:spcBef>
                <a:spcPct val="20000"/>
              </a:spcBef>
              <a:spcAft>
                <a:spcPct val="0"/>
              </a:spcAft>
              <a:buChar char="»"/>
              <a:defRPr kumimoji="1" sz="2133">
                <a:solidFill>
                  <a:schemeClr val="tx1"/>
                </a:solidFill>
                <a:latin typeface="Calibri" pitchFamily="34" charset="0"/>
                <a:ea typeface="標楷體" pitchFamily="65" charset="-120"/>
                <a:cs typeface="Calibri" pitchFamily="34" charset="0"/>
              </a:defRPr>
            </a:lvl5pPr>
            <a:lvl6pPr marL="2514476" indent="-228589" algn="l" rtl="0" eaLnBrk="1" fontAlgn="base" hangingPunct="1">
              <a:spcBef>
                <a:spcPct val="20000"/>
              </a:spcBef>
              <a:spcAft>
                <a:spcPct val="0"/>
              </a:spcAft>
              <a:buChar char="»"/>
              <a:defRPr kumimoji="1" sz="2000">
                <a:solidFill>
                  <a:schemeClr val="tx1"/>
                </a:solidFill>
                <a:latin typeface="+mn-lt"/>
                <a:ea typeface="+mn-ea"/>
              </a:defRPr>
            </a:lvl6pPr>
            <a:lvl7pPr marL="2971652" indent="-228589" algn="l" rtl="0" eaLnBrk="1" fontAlgn="base" hangingPunct="1">
              <a:spcBef>
                <a:spcPct val="20000"/>
              </a:spcBef>
              <a:spcAft>
                <a:spcPct val="0"/>
              </a:spcAft>
              <a:buChar char="»"/>
              <a:defRPr kumimoji="1" sz="2000">
                <a:solidFill>
                  <a:schemeClr val="tx1"/>
                </a:solidFill>
                <a:latin typeface="+mn-lt"/>
                <a:ea typeface="+mn-ea"/>
              </a:defRPr>
            </a:lvl7pPr>
            <a:lvl8pPr marL="3428829" indent="-228589" algn="l" rtl="0" eaLnBrk="1" fontAlgn="base" hangingPunct="1">
              <a:spcBef>
                <a:spcPct val="20000"/>
              </a:spcBef>
              <a:spcAft>
                <a:spcPct val="0"/>
              </a:spcAft>
              <a:buChar char="»"/>
              <a:defRPr kumimoji="1" sz="2000">
                <a:solidFill>
                  <a:schemeClr val="tx1"/>
                </a:solidFill>
                <a:latin typeface="+mn-lt"/>
                <a:ea typeface="+mn-ea"/>
              </a:defRPr>
            </a:lvl8pPr>
            <a:lvl9pPr marL="3886007" indent="-228589" algn="l" rtl="0" eaLnBrk="1" fontAlgn="base" hangingPunct="1">
              <a:spcBef>
                <a:spcPct val="20000"/>
              </a:spcBef>
              <a:spcAft>
                <a:spcPct val="0"/>
              </a:spcAft>
              <a:buChar char="»"/>
              <a:defRPr kumimoji="1" sz="2000">
                <a:solidFill>
                  <a:schemeClr val="tx1"/>
                </a:solidFill>
                <a:latin typeface="+mn-lt"/>
                <a:ea typeface="+mn-ea"/>
              </a:defRPr>
            </a:lvl9pPr>
          </a:lstStyle>
          <a:p>
            <a:r>
              <a:rPr lang="en-US" altLang="zh-TW" sz="2800" kern="0" dirty="0"/>
              <a:t>Name Equivalence</a:t>
            </a:r>
          </a:p>
          <a:p>
            <a:pPr lvl="1"/>
            <a:r>
              <a:rPr lang="en-US" altLang="zh-TW" sz="2400" kern="0" dirty="0"/>
              <a:t>Two variables have the same type if they have the same associated type expressions</a:t>
            </a:r>
          </a:p>
          <a:p>
            <a:r>
              <a:rPr lang="en-US" altLang="zh-TW" sz="2800" kern="0" dirty="0"/>
              <a:t>Structural Equivalence</a:t>
            </a:r>
          </a:p>
          <a:p>
            <a:pPr lvl="1"/>
            <a:r>
              <a:rPr lang="en-US" altLang="zh-TW" sz="2400" kern="0" dirty="0"/>
              <a:t>Two variables have the same type if their associated type expressions are structurally equivalent, i.e., two type expressions are either the same basic type, or are formed by applying the same constructor to structurally equivalent types</a:t>
            </a:r>
          </a:p>
        </p:txBody>
      </p:sp>
    </p:spTree>
    <p:extLst>
      <p:ext uri="{BB962C8B-B14F-4D97-AF65-F5344CB8AC3E}">
        <p14:creationId xmlns:p14="http://schemas.microsoft.com/office/powerpoint/2010/main" val="240156113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0"/>
          </p:nvPr>
        </p:nvSpPr>
        <p:spPr/>
        <p:txBody>
          <a:bodyPr/>
          <a:lstStyle/>
          <a:p>
            <a:fld id="{D9B6BDF2-6896-4B98-8776-C18582F63BA5}" type="slidenum">
              <a:rPr lang="zh-TW" altLang="en-US" smtClean="0"/>
              <a:pPr/>
              <a:t>45</a:t>
            </a:fld>
            <a:endParaRPr lang="zh-TW" altLang="en-US"/>
          </a:p>
        </p:txBody>
      </p:sp>
      <p:sp>
        <p:nvSpPr>
          <p:cNvPr id="3" name="Rectangle 2">
            <a:extLst>
              <a:ext uri="{FF2B5EF4-FFF2-40B4-BE49-F238E27FC236}">
                <a16:creationId xmlns:a16="http://schemas.microsoft.com/office/drawing/2014/main" id="{5565C072-6DE6-4827-B68C-61ADA1FC7EA1}"/>
              </a:ext>
            </a:extLst>
          </p:cNvPr>
          <p:cNvSpPr>
            <a:spLocks noGrp="1"/>
          </p:cNvSpPr>
          <p:nvPr>
            <p:ph type="title"/>
          </p:nvPr>
        </p:nvSpPr>
        <p:spPr>
          <a:xfrm>
            <a:off x="1007559" y="0"/>
            <a:ext cx="9972675" cy="990600"/>
          </a:xfrm>
        </p:spPr>
        <p:txBody>
          <a:bodyPr/>
          <a:lstStyle/>
          <a:p>
            <a:r>
              <a:rPr lang="en-US" altLang="zh-TW" sz="4000" dirty="0">
                <a:ea typeface="新細明體" panose="02020500000000000000" pitchFamily="18" charset="-120"/>
              </a:rPr>
              <a:t>Equivalence of Type Expressions (2)</a:t>
            </a:r>
          </a:p>
        </p:txBody>
      </p:sp>
      <p:sp>
        <p:nvSpPr>
          <p:cNvPr id="4" name="Rectangle 3">
            <a:extLst>
              <a:ext uri="{FF2B5EF4-FFF2-40B4-BE49-F238E27FC236}">
                <a16:creationId xmlns:a16="http://schemas.microsoft.com/office/drawing/2014/main" id="{5099DA98-D8DB-41EC-9C14-397DEA8B1733}"/>
              </a:ext>
            </a:extLst>
          </p:cNvPr>
          <p:cNvSpPr txBox="1">
            <a:spLocks/>
          </p:cNvSpPr>
          <p:nvPr/>
        </p:nvSpPr>
        <p:spPr bwMode="auto">
          <a:xfrm>
            <a:off x="1185422" y="1111163"/>
            <a:ext cx="9737682" cy="337421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882" indent="-342882" algn="l" rtl="0" eaLnBrk="1" fontAlgn="base" hangingPunct="1">
              <a:spcBef>
                <a:spcPct val="20000"/>
              </a:spcBef>
              <a:spcAft>
                <a:spcPct val="0"/>
              </a:spcAft>
              <a:buClr>
                <a:srgbClr val="0000FF"/>
              </a:buClr>
              <a:buSzPct val="80000"/>
              <a:buFont typeface="Wingdings" pitchFamily="2" charset="2"/>
              <a:buChar char="l"/>
              <a:defRPr kumimoji="1" sz="3733">
                <a:solidFill>
                  <a:schemeClr val="tx1"/>
                </a:solidFill>
                <a:latin typeface="Calibri" pitchFamily="34" charset="0"/>
                <a:ea typeface="標楷體" pitchFamily="65" charset="-120"/>
                <a:cs typeface="+mn-cs"/>
              </a:defRPr>
            </a:lvl1pPr>
            <a:lvl2pPr marL="742913" indent="-285737" algn="l" rtl="0" eaLnBrk="1" fontAlgn="base" hangingPunct="1">
              <a:spcBef>
                <a:spcPct val="20000"/>
              </a:spcBef>
              <a:spcAft>
                <a:spcPct val="0"/>
              </a:spcAft>
              <a:buClr>
                <a:srgbClr val="0000FF"/>
              </a:buClr>
              <a:buSzPct val="90000"/>
              <a:buFont typeface="Arial" charset="0"/>
              <a:buChar char="–"/>
              <a:defRPr kumimoji="1" sz="3200">
                <a:solidFill>
                  <a:schemeClr val="tx1"/>
                </a:solidFill>
                <a:latin typeface="Calibri" pitchFamily="34" charset="0"/>
                <a:ea typeface="標楷體" pitchFamily="65" charset="-120"/>
              </a:defRPr>
            </a:lvl2pPr>
            <a:lvl3pPr marL="1142943" indent="-228589" algn="l" rtl="0" eaLnBrk="1" fontAlgn="base" hangingPunct="1">
              <a:spcBef>
                <a:spcPct val="20000"/>
              </a:spcBef>
              <a:spcAft>
                <a:spcPct val="0"/>
              </a:spcAft>
              <a:buChar char="•"/>
              <a:defRPr kumimoji="1" sz="2667">
                <a:solidFill>
                  <a:schemeClr val="tx1"/>
                </a:solidFill>
                <a:latin typeface="Calibri" pitchFamily="34" charset="0"/>
                <a:ea typeface="標楷體" pitchFamily="65" charset="-120"/>
                <a:cs typeface="Calibri" pitchFamily="34" charset="0"/>
              </a:defRPr>
            </a:lvl3pPr>
            <a:lvl4pPr marL="1600121" indent="-228589" algn="l" rtl="0" eaLnBrk="1" fontAlgn="base" hangingPunct="1">
              <a:spcBef>
                <a:spcPct val="20000"/>
              </a:spcBef>
              <a:spcAft>
                <a:spcPct val="0"/>
              </a:spcAft>
              <a:buChar char="–"/>
              <a:defRPr kumimoji="1" sz="2400">
                <a:solidFill>
                  <a:schemeClr val="tx1"/>
                </a:solidFill>
                <a:latin typeface="Calibri" pitchFamily="34" charset="0"/>
                <a:ea typeface="標楷體" pitchFamily="65" charset="-120"/>
                <a:cs typeface="Calibri" pitchFamily="34" charset="0"/>
              </a:defRPr>
            </a:lvl4pPr>
            <a:lvl5pPr marL="2057298" indent="-228589" algn="l" rtl="0" eaLnBrk="1" fontAlgn="base" hangingPunct="1">
              <a:spcBef>
                <a:spcPct val="20000"/>
              </a:spcBef>
              <a:spcAft>
                <a:spcPct val="0"/>
              </a:spcAft>
              <a:buChar char="»"/>
              <a:defRPr kumimoji="1" sz="2133">
                <a:solidFill>
                  <a:schemeClr val="tx1"/>
                </a:solidFill>
                <a:latin typeface="Calibri" pitchFamily="34" charset="0"/>
                <a:ea typeface="標楷體" pitchFamily="65" charset="-120"/>
                <a:cs typeface="Calibri" pitchFamily="34" charset="0"/>
              </a:defRPr>
            </a:lvl5pPr>
            <a:lvl6pPr marL="2514476" indent="-228589" algn="l" rtl="0" eaLnBrk="1" fontAlgn="base" hangingPunct="1">
              <a:spcBef>
                <a:spcPct val="20000"/>
              </a:spcBef>
              <a:spcAft>
                <a:spcPct val="0"/>
              </a:spcAft>
              <a:buChar char="»"/>
              <a:defRPr kumimoji="1" sz="2000">
                <a:solidFill>
                  <a:schemeClr val="tx1"/>
                </a:solidFill>
                <a:latin typeface="+mn-lt"/>
                <a:ea typeface="+mn-ea"/>
              </a:defRPr>
            </a:lvl6pPr>
            <a:lvl7pPr marL="2971652" indent="-228589" algn="l" rtl="0" eaLnBrk="1" fontAlgn="base" hangingPunct="1">
              <a:spcBef>
                <a:spcPct val="20000"/>
              </a:spcBef>
              <a:spcAft>
                <a:spcPct val="0"/>
              </a:spcAft>
              <a:buChar char="»"/>
              <a:defRPr kumimoji="1" sz="2000">
                <a:solidFill>
                  <a:schemeClr val="tx1"/>
                </a:solidFill>
                <a:latin typeface="+mn-lt"/>
                <a:ea typeface="+mn-ea"/>
              </a:defRPr>
            </a:lvl7pPr>
            <a:lvl8pPr marL="3428829" indent="-228589" algn="l" rtl="0" eaLnBrk="1" fontAlgn="base" hangingPunct="1">
              <a:spcBef>
                <a:spcPct val="20000"/>
              </a:spcBef>
              <a:spcAft>
                <a:spcPct val="0"/>
              </a:spcAft>
              <a:buChar char="»"/>
              <a:defRPr kumimoji="1" sz="2000">
                <a:solidFill>
                  <a:schemeClr val="tx1"/>
                </a:solidFill>
                <a:latin typeface="+mn-lt"/>
                <a:ea typeface="+mn-ea"/>
              </a:defRPr>
            </a:lvl8pPr>
            <a:lvl9pPr marL="3886007" indent="-228589" algn="l" rtl="0" eaLnBrk="1" fontAlgn="base" hangingPunct="1">
              <a:spcBef>
                <a:spcPct val="20000"/>
              </a:spcBef>
              <a:spcAft>
                <a:spcPct val="0"/>
              </a:spcAft>
              <a:buChar char="»"/>
              <a:defRPr kumimoji="1" sz="2000">
                <a:solidFill>
                  <a:schemeClr val="tx1"/>
                </a:solidFill>
                <a:latin typeface="+mn-lt"/>
                <a:ea typeface="+mn-ea"/>
              </a:defRPr>
            </a:lvl9pPr>
          </a:lstStyle>
          <a:p>
            <a:pPr>
              <a:lnSpc>
                <a:spcPct val="90000"/>
              </a:lnSpc>
            </a:pPr>
            <a:r>
              <a:rPr lang="en-US" altLang="zh-TW" sz="2800" kern="0" dirty="0"/>
              <a:t>A, B : array (1..100) of integer;</a:t>
            </a:r>
          </a:p>
          <a:p>
            <a:pPr>
              <a:lnSpc>
                <a:spcPct val="90000"/>
              </a:lnSpc>
              <a:buFontTx/>
              <a:buNone/>
            </a:pPr>
            <a:r>
              <a:rPr lang="en-US" altLang="zh-TW" sz="2800" kern="0" dirty="0"/>
              <a:t>	C, D : array (1..100) of integer;</a:t>
            </a:r>
          </a:p>
          <a:p>
            <a:pPr>
              <a:lnSpc>
                <a:spcPct val="90000"/>
              </a:lnSpc>
              <a:buFontTx/>
              <a:buNone/>
            </a:pPr>
            <a:r>
              <a:rPr lang="en-US" altLang="zh-TW" sz="2800" kern="0" dirty="0"/>
              <a:t>	A and B are of the same type, C and D are of the same type, but the two types A and C may be incompatible</a:t>
            </a:r>
          </a:p>
          <a:p>
            <a:pPr lvl="1">
              <a:lnSpc>
                <a:spcPct val="90000"/>
              </a:lnSpc>
            </a:pPr>
            <a:r>
              <a:rPr lang="en-US" altLang="zh-TW" sz="2267" kern="0" dirty="0"/>
              <a:t>Ada, Pascal, Modula-2 are using this name equivalence rule</a:t>
            </a:r>
          </a:p>
          <a:p>
            <a:pPr lvl="1">
              <a:lnSpc>
                <a:spcPct val="90000"/>
              </a:lnSpc>
            </a:pPr>
            <a:r>
              <a:rPr lang="en-US" altLang="zh-TW" sz="2267" kern="0" dirty="0"/>
              <a:t>Algol68 uses structural equivalence rule, so A,B,C,D are equivalent</a:t>
            </a:r>
          </a:p>
          <a:p>
            <a:pPr lvl="1">
              <a:lnSpc>
                <a:spcPct val="90000"/>
              </a:lnSpc>
            </a:pPr>
            <a:r>
              <a:rPr lang="en-US" altLang="zh-TW" sz="2267" kern="0" dirty="0"/>
              <a:t>C uses name equivalence for structs and unions, and structural equivalence for </a:t>
            </a:r>
            <a:r>
              <a:rPr lang="en-US" altLang="zh-TW" sz="2267" kern="0" dirty="0" smtClean="0"/>
              <a:t>arrays</a:t>
            </a:r>
            <a:endParaRPr lang="en-US" altLang="zh-TW" sz="2267" kern="0" dirty="0"/>
          </a:p>
        </p:txBody>
      </p:sp>
    </p:spTree>
    <p:extLst>
      <p:ext uri="{BB962C8B-B14F-4D97-AF65-F5344CB8AC3E}">
        <p14:creationId xmlns:p14="http://schemas.microsoft.com/office/powerpoint/2010/main" val="162468217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0"/>
          </p:nvPr>
        </p:nvSpPr>
        <p:spPr/>
        <p:txBody>
          <a:bodyPr/>
          <a:lstStyle/>
          <a:p>
            <a:fld id="{D9B6BDF2-6896-4B98-8776-C18582F63BA5}" type="slidenum">
              <a:rPr lang="zh-TW" altLang="en-US" smtClean="0"/>
              <a:pPr/>
              <a:t>46</a:t>
            </a:fld>
            <a:endParaRPr lang="zh-TW" altLang="en-US"/>
          </a:p>
        </p:txBody>
      </p:sp>
      <p:sp>
        <p:nvSpPr>
          <p:cNvPr id="3" name="Rectangle 2">
            <a:extLst>
              <a:ext uri="{FF2B5EF4-FFF2-40B4-BE49-F238E27FC236}">
                <a16:creationId xmlns:a16="http://schemas.microsoft.com/office/drawing/2014/main" id="{C4FFDCC2-E6E7-44E5-AD87-A7D58CCEA1E2}"/>
              </a:ext>
            </a:extLst>
          </p:cNvPr>
          <p:cNvSpPr>
            <a:spLocks noGrp="1"/>
          </p:cNvSpPr>
          <p:nvPr>
            <p:ph type="title"/>
          </p:nvPr>
        </p:nvSpPr>
        <p:spPr>
          <a:xfrm>
            <a:off x="1007559" y="0"/>
            <a:ext cx="9972675" cy="990600"/>
          </a:xfrm>
        </p:spPr>
        <p:txBody>
          <a:bodyPr/>
          <a:lstStyle/>
          <a:p>
            <a:r>
              <a:rPr lang="en-US" altLang="zh-TW" sz="4000" dirty="0">
                <a:ea typeface="新細明體" panose="02020500000000000000" pitchFamily="18" charset="-120"/>
              </a:rPr>
              <a:t>Equivalence of Type Expressions (3)</a:t>
            </a:r>
          </a:p>
        </p:txBody>
      </p:sp>
      <p:sp>
        <p:nvSpPr>
          <p:cNvPr id="4" name="Rectangle 3">
            <a:extLst>
              <a:ext uri="{FF2B5EF4-FFF2-40B4-BE49-F238E27FC236}">
                <a16:creationId xmlns:a16="http://schemas.microsoft.com/office/drawing/2014/main" id="{AE0DEEA4-910F-4097-9A43-FABA1550A7E0}"/>
              </a:ext>
            </a:extLst>
          </p:cNvPr>
          <p:cNvSpPr txBox="1">
            <a:spLocks/>
          </p:cNvSpPr>
          <p:nvPr/>
        </p:nvSpPr>
        <p:spPr bwMode="auto">
          <a:xfrm>
            <a:off x="1182029" y="1167160"/>
            <a:ext cx="9567744" cy="324872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882" indent="-342882" algn="l" rtl="0" eaLnBrk="1" fontAlgn="base" hangingPunct="1">
              <a:spcBef>
                <a:spcPct val="20000"/>
              </a:spcBef>
              <a:spcAft>
                <a:spcPct val="0"/>
              </a:spcAft>
              <a:buClr>
                <a:srgbClr val="0000FF"/>
              </a:buClr>
              <a:buSzPct val="80000"/>
              <a:buFont typeface="Wingdings" pitchFamily="2" charset="2"/>
              <a:buChar char="l"/>
              <a:defRPr kumimoji="1" sz="3733">
                <a:solidFill>
                  <a:schemeClr val="tx1"/>
                </a:solidFill>
                <a:latin typeface="Calibri" pitchFamily="34" charset="0"/>
                <a:ea typeface="標楷體" pitchFamily="65" charset="-120"/>
                <a:cs typeface="+mn-cs"/>
              </a:defRPr>
            </a:lvl1pPr>
            <a:lvl2pPr marL="742913" indent="-285737" algn="l" rtl="0" eaLnBrk="1" fontAlgn="base" hangingPunct="1">
              <a:spcBef>
                <a:spcPct val="20000"/>
              </a:spcBef>
              <a:spcAft>
                <a:spcPct val="0"/>
              </a:spcAft>
              <a:buClr>
                <a:srgbClr val="0000FF"/>
              </a:buClr>
              <a:buSzPct val="90000"/>
              <a:buFont typeface="Arial" charset="0"/>
              <a:buChar char="–"/>
              <a:defRPr kumimoji="1" sz="3200">
                <a:solidFill>
                  <a:schemeClr val="tx1"/>
                </a:solidFill>
                <a:latin typeface="Calibri" pitchFamily="34" charset="0"/>
                <a:ea typeface="標楷體" pitchFamily="65" charset="-120"/>
              </a:defRPr>
            </a:lvl2pPr>
            <a:lvl3pPr marL="1142943" indent="-228589" algn="l" rtl="0" eaLnBrk="1" fontAlgn="base" hangingPunct="1">
              <a:spcBef>
                <a:spcPct val="20000"/>
              </a:spcBef>
              <a:spcAft>
                <a:spcPct val="0"/>
              </a:spcAft>
              <a:buChar char="•"/>
              <a:defRPr kumimoji="1" sz="2667">
                <a:solidFill>
                  <a:schemeClr val="tx1"/>
                </a:solidFill>
                <a:latin typeface="Calibri" pitchFamily="34" charset="0"/>
                <a:ea typeface="標楷體" pitchFamily="65" charset="-120"/>
                <a:cs typeface="Calibri" pitchFamily="34" charset="0"/>
              </a:defRPr>
            </a:lvl3pPr>
            <a:lvl4pPr marL="1600121" indent="-228589" algn="l" rtl="0" eaLnBrk="1" fontAlgn="base" hangingPunct="1">
              <a:spcBef>
                <a:spcPct val="20000"/>
              </a:spcBef>
              <a:spcAft>
                <a:spcPct val="0"/>
              </a:spcAft>
              <a:buChar char="–"/>
              <a:defRPr kumimoji="1" sz="2400">
                <a:solidFill>
                  <a:schemeClr val="tx1"/>
                </a:solidFill>
                <a:latin typeface="Calibri" pitchFamily="34" charset="0"/>
                <a:ea typeface="標楷體" pitchFamily="65" charset="-120"/>
                <a:cs typeface="Calibri" pitchFamily="34" charset="0"/>
              </a:defRPr>
            </a:lvl4pPr>
            <a:lvl5pPr marL="2057298" indent="-228589" algn="l" rtl="0" eaLnBrk="1" fontAlgn="base" hangingPunct="1">
              <a:spcBef>
                <a:spcPct val="20000"/>
              </a:spcBef>
              <a:spcAft>
                <a:spcPct val="0"/>
              </a:spcAft>
              <a:buChar char="»"/>
              <a:defRPr kumimoji="1" sz="2133">
                <a:solidFill>
                  <a:schemeClr val="tx1"/>
                </a:solidFill>
                <a:latin typeface="Calibri" pitchFamily="34" charset="0"/>
                <a:ea typeface="標楷體" pitchFamily="65" charset="-120"/>
                <a:cs typeface="Calibri" pitchFamily="34" charset="0"/>
              </a:defRPr>
            </a:lvl5pPr>
            <a:lvl6pPr marL="2514476" indent="-228589" algn="l" rtl="0" eaLnBrk="1" fontAlgn="base" hangingPunct="1">
              <a:spcBef>
                <a:spcPct val="20000"/>
              </a:spcBef>
              <a:spcAft>
                <a:spcPct val="0"/>
              </a:spcAft>
              <a:buChar char="»"/>
              <a:defRPr kumimoji="1" sz="2000">
                <a:solidFill>
                  <a:schemeClr val="tx1"/>
                </a:solidFill>
                <a:latin typeface="+mn-lt"/>
                <a:ea typeface="+mn-ea"/>
              </a:defRPr>
            </a:lvl6pPr>
            <a:lvl7pPr marL="2971652" indent="-228589" algn="l" rtl="0" eaLnBrk="1" fontAlgn="base" hangingPunct="1">
              <a:spcBef>
                <a:spcPct val="20000"/>
              </a:spcBef>
              <a:spcAft>
                <a:spcPct val="0"/>
              </a:spcAft>
              <a:buChar char="»"/>
              <a:defRPr kumimoji="1" sz="2000">
                <a:solidFill>
                  <a:schemeClr val="tx1"/>
                </a:solidFill>
                <a:latin typeface="+mn-lt"/>
                <a:ea typeface="+mn-ea"/>
              </a:defRPr>
            </a:lvl7pPr>
            <a:lvl8pPr marL="3428829" indent="-228589" algn="l" rtl="0" eaLnBrk="1" fontAlgn="base" hangingPunct="1">
              <a:spcBef>
                <a:spcPct val="20000"/>
              </a:spcBef>
              <a:spcAft>
                <a:spcPct val="0"/>
              </a:spcAft>
              <a:buChar char="»"/>
              <a:defRPr kumimoji="1" sz="2000">
                <a:solidFill>
                  <a:schemeClr val="tx1"/>
                </a:solidFill>
                <a:latin typeface="+mn-lt"/>
                <a:ea typeface="+mn-ea"/>
              </a:defRPr>
            </a:lvl8pPr>
            <a:lvl9pPr marL="3886007" indent="-228589" algn="l" rtl="0" eaLnBrk="1" fontAlgn="base" hangingPunct="1">
              <a:spcBef>
                <a:spcPct val="20000"/>
              </a:spcBef>
              <a:spcAft>
                <a:spcPct val="0"/>
              </a:spcAft>
              <a:buChar char="»"/>
              <a:defRPr kumimoji="1" sz="2000">
                <a:solidFill>
                  <a:schemeClr val="tx1"/>
                </a:solidFill>
                <a:latin typeface="+mn-lt"/>
                <a:ea typeface="+mn-ea"/>
              </a:defRPr>
            </a:lvl9pPr>
          </a:lstStyle>
          <a:p>
            <a:pPr>
              <a:lnSpc>
                <a:spcPct val="90000"/>
              </a:lnSpc>
            </a:pPr>
            <a:r>
              <a:rPr lang="en-US" altLang="zh-TW" sz="2800" kern="0" dirty="0"/>
              <a:t>A, B : array (1..100) of integer;</a:t>
            </a:r>
          </a:p>
          <a:p>
            <a:pPr>
              <a:lnSpc>
                <a:spcPct val="90000"/>
              </a:lnSpc>
              <a:buFontTx/>
              <a:buNone/>
            </a:pPr>
            <a:r>
              <a:rPr lang="en-US" altLang="zh-TW" sz="2800" kern="0" dirty="0"/>
              <a:t>	C, D : array (1..100) of integer;</a:t>
            </a:r>
          </a:p>
          <a:p>
            <a:pPr>
              <a:lnSpc>
                <a:spcPct val="90000"/>
              </a:lnSpc>
              <a:buFontTx/>
              <a:buNone/>
            </a:pPr>
            <a:r>
              <a:rPr lang="en-US" altLang="zh-TW" sz="2800" kern="0" dirty="0"/>
              <a:t>	A and B are of the same type, C and D are of the same type, but the two types may be incompatible. </a:t>
            </a:r>
          </a:p>
          <a:p>
            <a:pPr>
              <a:lnSpc>
                <a:spcPct val="90000"/>
              </a:lnSpc>
            </a:pPr>
            <a:r>
              <a:rPr lang="en-US" altLang="zh-TW" sz="2800" kern="0" dirty="0"/>
              <a:t>Question: </a:t>
            </a:r>
          </a:p>
          <a:p>
            <a:pPr>
              <a:lnSpc>
                <a:spcPct val="90000"/>
              </a:lnSpc>
              <a:buFontTx/>
              <a:buNone/>
            </a:pPr>
            <a:r>
              <a:rPr lang="en-US" altLang="zh-TW" sz="2800" kern="0" dirty="0"/>
              <a:t>	The two type expressions are actually identical. Why is A not compatible with C? </a:t>
            </a:r>
          </a:p>
        </p:txBody>
      </p:sp>
      <p:sp>
        <p:nvSpPr>
          <p:cNvPr id="5" name="Rectangle 3">
            <a:extLst>
              <a:ext uri="{FF2B5EF4-FFF2-40B4-BE49-F238E27FC236}">
                <a16:creationId xmlns:a16="http://schemas.microsoft.com/office/drawing/2014/main" id="{0322FDF6-D2E2-4BA0-8FFA-D864D19BEB8A}"/>
              </a:ext>
            </a:extLst>
          </p:cNvPr>
          <p:cNvSpPr txBox="1">
            <a:spLocks/>
          </p:cNvSpPr>
          <p:nvPr/>
        </p:nvSpPr>
        <p:spPr bwMode="auto">
          <a:xfrm>
            <a:off x="1445940" y="4508809"/>
            <a:ext cx="10106723" cy="98874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882" indent="-342882" algn="l" rtl="0" eaLnBrk="1" fontAlgn="base" hangingPunct="1">
              <a:spcBef>
                <a:spcPct val="20000"/>
              </a:spcBef>
              <a:spcAft>
                <a:spcPct val="0"/>
              </a:spcAft>
              <a:buClr>
                <a:srgbClr val="0000FF"/>
              </a:buClr>
              <a:buSzPct val="80000"/>
              <a:buFont typeface="Wingdings" pitchFamily="2" charset="2"/>
              <a:buChar char="l"/>
              <a:defRPr kumimoji="1" sz="3733">
                <a:solidFill>
                  <a:schemeClr val="tx1"/>
                </a:solidFill>
                <a:latin typeface="Calibri" pitchFamily="34" charset="0"/>
                <a:ea typeface="標楷體" pitchFamily="65" charset="-120"/>
                <a:cs typeface="+mn-cs"/>
              </a:defRPr>
            </a:lvl1pPr>
            <a:lvl2pPr marL="742913" indent="-285737" algn="l" rtl="0" eaLnBrk="1" fontAlgn="base" hangingPunct="1">
              <a:spcBef>
                <a:spcPct val="20000"/>
              </a:spcBef>
              <a:spcAft>
                <a:spcPct val="0"/>
              </a:spcAft>
              <a:buClr>
                <a:srgbClr val="0000FF"/>
              </a:buClr>
              <a:buSzPct val="90000"/>
              <a:buFont typeface="Arial" charset="0"/>
              <a:buChar char="–"/>
              <a:defRPr kumimoji="1" sz="3200">
                <a:solidFill>
                  <a:schemeClr val="tx1"/>
                </a:solidFill>
                <a:latin typeface="Calibri" pitchFamily="34" charset="0"/>
                <a:ea typeface="標楷體" pitchFamily="65" charset="-120"/>
              </a:defRPr>
            </a:lvl2pPr>
            <a:lvl3pPr marL="1142943" indent="-228589" algn="l" rtl="0" eaLnBrk="1" fontAlgn="base" hangingPunct="1">
              <a:spcBef>
                <a:spcPct val="20000"/>
              </a:spcBef>
              <a:spcAft>
                <a:spcPct val="0"/>
              </a:spcAft>
              <a:buChar char="•"/>
              <a:defRPr kumimoji="1" sz="2667">
                <a:solidFill>
                  <a:schemeClr val="tx1"/>
                </a:solidFill>
                <a:latin typeface="Calibri" pitchFamily="34" charset="0"/>
                <a:ea typeface="標楷體" pitchFamily="65" charset="-120"/>
                <a:cs typeface="Calibri" pitchFamily="34" charset="0"/>
              </a:defRPr>
            </a:lvl3pPr>
            <a:lvl4pPr marL="1600121" indent="-228589" algn="l" rtl="0" eaLnBrk="1" fontAlgn="base" hangingPunct="1">
              <a:spcBef>
                <a:spcPct val="20000"/>
              </a:spcBef>
              <a:spcAft>
                <a:spcPct val="0"/>
              </a:spcAft>
              <a:buChar char="–"/>
              <a:defRPr kumimoji="1" sz="2400">
                <a:solidFill>
                  <a:schemeClr val="tx1"/>
                </a:solidFill>
                <a:latin typeface="Calibri" pitchFamily="34" charset="0"/>
                <a:ea typeface="標楷體" pitchFamily="65" charset="-120"/>
                <a:cs typeface="Calibri" pitchFamily="34" charset="0"/>
              </a:defRPr>
            </a:lvl4pPr>
            <a:lvl5pPr marL="2057298" indent="-228589" algn="l" rtl="0" eaLnBrk="1" fontAlgn="base" hangingPunct="1">
              <a:spcBef>
                <a:spcPct val="20000"/>
              </a:spcBef>
              <a:spcAft>
                <a:spcPct val="0"/>
              </a:spcAft>
              <a:buChar char="»"/>
              <a:defRPr kumimoji="1" sz="2133">
                <a:solidFill>
                  <a:schemeClr val="tx1"/>
                </a:solidFill>
                <a:latin typeface="Calibri" pitchFamily="34" charset="0"/>
                <a:ea typeface="標楷體" pitchFamily="65" charset="-120"/>
                <a:cs typeface="Calibri" pitchFamily="34" charset="0"/>
              </a:defRPr>
            </a:lvl5pPr>
            <a:lvl6pPr marL="2514476" indent="-228589" algn="l" rtl="0" eaLnBrk="1" fontAlgn="base" hangingPunct="1">
              <a:spcBef>
                <a:spcPct val="20000"/>
              </a:spcBef>
              <a:spcAft>
                <a:spcPct val="0"/>
              </a:spcAft>
              <a:buChar char="»"/>
              <a:defRPr kumimoji="1" sz="2000">
                <a:solidFill>
                  <a:schemeClr val="tx1"/>
                </a:solidFill>
                <a:latin typeface="+mn-lt"/>
                <a:ea typeface="+mn-ea"/>
              </a:defRPr>
            </a:lvl6pPr>
            <a:lvl7pPr marL="2971652" indent="-228589" algn="l" rtl="0" eaLnBrk="1" fontAlgn="base" hangingPunct="1">
              <a:spcBef>
                <a:spcPct val="20000"/>
              </a:spcBef>
              <a:spcAft>
                <a:spcPct val="0"/>
              </a:spcAft>
              <a:buChar char="»"/>
              <a:defRPr kumimoji="1" sz="2000">
                <a:solidFill>
                  <a:schemeClr val="tx1"/>
                </a:solidFill>
                <a:latin typeface="+mn-lt"/>
                <a:ea typeface="+mn-ea"/>
              </a:defRPr>
            </a:lvl7pPr>
            <a:lvl8pPr marL="3428829" indent="-228589" algn="l" rtl="0" eaLnBrk="1" fontAlgn="base" hangingPunct="1">
              <a:spcBef>
                <a:spcPct val="20000"/>
              </a:spcBef>
              <a:spcAft>
                <a:spcPct val="0"/>
              </a:spcAft>
              <a:buChar char="»"/>
              <a:defRPr kumimoji="1" sz="2000">
                <a:solidFill>
                  <a:schemeClr val="tx1"/>
                </a:solidFill>
                <a:latin typeface="+mn-lt"/>
                <a:ea typeface="+mn-ea"/>
              </a:defRPr>
            </a:lvl8pPr>
            <a:lvl9pPr marL="3886007" indent="-228589" algn="l" rtl="0" eaLnBrk="1" fontAlgn="base" hangingPunct="1">
              <a:spcBef>
                <a:spcPct val="20000"/>
              </a:spcBef>
              <a:spcAft>
                <a:spcPct val="0"/>
              </a:spcAft>
              <a:buChar char="»"/>
              <a:defRPr kumimoji="1" sz="2000">
                <a:solidFill>
                  <a:schemeClr val="tx1"/>
                </a:solidFill>
                <a:latin typeface="+mn-lt"/>
                <a:ea typeface="+mn-ea"/>
              </a:defRPr>
            </a:lvl9pPr>
          </a:lstStyle>
          <a:p>
            <a:pPr marL="0" indent="0">
              <a:lnSpc>
                <a:spcPct val="90000"/>
              </a:lnSpc>
              <a:buNone/>
            </a:pPr>
            <a:r>
              <a:rPr lang="en-US" altLang="zh-TW" sz="2800" kern="0" dirty="0">
                <a:solidFill>
                  <a:srgbClr val="FF0000"/>
                </a:solidFill>
              </a:rPr>
              <a:t>Answer:</a:t>
            </a:r>
          </a:p>
          <a:p>
            <a:pPr marL="0" indent="0">
              <a:lnSpc>
                <a:spcPct val="90000"/>
              </a:lnSpc>
              <a:buNone/>
            </a:pPr>
            <a:r>
              <a:rPr lang="en-US" altLang="zh-TW" sz="2800" kern="0" dirty="0">
                <a:solidFill>
                  <a:srgbClr val="FF0000"/>
                </a:solidFill>
              </a:rPr>
              <a:t>    They are not the same name (implicit name for type expression)</a:t>
            </a:r>
          </a:p>
        </p:txBody>
      </p:sp>
    </p:spTree>
    <p:extLst>
      <p:ext uri="{BB962C8B-B14F-4D97-AF65-F5344CB8AC3E}">
        <p14:creationId xmlns:p14="http://schemas.microsoft.com/office/powerpoint/2010/main" val="30014149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0"/>
          </p:nvPr>
        </p:nvSpPr>
        <p:spPr/>
        <p:txBody>
          <a:bodyPr/>
          <a:lstStyle/>
          <a:p>
            <a:fld id="{D9B6BDF2-6896-4B98-8776-C18582F63BA5}" type="slidenum">
              <a:rPr lang="zh-TW" altLang="en-US" smtClean="0"/>
              <a:pPr/>
              <a:t>47</a:t>
            </a:fld>
            <a:endParaRPr lang="zh-TW" altLang="en-US"/>
          </a:p>
        </p:txBody>
      </p:sp>
      <p:sp>
        <p:nvSpPr>
          <p:cNvPr id="3" name="Rectangle 2">
            <a:extLst>
              <a:ext uri="{FF2B5EF4-FFF2-40B4-BE49-F238E27FC236}">
                <a16:creationId xmlns:a16="http://schemas.microsoft.com/office/drawing/2014/main" id="{880582A8-6C1E-44E0-8093-38B7F9958ED3}"/>
              </a:ext>
            </a:extLst>
          </p:cNvPr>
          <p:cNvSpPr>
            <a:spLocks noGrp="1"/>
          </p:cNvSpPr>
          <p:nvPr>
            <p:ph type="title"/>
          </p:nvPr>
        </p:nvSpPr>
        <p:spPr>
          <a:xfrm>
            <a:off x="1007559" y="0"/>
            <a:ext cx="9972675" cy="990600"/>
          </a:xfrm>
        </p:spPr>
        <p:txBody>
          <a:bodyPr/>
          <a:lstStyle/>
          <a:p>
            <a:r>
              <a:rPr lang="en-US" altLang="zh-TW" sz="4000" dirty="0">
                <a:ea typeface="新細明體" panose="02020500000000000000" pitchFamily="18" charset="-120"/>
              </a:rPr>
              <a:t>Equivalence of Type Expressions (4)</a:t>
            </a:r>
          </a:p>
        </p:txBody>
      </p:sp>
      <p:sp>
        <p:nvSpPr>
          <p:cNvPr id="4" name="Rectangle 3">
            <a:extLst>
              <a:ext uri="{FF2B5EF4-FFF2-40B4-BE49-F238E27FC236}">
                <a16:creationId xmlns:a16="http://schemas.microsoft.com/office/drawing/2014/main" id="{52A77F66-C36D-4252-A8DF-10B7F717408B}"/>
              </a:ext>
            </a:extLst>
          </p:cNvPr>
          <p:cNvSpPr txBox="1">
            <a:spLocks/>
          </p:cNvSpPr>
          <p:nvPr/>
        </p:nvSpPr>
        <p:spPr bwMode="auto">
          <a:xfrm>
            <a:off x="1155606" y="1112859"/>
            <a:ext cx="9936464" cy="29253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882" indent="-342882" algn="l" rtl="0" eaLnBrk="1" fontAlgn="base" hangingPunct="1">
              <a:spcBef>
                <a:spcPct val="20000"/>
              </a:spcBef>
              <a:spcAft>
                <a:spcPct val="0"/>
              </a:spcAft>
              <a:buClr>
                <a:srgbClr val="0000FF"/>
              </a:buClr>
              <a:buSzPct val="80000"/>
              <a:buFont typeface="Wingdings" pitchFamily="2" charset="2"/>
              <a:buChar char="l"/>
              <a:defRPr kumimoji="1" sz="3733">
                <a:solidFill>
                  <a:schemeClr val="tx1"/>
                </a:solidFill>
                <a:latin typeface="Calibri" pitchFamily="34" charset="0"/>
                <a:ea typeface="標楷體" pitchFamily="65" charset="-120"/>
                <a:cs typeface="+mn-cs"/>
              </a:defRPr>
            </a:lvl1pPr>
            <a:lvl2pPr marL="742913" indent="-285737" algn="l" rtl="0" eaLnBrk="1" fontAlgn="base" hangingPunct="1">
              <a:spcBef>
                <a:spcPct val="20000"/>
              </a:spcBef>
              <a:spcAft>
                <a:spcPct val="0"/>
              </a:spcAft>
              <a:buClr>
                <a:srgbClr val="0000FF"/>
              </a:buClr>
              <a:buSzPct val="90000"/>
              <a:buFont typeface="Arial" charset="0"/>
              <a:buChar char="–"/>
              <a:defRPr kumimoji="1" sz="3200">
                <a:solidFill>
                  <a:schemeClr val="tx1"/>
                </a:solidFill>
                <a:latin typeface="Calibri" pitchFamily="34" charset="0"/>
                <a:ea typeface="標楷體" pitchFamily="65" charset="-120"/>
              </a:defRPr>
            </a:lvl2pPr>
            <a:lvl3pPr marL="1142943" indent="-228589" algn="l" rtl="0" eaLnBrk="1" fontAlgn="base" hangingPunct="1">
              <a:spcBef>
                <a:spcPct val="20000"/>
              </a:spcBef>
              <a:spcAft>
                <a:spcPct val="0"/>
              </a:spcAft>
              <a:buChar char="•"/>
              <a:defRPr kumimoji="1" sz="2667">
                <a:solidFill>
                  <a:schemeClr val="tx1"/>
                </a:solidFill>
                <a:latin typeface="Calibri" pitchFamily="34" charset="0"/>
                <a:ea typeface="標楷體" pitchFamily="65" charset="-120"/>
                <a:cs typeface="Calibri" pitchFamily="34" charset="0"/>
              </a:defRPr>
            </a:lvl3pPr>
            <a:lvl4pPr marL="1600121" indent="-228589" algn="l" rtl="0" eaLnBrk="1" fontAlgn="base" hangingPunct="1">
              <a:spcBef>
                <a:spcPct val="20000"/>
              </a:spcBef>
              <a:spcAft>
                <a:spcPct val="0"/>
              </a:spcAft>
              <a:buChar char="–"/>
              <a:defRPr kumimoji="1" sz="2400">
                <a:solidFill>
                  <a:schemeClr val="tx1"/>
                </a:solidFill>
                <a:latin typeface="Calibri" pitchFamily="34" charset="0"/>
                <a:ea typeface="標楷體" pitchFamily="65" charset="-120"/>
                <a:cs typeface="Calibri" pitchFamily="34" charset="0"/>
              </a:defRPr>
            </a:lvl4pPr>
            <a:lvl5pPr marL="2057298" indent="-228589" algn="l" rtl="0" eaLnBrk="1" fontAlgn="base" hangingPunct="1">
              <a:spcBef>
                <a:spcPct val="20000"/>
              </a:spcBef>
              <a:spcAft>
                <a:spcPct val="0"/>
              </a:spcAft>
              <a:buChar char="»"/>
              <a:defRPr kumimoji="1" sz="2133">
                <a:solidFill>
                  <a:schemeClr val="tx1"/>
                </a:solidFill>
                <a:latin typeface="Calibri" pitchFamily="34" charset="0"/>
                <a:ea typeface="標楷體" pitchFamily="65" charset="-120"/>
                <a:cs typeface="Calibri" pitchFamily="34" charset="0"/>
              </a:defRPr>
            </a:lvl5pPr>
            <a:lvl6pPr marL="2514476" indent="-228589" algn="l" rtl="0" eaLnBrk="1" fontAlgn="base" hangingPunct="1">
              <a:spcBef>
                <a:spcPct val="20000"/>
              </a:spcBef>
              <a:spcAft>
                <a:spcPct val="0"/>
              </a:spcAft>
              <a:buChar char="»"/>
              <a:defRPr kumimoji="1" sz="2000">
                <a:solidFill>
                  <a:schemeClr val="tx1"/>
                </a:solidFill>
                <a:latin typeface="+mn-lt"/>
                <a:ea typeface="+mn-ea"/>
              </a:defRPr>
            </a:lvl6pPr>
            <a:lvl7pPr marL="2971652" indent="-228589" algn="l" rtl="0" eaLnBrk="1" fontAlgn="base" hangingPunct="1">
              <a:spcBef>
                <a:spcPct val="20000"/>
              </a:spcBef>
              <a:spcAft>
                <a:spcPct val="0"/>
              </a:spcAft>
              <a:buChar char="»"/>
              <a:defRPr kumimoji="1" sz="2000">
                <a:solidFill>
                  <a:schemeClr val="tx1"/>
                </a:solidFill>
                <a:latin typeface="+mn-lt"/>
                <a:ea typeface="+mn-ea"/>
              </a:defRPr>
            </a:lvl7pPr>
            <a:lvl8pPr marL="3428829" indent="-228589" algn="l" rtl="0" eaLnBrk="1" fontAlgn="base" hangingPunct="1">
              <a:spcBef>
                <a:spcPct val="20000"/>
              </a:spcBef>
              <a:spcAft>
                <a:spcPct val="0"/>
              </a:spcAft>
              <a:buChar char="»"/>
              <a:defRPr kumimoji="1" sz="2000">
                <a:solidFill>
                  <a:schemeClr val="tx1"/>
                </a:solidFill>
                <a:latin typeface="+mn-lt"/>
                <a:ea typeface="+mn-ea"/>
              </a:defRPr>
            </a:lvl8pPr>
            <a:lvl9pPr marL="3886007" indent="-228589" algn="l" rtl="0" eaLnBrk="1" fontAlgn="base" hangingPunct="1">
              <a:spcBef>
                <a:spcPct val="20000"/>
              </a:spcBef>
              <a:spcAft>
                <a:spcPct val="0"/>
              </a:spcAft>
              <a:buChar char="»"/>
              <a:defRPr kumimoji="1" sz="2000">
                <a:solidFill>
                  <a:schemeClr val="tx1"/>
                </a:solidFill>
                <a:latin typeface="+mn-lt"/>
                <a:ea typeface="+mn-ea"/>
              </a:defRPr>
            </a:lvl9pPr>
          </a:lstStyle>
          <a:p>
            <a:r>
              <a:rPr lang="en-US" altLang="zh-TW" sz="2800" kern="0" dirty="0"/>
              <a:t>Modern languages tend to use name equivalence rules, because</a:t>
            </a:r>
          </a:p>
          <a:p>
            <a:pPr lvl="1"/>
            <a:r>
              <a:rPr lang="en-US" altLang="zh-TW" sz="2400" kern="0" dirty="0"/>
              <a:t>Type comparison is just a comparison of pointers</a:t>
            </a:r>
          </a:p>
          <a:p>
            <a:pPr lvl="1"/>
            <a:r>
              <a:rPr lang="en-US" altLang="zh-TW" sz="2400" kern="0" dirty="0"/>
              <a:t>Programmers can get full benefit of type checking</a:t>
            </a:r>
          </a:p>
          <a:p>
            <a:pPr lvl="1"/>
            <a:r>
              <a:rPr lang="en-US" altLang="zh-TW" sz="2400" kern="0" dirty="0"/>
              <a:t>Useful for type-inferred aliasing analysis – less possible aliasing</a:t>
            </a:r>
          </a:p>
          <a:p>
            <a:pPr lvl="1"/>
            <a:r>
              <a:rPr lang="en-US" altLang="zh-TW" sz="2400" kern="0" dirty="0"/>
              <a:t>It is hard (time consuming) to implement structural </a:t>
            </a:r>
            <a:r>
              <a:rPr lang="en-US" altLang="zh-TW" sz="2400" kern="0" dirty="0" smtClean="0"/>
              <a:t>equivalence</a:t>
            </a:r>
            <a:endParaRPr lang="en-US" altLang="zh-TW" sz="2400" kern="0" dirty="0"/>
          </a:p>
        </p:txBody>
      </p:sp>
    </p:spTree>
    <p:extLst>
      <p:ext uri="{BB962C8B-B14F-4D97-AF65-F5344CB8AC3E}">
        <p14:creationId xmlns:p14="http://schemas.microsoft.com/office/powerpoint/2010/main" val="10476467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0"/>
          </p:nvPr>
        </p:nvSpPr>
        <p:spPr/>
        <p:txBody>
          <a:bodyPr/>
          <a:lstStyle/>
          <a:p>
            <a:fld id="{D9B6BDF2-6896-4B98-8776-C18582F63BA5}" type="slidenum">
              <a:rPr lang="zh-TW" altLang="en-US" smtClean="0"/>
              <a:pPr/>
              <a:t>48</a:t>
            </a:fld>
            <a:endParaRPr lang="zh-TW" altLang="en-US"/>
          </a:p>
        </p:txBody>
      </p:sp>
      <p:sp>
        <p:nvSpPr>
          <p:cNvPr id="3" name="Rectangle 2">
            <a:extLst>
              <a:ext uri="{FF2B5EF4-FFF2-40B4-BE49-F238E27FC236}">
                <a16:creationId xmlns:a16="http://schemas.microsoft.com/office/drawing/2014/main" id="{BE5814CF-FF07-47C3-B50B-3774532621B7}"/>
              </a:ext>
            </a:extLst>
          </p:cNvPr>
          <p:cNvSpPr>
            <a:spLocks noGrp="1"/>
          </p:cNvSpPr>
          <p:nvPr>
            <p:ph type="title"/>
          </p:nvPr>
        </p:nvSpPr>
        <p:spPr>
          <a:xfrm>
            <a:off x="987852" y="94785"/>
            <a:ext cx="9536112" cy="762000"/>
          </a:xfrm>
        </p:spPr>
        <p:txBody>
          <a:bodyPr/>
          <a:lstStyle/>
          <a:p>
            <a:r>
              <a:rPr lang="en-US" altLang="zh-TW" sz="4000" dirty="0">
                <a:ea typeface="新細明體" panose="02020500000000000000" pitchFamily="18" charset="-120"/>
              </a:rPr>
              <a:t>C Type Equivalence Test (1)</a:t>
            </a:r>
          </a:p>
        </p:txBody>
      </p:sp>
      <p:sp>
        <p:nvSpPr>
          <p:cNvPr id="4" name="Rectangle 3">
            <a:extLst>
              <a:ext uri="{FF2B5EF4-FFF2-40B4-BE49-F238E27FC236}">
                <a16:creationId xmlns:a16="http://schemas.microsoft.com/office/drawing/2014/main" id="{8E4D89C4-5D97-45A7-83D8-6E185DC7E846}"/>
              </a:ext>
            </a:extLst>
          </p:cNvPr>
          <p:cNvSpPr txBox="1">
            <a:spLocks/>
          </p:cNvSpPr>
          <p:nvPr/>
        </p:nvSpPr>
        <p:spPr bwMode="auto">
          <a:xfrm>
            <a:off x="1852380" y="1181294"/>
            <a:ext cx="8305800" cy="462849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882" indent="-342882" algn="l" rtl="0" eaLnBrk="1" fontAlgn="base" hangingPunct="1">
              <a:spcBef>
                <a:spcPct val="20000"/>
              </a:spcBef>
              <a:spcAft>
                <a:spcPct val="0"/>
              </a:spcAft>
              <a:buClr>
                <a:srgbClr val="0000FF"/>
              </a:buClr>
              <a:buSzPct val="80000"/>
              <a:buFont typeface="Wingdings" pitchFamily="2" charset="2"/>
              <a:buChar char="l"/>
              <a:defRPr kumimoji="1" sz="3733">
                <a:solidFill>
                  <a:schemeClr val="tx1"/>
                </a:solidFill>
                <a:latin typeface="Calibri" pitchFamily="34" charset="0"/>
                <a:ea typeface="標楷體" pitchFamily="65" charset="-120"/>
                <a:cs typeface="+mn-cs"/>
              </a:defRPr>
            </a:lvl1pPr>
            <a:lvl2pPr marL="742913" indent="-285737" algn="l" rtl="0" eaLnBrk="1" fontAlgn="base" hangingPunct="1">
              <a:spcBef>
                <a:spcPct val="20000"/>
              </a:spcBef>
              <a:spcAft>
                <a:spcPct val="0"/>
              </a:spcAft>
              <a:buClr>
                <a:srgbClr val="0000FF"/>
              </a:buClr>
              <a:buSzPct val="90000"/>
              <a:buFont typeface="Arial" charset="0"/>
              <a:buChar char="–"/>
              <a:defRPr kumimoji="1" sz="3200">
                <a:solidFill>
                  <a:schemeClr val="tx1"/>
                </a:solidFill>
                <a:latin typeface="Calibri" pitchFamily="34" charset="0"/>
                <a:ea typeface="標楷體" pitchFamily="65" charset="-120"/>
              </a:defRPr>
            </a:lvl2pPr>
            <a:lvl3pPr marL="1142943" indent="-228589" algn="l" rtl="0" eaLnBrk="1" fontAlgn="base" hangingPunct="1">
              <a:spcBef>
                <a:spcPct val="20000"/>
              </a:spcBef>
              <a:spcAft>
                <a:spcPct val="0"/>
              </a:spcAft>
              <a:buChar char="•"/>
              <a:defRPr kumimoji="1" sz="2667">
                <a:solidFill>
                  <a:schemeClr val="tx1"/>
                </a:solidFill>
                <a:latin typeface="Calibri" pitchFamily="34" charset="0"/>
                <a:ea typeface="標楷體" pitchFamily="65" charset="-120"/>
                <a:cs typeface="Calibri" pitchFamily="34" charset="0"/>
              </a:defRPr>
            </a:lvl3pPr>
            <a:lvl4pPr marL="1600121" indent="-228589" algn="l" rtl="0" eaLnBrk="1" fontAlgn="base" hangingPunct="1">
              <a:spcBef>
                <a:spcPct val="20000"/>
              </a:spcBef>
              <a:spcAft>
                <a:spcPct val="0"/>
              </a:spcAft>
              <a:buChar char="–"/>
              <a:defRPr kumimoji="1" sz="2400">
                <a:solidFill>
                  <a:schemeClr val="tx1"/>
                </a:solidFill>
                <a:latin typeface="Calibri" pitchFamily="34" charset="0"/>
                <a:ea typeface="標楷體" pitchFamily="65" charset="-120"/>
                <a:cs typeface="Calibri" pitchFamily="34" charset="0"/>
              </a:defRPr>
            </a:lvl4pPr>
            <a:lvl5pPr marL="2057298" indent="-228589" algn="l" rtl="0" eaLnBrk="1" fontAlgn="base" hangingPunct="1">
              <a:spcBef>
                <a:spcPct val="20000"/>
              </a:spcBef>
              <a:spcAft>
                <a:spcPct val="0"/>
              </a:spcAft>
              <a:buChar char="»"/>
              <a:defRPr kumimoji="1" sz="2133">
                <a:solidFill>
                  <a:schemeClr val="tx1"/>
                </a:solidFill>
                <a:latin typeface="Calibri" pitchFamily="34" charset="0"/>
                <a:ea typeface="標楷體" pitchFamily="65" charset="-120"/>
                <a:cs typeface="Calibri" pitchFamily="34" charset="0"/>
              </a:defRPr>
            </a:lvl5pPr>
            <a:lvl6pPr marL="2514476" indent="-228589" algn="l" rtl="0" eaLnBrk="1" fontAlgn="base" hangingPunct="1">
              <a:spcBef>
                <a:spcPct val="20000"/>
              </a:spcBef>
              <a:spcAft>
                <a:spcPct val="0"/>
              </a:spcAft>
              <a:buChar char="»"/>
              <a:defRPr kumimoji="1" sz="2000">
                <a:solidFill>
                  <a:schemeClr val="tx1"/>
                </a:solidFill>
                <a:latin typeface="+mn-lt"/>
                <a:ea typeface="+mn-ea"/>
              </a:defRPr>
            </a:lvl6pPr>
            <a:lvl7pPr marL="2971652" indent="-228589" algn="l" rtl="0" eaLnBrk="1" fontAlgn="base" hangingPunct="1">
              <a:spcBef>
                <a:spcPct val="20000"/>
              </a:spcBef>
              <a:spcAft>
                <a:spcPct val="0"/>
              </a:spcAft>
              <a:buChar char="»"/>
              <a:defRPr kumimoji="1" sz="2000">
                <a:solidFill>
                  <a:schemeClr val="tx1"/>
                </a:solidFill>
                <a:latin typeface="+mn-lt"/>
                <a:ea typeface="+mn-ea"/>
              </a:defRPr>
            </a:lvl7pPr>
            <a:lvl8pPr marL="3428829" indent="-228589" algn="l" rtl="0" eaLnBrk="1" fontAlgn="base" hangingPunct="1">
              <a:spcBef>
                <a:spcPct val="20000"/>
              </a:spcBef>
              <a:spcAft>
                <a:spcPct val="0"/>
              </a:spcAft>
              <a:buChar char="»"/>
              <a:defRPr kumimoji="1" sz="2000">
                <a:solidFill>
                  <a:schemeClr val="tx1"/>
                </a:solidFill>
                <a:latin typeface="+mn-lt"/>
                <a:ea typeface="+mn-ea"/>
              </a:defRPr>
            </a:lvl8pPr>
            <a:lvl9pPr marL="3886007" indent="-228589" algn="l" rtl="0" eaLnBrk="1" fontAlgn="base" hangingPunct="1">
              <a:spcBef>
                <a:spcPct val="20000"/>
              </a:spcBef>
              <a:spcAft>
                <a:spcPct val="0"/>
              </a:spcAft>
              <a:buChar char="»"/>
              <a:defRPr kumimoji="1" sz="2000">
                <a:solidFill>
                  <a:schemeClr val="tx1"/>
                </a:solidFill>
                <a:latin typeface="+mn-lt"/>
                <a:ea typeface="+mn-ea"/>
              </a:defRPr>
            </a:lvl9pPr>
          </a:lstStyle>
          <a:p>
            <a:pPr>
              <a:lnSpc>
                <a:spcPct val="90000"/>
              </a:lnSpc>
              <a:buFontTx/>
              <a:buNone/>
            </a:pPr>
            <a:r>
              <a:rPr lang="en-US" altLang="zh-TW" sz="2400" kern="0" dirty="0"/>
              <a:t>Char	*p, *q;</a:t>
            </a:r>
          </a:p>
          <a:p>
            <a:pPr>
              <a:lnSpc>
                <a:spcPct val="90000"/>
              </a:lnSpc>
              <a:buFontTx/>
              <a:buNone/>
            </a:pPr>
            <a:r>
              <a:rPr lang="en-US" altLang="zh-TW" sz="2400" kern="0" dirty="0"/>
              <a:t>Short	j;</a:t>
            </a:r>
          </a:p>
          <a:p>
            <a:pPr>
              <a:lnSpc>
                <a:spcPct val="90000"/>
              </a:lnSpc>
              <a:buFontTx/>
              <a:buNone/>
            </a:pPr>
            <a:r>
              <a:rPr lang="en-US" altLang="zh-TW" sz="2400" kern="0" dirty="0"/>
              <a:t>Short </a:t>
            </a:r>
            <a:r>
              <a:rPr lang="en-US" altLang="zh-TW" sz="2400" kern="0" dirty="0" err="1"/>
              <a:t>int</a:t>
            </a:r>
            <a:r>
              <a:rPr lang="en-US" altLang="zh-TW" sz="2400" kern="0" dirty="0"/>
              <a:t> k;</a:t>
            </a:r>
          </a:p>
          <a:p>
            <a:pPr>
              <a:lnSpc>
                <a:spcPct val="90000"/>
              </a:lnSpc>
              <a:buFontTx/>
              <a:buNone/>
            </a:pPr>
            <a:r>
              <a:rPr lang="en-US" altLang="zh-TW" sz="2400" kern="0" dirty="0" err="1"/>
              <a:t>Int</a:t>
            </a:r>
            <a:r>
              <a:rPr lang="en-US" altLang="zh-TW" sz="2400" kern="0" dirty="0"/>
              <a:t> a[100], b[200], c[100];</a:t>
            </a:r>
          </a:p>
          <a:p>
            <a:pPr>
              <a:lnSpc>
                <a:spcPct val="90000"/>
              </a:lnSpc>
              <a:buFontTx/>
              <a:buNone/>
            </a:pPr>
            <a:r>
              <a:rPr lang="en-US" altLang="zh-TW" sz="2400" kern="0" dirty="0" err="1"/>
              <a:t>Int</a:t>
            </a:r>
            <a:r>
              <a:rPr lang="en-US" altLang="zh-TW" sz="2400" kern="0" dirty="0"/>
              <a:t> d[]; /* as in function parameter list or extern */</a:t>
            </a:r>
          </a:p>
          <a:p>
            <a:pPr>
              <a:lnSpc>
                <a:spcPct val="90000"/>
              </a:lnSpc>
              <a:buFontTx/>
              <a:buNone/>
            </a:pPr>
            <a:endParaRPr lang="en-US" altLang="zh-TW" sz="2400" kern="0" dirty="0"/>
          </a:p>
          <a:p>
            <a:pPr>
              <a:lnSpc>
                <a:spcPct val="90000"/>
              </a:lnSpc>
              <a:buFontTx/>
              <a:buNone/>
            </a:pPr>
            <a:r>
              <a:rPr lang="en-US" altLang="zh-TW" sz="2400" kern="0" dirty="0"/>
              <a:t>The types of p and q are the </a:t>
            </a:r>
            <a:r>
              <a:rPr lang="en-US" altLang="zh-TW" sz="2400" kern="0" dirty="0" smtClean="0"/>
              <a:t>same?  	</a:t>
            </a:r>
            <a:endParaRPr lang="en-US" altLang="zh-TW" sz="2400" kern="0" dirty="0"/>
          </a:p>
          <a:p>
            <a:pPr>
              <a:lnSpc>
                <a:spcPct val="90000"/>
              </a:lnSpc>
              <a:buFontTx/>
              <a:buNone/>
            </a:pPr>
            <a:r>
              <a:rPr lang="en-US" altLang="zh-TW" sz="2400" kern="0" dirty="0"/>
              <a:t>The types of j and k are the </a:t>
            </a:r>
            <a:r>
              <a:rPr lang="en-US" altLang="zh-TW" sz="2400" kern="0" dirty="0" smtClean="0"/>
              <a:t>same?  </a:t>
            </a:r>
            <a:endParaRPr lang="en-US" altLang="zh-TW" sz="2400" kern="0" dirty="0"/>
          </a:p>
          <a:p>
            <a:pPr>
              <a:lnSpc>
                <a:spcPct val="90000"/>
              </a:lnSpc>
              <a:buFontTx/>
              <a:buNone/>
            </a:pPr>
            <a:r>
              <a:rPr lang="en-US" altLang="zh-TW" sz="2400" kern="0" dirty="0"/>
              <a:t>The types of a and b are </a:t>
            </a:r>
            <a:r>
              <a:rPr lang="en-US" altLang="zh-TW" sz="2400" kern="0" dirty="0" smtClean="0"/>
              <a:t>different?	</a:t>
            </a:r>
            <a:endParaRPr lang="en-US" altLang="zh-TW" sz="2400" kern="0" dirty="0"/>
          </a:p>
          <a:p>
            <a:pPr>
              <a:lnSpc>
                <a:spcPct val="90000"/>
              </a:lnSpc>
              <a:buFontTx/>
              <a:buNone/>
            </a:pPr>
            <a:r>
              <a:rPr lang="en-US" altLang="zh-TW" sz="2400" kern="0" dirty="0"/>
              <a:t>The types of a and c are the </a:t>
            </a:r>
            <a:r>
              <a:rPr lang="en-US" altLang="zh-TW" sz="2400" kern="0" dirty="0" smtClean="0"/>
              <a:t>same?	</a:t>
            </a:r>
            <a:endParaRPr lang="en-US" altLang="zh-TW" sz="2400" kern="0" dirty="0"/>
          </a:p>
          <a:p>
            <a:pPr>
              <a:lnSpc>
                <a:spcPct val="90000"/>
              </a:lnSpc>
              <a:buFontTx/>
              <a:buNone/>
            </a:pPr>
            <a:r>
              <a:rPr lang="en-US" altLang="zh-TW" sz="2400" kern="0" dirty="0"/>
              <a:t>The types of a and d are the </a:t>
            </a:r>
            <a:r>
              <a:rPr lang="en-US" altLang="zh-TW" sz="2400" kern="0" dirty="0" smtClean="0"/>
              <a:t>same?	</a:t>
            </a:r>
            <a:endParaRPr lang="en-US" altLang="zh-TW" sz="2400" kern="0" dirty="0"/>
          </a:p>
        </p:txBody>
      </p:sp>
      <p:sp>
        <p:nvSpPr>
          <p:cNvPr id="2" name="Rectangle 1"/>
          <p:cNvSpPr/>
          <p:nvPr/>
        </p:nvSpPr>
        <p:spPr>
          <a:xfrm>
            <a:off x="6397249" y="3561969"/>
            <a:ext cx="335348" cy="461665"/>
          </a:xfrm>
          <a:prstGeom prst="rect">
            <a:avLst/>
          </a:prstGeom>
        </p:spPr>
        <p:txBody>
          <a:bodyPr wrap="none">
            <a:spAutoFit/>
          </a:bodyPr>
          <a:lstStyle/>
          <a:p>
            <a:r>
              <a:rPr lang="en-US" altLang="zh-TW" sz="2400" kern="0" dirty="0">
                <a:latin typeface="Calibri" panose="020F0502020204030204" pitchFamily="34" charset="0"/>
                <a:cs typeface="Calibri" panose="020F0502020204030204" pitchFamily="34" charset="0"/>
              </a:rPr>
              <a:t>T</a:t>
            </a:r>
            <a:endParaRPr lang="en-US" sz="2400" dirty="0">
              <a:latin typeface="Calibri" panose="020F0502020204030204" pitchFamily="34" charset="0"/>
              <a:cs typeface="Calibri" panose="020F0502020204030204" pitchFamily="34" charset="0"/>
            </a:endParaRPr>
          </a:p>
        </p:txBody>
      </p:sp>
      <p:sp>
        <p:nvSpPr>
          <p:cNvPr id="6" name="Rectangle 5"/>
          <p:cNvSpPr/>
          <p:nvPr/>
        </p:nvSpPr>
        <p:spPr>
          <a:xfrm>
            <a:off x="6406874" y="3979427"/>
            <a:ext cx="311559" cy="461665"/>
          </a:xfrm>
          <a:prstGeom prst="rect">
            <a:avLst/>
          </a:prstGeom>
        </p:spPr>
        <p:txBody>
          <a:bodyPr wrap="square">
            <a:spAutoFit/>
          </a:bodyPr>
          <a:lstStyle/>
          <a:p>
            <a:r>
              <a:rPr lang="en-US" sz="2400" kern="0" dirty="0" smtClean="0">
                <a:latin typeface="Calibri" panose="020F0502020204030204" pitchFamily="34" charset="0"/>
                <a:cs typeface="Calibri" panose="020F0502020204030204" pitchFamily="34" charset="0"/>
              </a:rPr>
              <a:t>F</a:t>
            </a:r>
            <a:endParaRPr lang="en-US" sz="2400" dirty="0">
              <a:latin typeface="Calibri" panose="020F0502020204030204" pitchFamily="34" charset="0"/>
              <a:cs typeface="Calibri" panose="020F0502020204030204" pitchFamily="34" charset="0"/>
            </a:endParaRPr>
          </a:p>
        </p:txBody>
      </p:sp>
      <p:sp>
        <p:nvSpPr>
          <p:cNvPr id="8" name="Rectangle 7"/>
          <p:cNvSpPr/>
          <p:nvPr/>
        </p:nvSpPr>
        <p:spPr>
          <a:xfrm>
            <a:off x="6401794" y="4381326"/>
            <a:ext cx="335348" cy="461665"/>
          </a:xfrm>
          <a:prstGeom prst="rect">
            <a:avLst/>
          </a:prstGeom>
        </p:spPr>
        <p:txBody>
          <a:bodyPr wrap="none">
            <a:spAutoFit/>
          </a:bodyPr>
          <a:lstStyle/>
          <a:p>
            <a:r>
              <a:rPr lang="en-US" altLang="zh-TW" sz="2400" kern="0" dirty="0">
                <a:latin typeface="Calibri" panose="020F0502020204030204" pitchFamily="34" charset="0"/>
                <a:cs typeface="Calibri" panose="020F0502020204030204" pitchFamily="34" charset="0"/>
              </a:rPr>
              <a:t>T</a:t>
            </a:r>
            <a:endParaRPr lang="en-US" sz="2400" dirty="0">
              <a:latin typeface="Calibri" panose="020F0502020204030204" pitchFamily="34" charset="0"/>
              <a:cs typeface="Calibri" panose="020F0502020204030204" pitchFamily="34" charset="0"/>
            </a:endParaRPr>
          </a:p>
        </p:txBody>
      </p:sp>
      <p:sp>
        <p:nvSpPr>
          <p:cNvPr id="9" name="Rectangle 8"/>
          <p:cNvSpPr/>
          <p:nvPr/>
        </p:nvSpPr>
        <p:spPr>
          <a:xfrm>
            <a:off x="6406874" y="4773601"/>
            <a:ext cx="335348" cy="461665"/>
          </a:xfrm>
          <a:prstGeom prst="rect">
            <a:avLst/>
          </a:prstGeom>
        </p:spPr>
        <p:txBody>
          <a:bodyPr wrap="none">
            <a:spAutoFit/>
          </a:bodyPr>
          <a:lstStyle/>
          <a:p>
            <a:r>
              <a:rPr lang="en-US" altLang="zh-TW" sz="2400" kern="0" dirty="0">
                <a:latin typeface="Calibri" panose="020F0502020204030204" pitchFamily="34" charset="0"/>
                <a:cs typeface="Calibri" panose="020F0502020204030204" pitchFamily="34" charset="0"/>
              </a:rPr>
              <a:t>T</a:t>
            </a:r>
            <a:endParaRPr lang="en-US" sz="2400" dirty="0">
              <a:latin typeface="Calibri" panose="020F0502020204030204" pitchFamily="34" charset="0"/>
              <a:cs typeface="Calibri" panose="020F0502020204030204" pitchFamily="34" charset="0"/>
            </a:endParaRPr>
          </a:p>
        </p:txBody>
      </p:sp>
      <p:sp>
        <p:nvSpPr>
          <p:cNvPr id="10" name="Rectangle 9"/>
          <p:cNvSpPr/>
          <p:nvPr/>
        </p:nvSpPr>
        <p:spPr>
          <a:xfrm>
            <a:off x="6416499" y="5188819"/>
            <a:ext cx="325730" cy="461665"/>
          </a:xfrm>
          <a:prstGeom prst="rect">
            <a:avLst/>
          </a:prstGeom>
        </p:spPr>
        <p:txBody>
          <a:bodyPr wrap="none">
            <a:spAutoFit/>
          </a:bodyPr>
          <a:lstStyle/>
          <a:p>
            <a:r>
              <a:rPr lang="en-US" sz="2400" kern="0" dirty="0" smtClean="0">
                <a:latin typeface="Calibri" panose="020F0502020204030204" pitchFamily="34" charset="0"/>
                <a:cs typeface="Calibri" panose="020F0502020204030204" pitchFamily="34" charset="0"/>
              </a:rPr>
              <a:t>F</a:t>
            </a:r>
            <a:endParaRPr lang="en-US"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85620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1000"/>
                                        <p:tgtEl>
                                          <p:spTgt spid="8"/>
                                        </p:tgtEl>
                                      </p:cBhvr>
                                    </p:animEffect>
                                    <p:anim calcmode="lin" valueType="num">
                                      <p:cBhvr>
                                        <p:cTn id="22" dur="1000" fill="hold"/>
                                        <p:tgtEl>
                                          <p:spTgt spid="8"/>
                                        </p:tgtEl>
                                        <p:attrNameLst>
                                          <p:attrName>ppt_x</p:attrName>
                                        </p:attrNameLst>
                                      </p:cBhvr>
                                      <p:tavLst>
                                        <p:tav tm="0">
                                          <p:val>
                                            <p:strVal val="#ppt_x"/>
                                          </p:val>
                                        </p:tav>
                                        <p:tav tm="100000">
                                          <p:val>
                                            <p:strVal val="#ppt_x"/>
                                          </p:val>
                                        </p:tav>
                                      </p:tavLst>
                                    </p:anim>
                                    <p:anim calcmode="lin" valueType="num">
                                      <p:cBhvr>
                                        <p:cTn id="23"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fade">
                                      <p:cBhvr>
                                        <p:cTn id="28" dur="1000"/>
                                        <p:tgtEl>
                                          <p:spTgt spid="9"/>
                                        </p:tgtEl>
                                      </p:cBhvr>
                                    </p:animEffect>
                                    <p:anim calcmode="lin" valueType="num">
                                      <p:cBhvr>
                                        <p:cTn id="29" dur="1000" fill="hold"/>
                                        <p:tgtEl>
                                          <p:spTgt spid="9"/>
                                        </p:tgtEl>
                                        <p:attrNameLst>
                                          <p:attrName>ppt_x</p:attrName>
                                        </p:attrNameLst>
                                      </p:cBhvr>
                                      <p:tavLst>
                                        <p:tav tm="0">
                                          <p:val>
                                            <p:strVal val="#ppt_x"/>
                                          </p:val>
                                        </p:tav>
                                        <p:tav tm="100000">
                                          <p:val>
                                            <p:strVal val="#ppt_x"/>
                                          </p:val>
                                        </p:tav>
                                      </p:tavLst>
                                    </p:anim>
                                    <p:anim calcmode="lin" valueType="num">
                                      <p:cBhvr>
                                        <p:cTn id="30"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animEffect transition="in" filter="fade">
                                      <p:cBhvr>
                                        <p:cTn id="35" dur="1000"/>
                                        <p:tgtEl>
                                          <p:spTgt spid="10"/>
                                        </p:tgtEl>
                                      </p:cBhvr>
                                    </p:animEffect>
                                    <p:anim calcmode="lin" valueType="num">
                                      <p:cBhvr>
                                        <p:cTn id="36" dur="1000" fill="hold"/>
                                        <p:tgtEl>
                                          <p:spTgt spid="10"/>
                                        </p:tgtEl>
                                        <p:attrNameLst>
                                          <p:attrName>ppt_x</p:attrName>
                                        </p:attrNameLst>
                                      </p:cBhvr>
                                      <p:tavLst>
                                        <p:tav tm="0">
                                          <p:val>
                                            <p:strVal val="#ppt_x"/>
                                          </p:val>
                                        </p:tav>
                                        <p:tav tm="100000">
                                          <p:val>
                                            <p:strVal val="#ppt_x"/>
                                          </p:val>
                                        </p:tav>
                                      </p:tavLst>
                                    </p:anim>
                                    <p:anim calcmode="lin" valueType="num">
                                      <p:cBhvr>
                                        <p:cTn id="37"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8" grpId="0"/>
      <p:bldP spid="9" grpId="0"/>
      <p:bldP spid="10"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0"/>
          </p:nvPr>
        </p:nvSpPr>
        <p:spPr/>
        <p:txBody>
          <a:bodyPr/>
          <a:lstStyle/>
          <a:p>
            <a:fld id="{D9B6BDF2-6896-4B98-8776-C18582F63BA5}" type="slidenum">
              <a:rPr lang="zh-TW" altLang="en-US" smtClean="0"/>
              <a:pPr/>
              <a:t>49</a:t>
            </a:fld>
            <a:endParaRPr lang="zh-TW" altLang="en-US"/>
          </a:p>
        </p:txBody>
      </p:sp>
      <p:sp>
        <p:nvSpPr>
          <p:cNvPr id="3" name="Rectangle 2">
            <a:extLst>
              <a:ext uri="{FF2B5EF4-FFF2-40B4-BE49-F238E27FC236}">
                <a16:creationId xmlns:a16="http://schemas.microsoft.com/office/drawing/2014/main" id="{36AC99A2-57A9-4C3A-9464-2CE430B2D0B5}"/>
              </a:ext>
            </a:extLst>
          </p:cNvPr>
          <p:cNvSpPr>
            <a:spLocks noGrp="1"/>
          </p:cNvSpPr>
          <p:nvPr>
            <p:ph type="title"/>
          </p:nvPr>
        </p:nvSpPr>
        <p:spPr>
          <a:xfrm>
            <a:off x="1049867" y="144466"/>
            <a:ext cx="10517721" cy="692151"/>
          </a:xfrm>
        </p:spPr>
        <p:txBody>
          <a:bodyPr/>
          <a:lstStyle/>
          <a:p>
            <a:r>
              <a:rPr lang="en-US" altLang="zh-TW" sz="4000" dirty="0">
                <a:ea typeface="新細明體" panose="02020500000000000000" pitchFamily="18" charset="-120"/>
              </a:rPr>
              <a:t>C Type Equivalence Test (2)</a:t>
            </a:r>
          </a:p>
        </p:txBody>
      </p:sp>
      <p:sp>
        <p:nvSpPr>
          <p:cNvPr id="4" name="Rectangle 3">
            <a:extLst>
              <a:ext uri="{FF2B5EF4-FFF2-40B4-BE49-F238E27FC236}">
                <a16:creationId xmlns:a16="http://schemas.microsoft.com/office/drawing/2014/main" id="{0910164A-7A22-4106-9E6C-2DB78EE242F9}"/>
              </a:ext>
            </a:extLst>
          </p:cNvPr>
          <p:cNvSpPr txBox="1">
            <a:spLocks/>
          </p:cNvSpPr>
          <p:nvPr/>
        </p:nvSpPr>
        <p:spPr bwMode="auto">
          <a:xfrm>
            <a:off x="2346523" y="1128051"/>
            <a:ext cx="77724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882" indent="-342882" algn="l" rtl="0" eaLnBrk="1" fontAlgn="base" hangingPunct="1">
              <a:spcBef>
                <a:spcPct val="20000"/>
              </a:spcBef>
              <a:spcAft>
                <a:spcPct val="0"/>
              </a:spcAft>
              <a:buClr>
                <a:srgbClr val="0000FF"/>
              </a:buClr>
              <a:buSzPct val="80000"/>
              <a:buFont typeface="Wingdings" pitchFamily="2" charset="2"/>
              <a:buChar char="l"/>
              <a:defRPr kumimoji="1" sz="3733">
                <a:solidFill>
                  <a:schemeClr val="tx1"/>
                </a:solidFill>
                <a:latin typeface="Calibri" pitchFamily="34" charset="0"/>
                <a:ea typeface="標楷體" pitchFamily="65" charset="-120"/>
                <a:cs typeface="+mn-cs"/>
              </a:defRPr>
            </a:lvl1pPr>
            <a:lvl2pPr marL="742913" indent="-285737" algn="l" rtl="0" eaLnBrk="1" fontAlgn="base" hangingPunct="1">
              <a:spcBef>
                <a:spcPct val="20000"/>
              </a:spcBef>
              <a:spcAft>
                <a:spcPct val="0"/>
              </a:spcAft>
              <a:buClr>
                <a:srgbClr val="0000FF"/>
              </a:buClr>
              <a:buSzPct val="90000"/>
              <a:buFont typeface="Arial" charset="0"/>
              <a:buChar char="–"/>
              <a:defRPr kumimoji="1" sz="3200">
                <a:solidFill>
                  <a:schemeClr val="tx1"/>
                </a:solidFill>
                <a:latin typeface="Calibri" pitchFamily="34" charset="0"/>
                <a:ea typeface="標楷體" pitchFamily="65" charset="-120"/>
              </a:defRPr>
            </a:lvl2pPr>
            <a:lvl3pPr marL="1142943" indent="-228589" algn="l" rtl="0" eaLnBrk="1" fontAlgn="base" hangingPunct="1">
              <a:spcBef>
                <a:spcPct val="20000"/>
              </a:spcBef>
              <a:spcAft>
                <a:spcPct val="0"/>
              </a:spcAft>
              <a:buChar char="•"/>
              <a:defRPr kumimoji="1" sz="2667">
                <a:solidFill>
                  <a:schemeClr val="tx1"/>
                </a:solidFill>
                <a:latin typeface="Calibri" pitchFamily="34" charset="0"/>
                <a:ea typeface="標楷體" pitchFamily="65" charset="-120"/>
                <a:cs typeface="Calibri" pitchFamily="34" charset="0"/>
              </a:defRPr>
            </a:lvl3pPr>
            <a:lvl4pPr marL="1600121" indent="-228589" algn="l" rtl="0" eaLnBrk="1" fontAlgn="base" hangingPunct="1">
              <a:spcBef>
                <a:spcPct val="20000"/>
              </a:spcBef>
              <a:spcAft>
                <a:spcPct val="0"/>
              </a:spcAft>
              <a:buChar char="–"/>
              <a:defRPr kumimoji="1" sz="2400">
                <a:solidFill>
                  <a:schemeClr val="tx1"/>
                </a:solidFill>
                <a:latin typeface="Calibri" pitchFamily="34" charset="0"/>
                <a:ea typeface="標楷體" pitchFamily="65" charset="-120"/>
                <a:cs typeface="Calibri" pitchFamily="34" charset="0"/>
              </a:defRPr>
            </a:lvl4pPr>
            <a:lvl5pPr marL="2057298" indent="-228589" algn="l" rtl="0" eaLnBrk="1" fontAlgn="base" hangingPunct="1">
              <a:spcBef>
                <a:spcPct val="20000"/>
              </a:spcBef>
              <a:spcAft>
                <a:spcPct val="0"/>
              </a:spcAft>
              <a:buChar char="»"/>
              <a:defRPr kumimoji="1" sz="2133">
                <a:solidFill>
                  <a:schemeClr val="tx1"/>
                </a:solidFill>
                <a:latin typeface="Calibri" pitchFamily="34" charset="0"/>
                <a:ea typeface="標楷體" pitchFamily="65" charset="-120"/>
                <a:cs typeface="Calibri" pitchFamily="34" charset="0"/>
              </a:defRPr>
            </a:lvl5pPr>
            <a:lvl6pPr marL="2514476" indent="-228589" algn="l" rtl="0" eaLnBrk="1" fontAlgn="base" hangingPunct="1">
              <a:spcBef>
                <a:spcPct val="20000"/>
              </a:spcBef>
              <a:spcAft>
                <a:spcPct val="0"/>
              </a:spcAft>
              <a:buChar char="»"/>
              <a:defRPr kumimoji="1" sz="2000">
                <a:solidFill>
                  <a:schemeClr val="tx1"/>
                </a:solidFill>
                <a:latin typeface="+mn-lt"/>
                <a:ea typeface="+mn-ea"/>
              </a:defRPr>
            </a:lvl6pPr>
            <a:lvl7pPr marL="2971652" indent="-228589" algn="l" rtl="0" eaLnBrk="1" fontAlgn="base" hangingPunct="1">
              <a:spcBef>
                <a:spcPct val="20000"/>
              </a:spcBef>
              <a:spcAft>
                <a:spcPct val="0"/>
              </a:spcAft>
              <a:buChar char="»"/>
              <a:defRPr kumimoji="1" sz="2000">
                <a:solidFill>
                  <a:schemeClr val="tx1"/>
                </a:solidFill>
                <a:latin typeface="+mn-lt"/>
                <a:ea typeface="+mn-ea"/>
              </a:defRPr>
            </a:lvl7pPr>
            <a:lvl8pPr marL="3428829" indent="-228589" algn="l" rtl="0" eaLnBrk="1" fontAlgn="base" hangingPunct="1">
              <a:spcBef>
                <a:spcPct val="20000"/>
              </a:spcBef>
              <a:spcAft>
                <a:spcPct val="0"/>
              </a:spcAft>
              <a:buChar char="»"/>
              <a:defRPr kumimoji="1" sz="2000">
                <a:solidFill>
                  <a:schemeClr val="tx1"/>
                </a:solidFill>
                <a:latin typeface="+mn-lt"/>
                <a:ea typeface="+mn-ea"/>
              </a:defRPr>
            </a:lvl8pPr>
            <a:lvl9pPr marL="3886007" indent="-228589" algn="l" rtl="0" eaLnBrk="1" fontAlgn="base" hangingPunct="1">
              <a:spcBef>
                <a:spcPct val="20000"/>
              </a:spcBef>
              <a:spcAft>
                <a:spcPct val="0"/>
              </a:spcAft>
              <a:buChar char="»"/>
              <a:defRPr kumimoji="1" sz="2000">
                <a:solidFill>
                  <a:schemeClr val="tx1"/>
                </a:solidFill>
                <a:latin typeface="+mn-lt"/>
                <a:ea typeface="+mn-ea"/>
              </a:defRPr>
            </a:lvl9pPr>
          </a:lstStyle>
          <a:p>
            <a:pPr>
              <a:buFontTx/>
              <a:buNone/>
            </a:pPr>
            <a:r>
              <a:rPr lang="en-US" altLang="zh-TW" sz="2800" kern="0" dirty="0"/>
              <a:t>Struct {int </a:t>
            </a:r>
            <a:r>
              <a:rPr lang="en-US" altLang="zh-TW" sz="2800" kern="0" dirty="0" err="1"/>
              <a:t>a,b</a:t>
            </a:r>
            <a:r>
              <a:rPr lang="en-US" altLang="zh-TW" sz="2800" kern="0" dirty="0"/>
              <a:t>;} x, y;</a:t>
            </a:r>
          </a:p>
          <a:p>
            <a:pPr>
              <a:buFontTx/>
              <a:buNone/>
            </a:pPr>
            <a:r>
              <a:rPr lang="en-US" altLang="zh-TW" sz="2800" kern="0" dirty="0"/>
              <a:t>Struct S {int </a:t>
            </a:r>
            <a:r>
              <a:rPr lang="en-US" altLang="zh-TW" sz="2800" kern="0" dirty="0" err="1"/>
              <a:t>a,b</a:t>
            </a:r>
            <a:r>
              <a:rPr lang="en-US" altLang="zh-TW" sz="2800" kern="0" dirty="0"/>
              <a:t>;} w;</a:t>
            </a:r>
          </a:p>
          <a:p>
            <a:pPr>
              <a:buFontTx/>
              <a:buNone/>
            </a:pPr>
            <a:r>
              <a:rPr lang="en-US" altLang="zh-TW" sz="2800" kern="0" dirty="0"/>
              <a:t>Typedef Struct S T1,T2;</a:t>
            </a:r>
          </a:p>
          <a:p>
            <a:pPr>
              <a:buFontTx/>
              <a:buNone/>
            </a:pPr>
            <a:r>
              <a:rPr lang="en-US" altLang="zh-TW" sz="2800" kern="0" dirty="0"/>
              <a:t>Struct S u;</a:t>
            </a:r>
          </a:p>
          <a:p>
            <a:pPr>
              <a:buFontTx/>
              <a:buNone/>
            </a:pPr>
            <a:r>
              <a:rPr lang="en-US" altLang="zh-TW" sz="2800" kern="0" dirty="0"/>
              <a:t>T1 z;</a:t>
            </a:r>
          </a:p>
          <a:p>
            <a:pPr>
              <a:buFontTx/>
              <a:buNone/>
            </a:pPr>
            <a:r>
              <a:rPr lang="en-US" altLang="zh-TW" sz="2800" kern="0" dirty="0"/>
              <a:t>T2 </a:t>
            </a:r>
            <a:r>
              <a:rPr lang="en-US" altLang="zh-TW" sz="2800" kern="0" dirty="0" err="1"/>
              <a:t>zz</a:t>
            </a:r>
            <a:r>
              <a:rPr lang="en-US" altLang="zh-TW" sz="2800" kern="0" dirty="0"/>
              <a:t>;</a:t>
            </a:r>
          </a:p>
          <a:p>
            <a:pPr>
              <a:buFontTx/>
              <a:buNone/>
            </a:pPr>
            <a:endParaRPr lang="en-US" altLang="zh-TW" sz="2800" kern="0" dirty="0"/>
          </a:p>
          <a:p>
            <a:pPr>
              <a:buFontTx/>
              <a:buNone/>
            </a:pPr>
            <a:r>
              <a:rPr lang="en-US" altLang="zh-TW" sz="2800" kern="0" dirty="0"/>
              <a:t>Q1: x, y and w are compatible 	T or F	</a:t>
            </a:r>
          </a:p>
          <a:p>
            <a:pPr>
              <a:buFontTx/>
              <a:buNone/>
            </a:pPr>
            <a:r>
              <a:rPr lang="en-US" altLang="zh-TW" sz="2800" kern="0" dirty="0"/>
              <a:t>Q2: z, </a:t>
            </a:r>
            <a:r>
              <a:rPr lang="en-US" altLang="zh-TW" sz="2800" kern="0" dirty="0" err="1"/>
              <a:t>zz</a:t>
            </a:r>
            <a:r>
              <a:rPr lang="en-US" altLang="zh-TW" sz="2800" kern="0" dirty="0"/>
              <a:t> and u are compatible	T or F</a:t>
            </a:r>
          </a:p>
        </p:txBody>
      </p:sp>
      <p:sp>
        <p:nvSpPr>
          <p:cNvPr id="5" name="Text Box 4">
            <a:extLst>
              <a:ext uri="{FF2B5EF4-FFF2-40B4-BE49-F238E27FC236}">
                <a16:creationId xmlns:a16="http://schemas.microsoft.com/office/drawing/2014/main" id="{2887BE2A-1C60-43FC-8E26-B1F9F04D20E1}"/>
              </a:ext>
            </a:extLst>
          </p:cNvPr>
          <p:cNvSpPr txBox="1">
            <a:spLocks noChangeArrowheads="1"/>
          </p:cNvSpPr>
          <p:nvPr/>
        </p:nvSpPr>
        <p:spPr bwMode="auto">
          <a:xfrm>
            <a:off x="8514521" y="5211409"/>
            <a:ext cx="3626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zh-TW" sz="2800" dirty="0">
                <a:latin typeface="Calibri" panose="020F0502020204030204" pitchFamily="34" charset="0"/>
                <a:cs typeface="Calibri" panose="020F0502020204030204" pitchFamily="34" charset="0"/>
              </a:rPr>
              <a:t>T</a:t>
            </a:r>
          </a:p>
        </p:txBody>
      </p:sp>
      <p:sp>
        <p:nvSpPr>
          <p:cNvPr id="6" name="Text Box 5">
            <a:extLst>
              <a:ext uri="{FF2B5EF4-FFF2-40B4-BE49-F238E27FC236}">
                <a16:creationId xmlns:a16="http://schemas.microsoft.com/office/drawing/2014/main" id="{D2625B46-8470-4D06-9DBF-175147B49F53}"/>
              </a:ext>
            </a:extLst>
          </p:cNvPr>
          <p:cNvSpPr txBox="1">
            <a:spLocks noChangeArrowheads="1"/>
          </p:cNvSpPr>
          <p:nvPr/>
        </p:nvSpPr>
        <p:spPr bwMode="auto">
          <a:xfrm>
            <a:off x="8532398" y="4694574"/>
            <a:ext cx="349776"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zh-TW" sz="2800" dirty="0">
                <a:latin typeface="Calibri" panose="020F0502020204030204" pitchFamily="34" charset="0"/>
                <a:cs typeface="Calibri" panose="020F0502020204030204" pitchFamily="34" charset="0"/>
              </a:rPr>
              <a:t>F</a:t>
            </a:r>
          </a:p>
        </p:txBody>
      </p:sp>
    </p:spTree>
    <p:extLst>
      <p:ext uri="{BB962C8B-B14F-4D97-AF65-F5344CB8AC3E}">
        <p14:creationId xmlns:p14="http://schemas.microsoft.com/office/powerpoint/2010/main" val="2301250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7" end="7"/>
                                            </p:txEl>
                                          </p:spTgt>
                                        </p:tgtEl>
                                        <p:attrNameLst>
                                          <p:attrName>style.visibility</p:attrName>
                                        </p:attrNameLst>
                                      </p:cBhvr>
                                      <p:to>
                                        <p:strVal val="visible"/>
                                      </p:to>
                                    </p:set>
                                    <p:animEffect transition="in" filter="fade">
                                      <p:cBhvr>
                                        <p:cTn id="7" dur="1000"/>
                                        <p:tgtEl>
                                          <p:spTgt spid="4">
                                            <p:txEl>
                                              <p:pRg st="7" end="7"/>
                                            </p:txEl>
                                          </p:spTgt>
                                        </p:tgtEl>
                                      </p:cBhvr>
                                    </p:animEffect>
                                    <p:anim calcmode="lin" valueType="num">
                                      <p:cBhvr>
                                        <p:cTn id="8" dur="1000" fill="hold"/>
                                        <p:tgtEl>
                                          <p:spTgt spid="4">
                                            <p:txEl>
                                              <p:pRg st="7" end="7"/>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additive="base">
                                        <p:cTn id="14" dur="500" fill="hold"/>
                                        <p:tgtEl>
                                          <p:spTgt spid="6"/>
                                        </p:tgtEl>
                                        <p:attrNameLst>
                                          <p:attrName>ppt_x</p:attrName>
                                        </p:attrNameLst>
                                      </p:cBhvr>
                                      <p:tavLst>
                                        <p:tav tm="0">
                                          <p:val>
                                            <p:strVal val="#ppt_x"/>
                                          </p:val>
                                        </p:tav>
                                        <p:tav tm="100000">
                                          <p:val>
                                            <p:strVal val="#ppt_x"/>
                                          </p:val>
                                        </p:tav>
                                      </p:tavLst>
                                    </p:anim>
                                    <p:anim calcmode="lin" valueType="num">
                                      <p:cBhvr additive="base">
                                        <p:cTn id="15"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4">
                                            <p:txEl>
                                              <p:pRg st="8" end="8"/>
                                            </p:txEl>
                                          </p:spTgt>
                                        </p:tgtEl>
                                        <p:attrNameLst>
                                          <p:attrName>style.visibility</p:attrName>
                                        </p:attrNameLst>
                                      </p:cBhvr>
                                      <p:to>
                                        <p:strVal val="visible"/>
                                      </p:to>
                                    </p:set>
                                    <p:animEffect transition="in" filter="fade">
                                      <p:cBhvr>
                                        <p:cTn id="20" dur="1000"/>
                                        <p:tgtEl>
                                          <p:spTgt spid="4">
                                            <p:txEl>
                                              <p:pRg st="8" end="8"/>
                                            </p:txEl>
                                          </p:spTgt>
                                        </p:tgtEl>
                                      </p:cBhvr>
                                    </p:animEffect>
                                    <p:anim calcmode="lin" valueType="num">
                                      <p:cBhvr>
                                        <p:cTn id="21" dur="1000" fill="hold"/>
                                        <p:tgtEl>
                                          <p:spTgt spid="4">
                                            <p:txEl>
                                              <p:pRg st="8" end="8"/>
                                            </p:txEl>
                                          </p:spTgt>
                                        </p:tgtEl>
                                        <p:attrNameLst>
                                          <p:attrName>ppt_x</p:attrName>
                                        </p:attrNameLst>
                                      </p:cBhvr>
                                      <p:tavLst>
                                        <p:tav tm="0">
                                          <p:val>
                                            <p:strVal val="#ppt_x"/>
                                          </p:val>
                                        </p:tav>
                                        <p:tav tm="100000">
                                          <p:val>
                                            <p:strVal val="#ppt_x"/>
                                          </p:val>
                                        </p:tav>
                                      </p:tavLst>
                                    </p:anim>
                                    <p:anim calcmode="lin" valueType="num">
                                      <p:cBhvr>
                                        <p:cTn id="22" dur="1000" fill="hold"/>
                                        <p:tgtEl>
                                          <p:spTgt spid="4">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2"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 calcmode="lin" valueType="num">
                                      <p:cBhvr additive="base">
                                        <p:cTn id="27" dur="500" fill="hold"/>
                                        <p:tgtEl>
                                          <p:spTgt spid="5"/>
                                        </p:tgtEl>
                                        <p:attrNameLst>
                                          <p:attrName>ppt_x</p:attrName>
                                        </p:attrNameLst>
                                      </p:cBhvr>
                                      <p:tavLst>
                                        <p:tav tm="0">
                                          <p:val>
                                            <p:strVal val="1+#ppt_w/2"/>
                                          </p:val>
                                        </p:tav>
                                        <p:tav tm="100000">
                                          <p:val>
                                            <p:strVal val="#ppt_x"/>
                                          </p:val>
                                        </p:tav>
                                      </p:tavLst>
                                    </p:anim>
                                    <p:anim calcmode="lin" valueType="num">
                                      <p:cBhvr additive="base">
                                        <p:cTn id="28" dur="5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utoUpdateAnimBg="0"/>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0"/>
          </p:nvPr>
        </p:nvSpPr>
        <p:spPr/>
        <p:txBody>
          <a:bodyPr/>
          <a:lstStyle/>
          <a:p>
            <a:fld id="{D9B6BDF2-6896-4B98-8776-C18582F63BA5}" type="slidenum">
              <a:rPr lang="zh-TW" altLang="en-US" smtClean="0"/>
              <a:pPr/>
              <a:t>5</a:t>
            </a:fld>
            <a:endParaRPr lang="zh-TW" altLang="en-US"/>
          </a:p>
        </p:txBody>
      </p:sp>
      <p:sp>
        <p:nvSpPr>
          <p:cNvPr id="3" name="TextBox 3">
            <a:extLst>
              <a:ext uri="{FF2B5EF4-FFF2-40B4-BE49-F238E27FC236}">
                <a16:creationId xmlns:a16="http://schemas.microsoft.com/office/drawing/2014/main" id="{E69CCE0E-A6AF-4EED-BE11-B5C510A09D0A}"/>
              </a:ext>
            </a:extLst>
          </p:cNvPr>
          <p:cNvSpPr txBox="1">
            <a:spLocks noChangeArrowheads="1"/>
          </p:cNvSpPr>
          <p:nvPr/>
        </p:nvSpPr>
        <p:spPr bwMode="auto">
          <a:xfrm>
            <a:off x="363104" y="2101676"/>
            <a:ext cx="3651250" cy="2862263"/>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zh-TW" sz="2000" dirty="0">
                <a:solidFill>
                  <a:schemeClr val="bg2"/>
                </a:solidFill>
                <a:latin typeface="Arial" panose="020B0604020202020204" pitchFamily="34" charset="0"/>
              </a:rPr>
              <a:t>Int f (float h1, float h2, float h3)</a:t>
            </a:r>
          </a:p>
          <a:p>
            <a:pPr eaLnBrk="1" hangingPunct="1">
              <a:spcBef>
                <a:spcPct val="0"/>
              </a:spcBef>
              <a:buClrTx/>
              <a:buSzTx/>
              <a:buFontTx/>
              <a:buNone/>
            </a:pPr>
            <a:r>
              <a:rPr lang="en-US" altLang="zh-TW" sz="2000" dirty="0">
                <a:solidFill>
                  <a:schemeClr val="bg2"/>
                </a:solidFill>
                <a:latin typeface="Arial" panose="020B0604020202020204" pitchFamily="34" charset="0"/>
              </a:rPr>
              <a:t>void g(int a)</a:t>
            </a:r>
          </a:p>
          <a:p>
            <a:pPr eaLnBrk="1" hangingPunct="1">
              <a:spcBef>
                <a:spcPct val="0"/>
              </a:spcBef>
              <a:buClrTx/>
              <a:buSzTx/>
              <a:buFontTx/>
              <a:buNone/>
            </a:pPr>
            <a:r>
              <a:rPr lang="en-US" altLang="zh-TW" sz="2000" dirty="0">
                <a:solidFill>
                  <a:schemeClr val="bg2"/>
                </a:solidFill>
                <a:latin typeface="Arial" panose="020B0604020202020204" pitchFamily="34" charset="0"/>
              </a:rPr>
              <a:t>{</a:t>
            </a:r>
          </a:p>
          <a:p>
            <a:pPr eaLnBrk="1" hangingPunct="1">
              <a:spcBef>
                <a:spcPct val="0"/>
              </a:spcBef>
              <a:buClrTx/>
              <a:buSzTx/>
              <a:buFontTx/>
              <a:buNone/>
            </a:pPr>
            <a:r>
              <a:rPr lang="en-US" altLang="zh-TW" sz="2000" dirty="0">
                <a:solidFill>
                  <a:schemeClr val="bg2"/>
                </a:solidFill>
                <a:latin typeface="Arial" panose="020B0604020202020204" pitchFamily="34" charset="0"/>
              </a:rPr>
              <a:t>    int </a:t>
            </a:r>
            <a:r>
              <a:rPr lang="en-US" altLang="zh-TW" sz="2000" dirty="0" err="1">
                <a:solidFill>
                  <a:schemeClr val="bg2"/>
                </a:solidFill>
                <a:latin typeface="Arial" panose="020B0604020202020204" pitchFamily="34" charset="0"/>
              </a:rPr>
              <a:t>w,x</a:t>
            </a:r>
            <a:r>
              <a:rPr lang="en-US" altLang="zh-TW" sz="2000" dirty="0">
                <a:solidFill>
                  <a:schemeClr val="bg2"/>
                </a:solidFill>
                <a:latin typeface="Arial" panose="020B0604020202020204" pitchFamily="34" charset="0"/>
              </a:rPr>
              <a:t>;</a:t>
            </a:r>
          </a:p>
          <a:p>
            <a:pPr eaLnBrk="1" hangingPunct="1">
              <a:spcBef>
                <a:spcPct val="0"/>
              </a:spcBef>
              <a:buClrTx/>
              <a:buSzTx/>
              <a:buFontTx/>
              <a:buNone/>
            </a:pPr>
            <a:r>
              <a:rPr lang="en-US" altLang="zh-TW" sz="2000" dirty="0">
                <a:solidFill>
                  <a:schemeClr val="bg2"/>
                </a:solidFill>
                <a:latin typeface="Arial" panose="020B0604020202020204" pitchFamily="34" charset="0"/>
              </a:rPr>
              <a:t>    {</a:t>
            </a:r>
          </a:p>
          <a:p>
            <a:pPr eaLnBrk="1" hangingPunct="1">
              <a:spcBef>
                <a:spcPct val="0"/>
              </a:spcBef>
              <a:buClrTx/>
              <a:buSzTx/>
              <a:buFontTx/>
              <a:buNone/>
            </a:pPr>
            <a:r>
              <a:rPr lang="en-US" altLang="zh-TW" sz="2000" dirty="0">
                <a:solidFill>
                  <a:schemeClr val="bg2"/>
                </a:solidFill>
                <a:latin typeface="Arial" panose="020B0604020202020204" pitchFamily="34" charset="0"/>
              </a:rPr>
              <a:t>        float, </a:t>
            </a:r>
            <a:r>
              <a:rPr lang="en-US" altLang="zh-TW" sz="2000" dirty="0" err="1">
                <a:solidFill>
                  <a:schemeClr val="bg2"/>
                </a:solidFill>
                <a:latin typeface="Arial" panose="020B0604020202020204" pitchFamily="34" charset="0"/>
              </a:rPr>
              <a:t>x,z</a:t>
            </a:r>
            <a:r>
              <a:rPr lang="en-US" altLang="zh-TW" sz="2000" dirty="0">
                <a:solidFill>
                  <a:schemeClr val="bg2"/>
                </a:solidFill>
                <a:latin typeface="Arial" panose="020B0604020202020204" pitchFamily="34" charset="0"/>
              </a:rPr>
              <a:t>[100][10];</a:t>
            </a:r>
          </a:p>
          <a:p>
            <a:pPr eaLnBrk="1" hangingPunct="1">
              <a:spcBef>
                <a:spcPct val="0"/>
              </a:spcBef>
              <a:buClrTx/>
              <a:buSzTx/>
              <a:buFontTx/>
              <a:buNone/>
            </a:pPr>
            <a:r>
              <a:rPr lang="en-US" altLang="zh-TW" sz="2000" dirty="0">
                <a:solidFill>
                  <a:schemeClr val="bg2"/>
                </a:solidFill>
                <a:latin typeface="Arial" panose="020B0604020202020204" pitchFamily="34" charset="0"/>
              </a:rPr>
              <a:t>        f(</a:t>
            </a:r>
            <a:r>
              <a:rPr lang="en-US" altLang="zh-TW" sz="2000" dirty="0" err="1">
                <a:solidFill>
                  <a:schemeClr val="bg2"/>
                </a:solidFill>
                <a:latin typeface="Arial" panose="020B0604020202020204" pitchFamily="34" charset="0"/>
              </a:rPr>
              <a:t>x,w,z</a:t>
            </a:r>
            <a:r>
              <a:rPr lang="en-US" altLang="zh-TW" sz="2000" dirty="0">
                <a:solidFill>
                  <a:schemeClr val="bg2"/>
                </a:solidFill>
                <a:latin typeface="Arial" panose="020B0604020202020204" pitchFamily="34" charset="0"/>
              </a:rPr>
              <a:t>);</a:t>
            </a:r>
          </a:p>
          <a:p>
            <a:pPr eaLnBrk="1" hangingPunct="1">
              <a:spcBef>
                <a:spcPct val="0"/>
              </a:spcBef>
              <a:buClrTx/>
              <a:buSzTx/>
              <a:buFontTx/>
              <a:buNone/>
            </a:pPr>
            <a:r>
              <a:rPr lang="en-US" altLang="zh-TW" sz="2000" dirty="0">
                <a:solidFill>
                  <a:schemeClr val="bg2"/>
                </a:solidFill>
                <a:latin typeface="Arial" panose="020B0604020202020204" pitchFamily="34" charset="0"/>
              </a:rPr>
              <a:t>    }</a:t>
            </a:r>
          </a:p>
          <a:p>
            <a:pPr eaLnBrk="1" hangingPunct="1">
              <a:spcBef>
                <a:spcPct val="0"/>
              </a:spcBef>
              <a:buClrTx/>
              <a:buSzTx/>
              <a:buFontTx/>
              <a:buNone/>
            </a:pPr>
            <a:r>
              <a:rPr lang="en-US" altLang="zh-TW" sz="2000" dirty="0">
                <a:solidFill>
                  <a:schemeClr val="bg2"/>
                </a:solidFill>
                <a:latin typeface="Arial" panose="020B0604020202020204" pitchFamily="34" charset="0"/>
              </a:rPr>
              <a:t>}</a:t>
            </a:r>
            <a:endParaRPr lang="zh-TW" altLang="en-US" sz="2000" dirty="0">
              <a:solidFill>
                <a:schemeClr val="bg2"/>
              </a:solidFill>
              <a:latin typeface="Arial" panose="020B0604020202020204" pitchFamily="34" charset="0"/>
            </a:endParaRPr>
          </a:p>
        </p:txBody>
      </p:sp>
      <p:graphicFrame>
        <p:nvGraphicFramePr>
          <p:cNvPr id="4" name="Table 4">
            <a:extLst>
              <a:ext uri="{FF2B5EF4-FFF2-40B4-BE49-F238E27FC236}">
                <a16:creationId xmlns:a16="http://schemas.microsoft.com/office/drawing/2014/main" id="{67E940CC-47AE-442C-B324-E4A85510A422}"/>
              </a:ext>
            </a:extLst>
          </p:cNvPr>
          <p:cNvGraphicFramePr>
            <a:graphicFrameLocks noGrp="1"/>
          </p:cNvGraphicFramePr>
          <p:nvPr>
            <p:extLst>
              <p:ext uri="{D42A27DB-BD31-4B8C-83A1-F6EECF244321}">
                <p14:modId xmlns:p14="http://schemas.microsoft.com/office/powerpoint/2010/main" val="2026233520"/>
              </p:ext>
            </p:extLst>
          </p:nvPr>
        </p:nvGraphicFramePr>
        <p:xfrm>
          <a:off x="4579806" y="2081973"/>
          <a:ext cx="7098672" cy="3273771"/>
        </p:xfrm>
        <a:graphic>
          <a:graphicData uri="http://schemas.openxmlformats.org/drawingml/2006/table">
            <a:tbl>
              <a:tblPr/>
              <a:tblGrid>
                <a:gridCol w="1419734">
                  <a:extLst>
                    <a:ext uri="{9D8B030D-6E8A-4147-A177-3AD203B41FA5}">
                      <a16:colId xmlns:a16="http://schemas.microsoft.com/office/drawing/2014/main" val="20000"/>
                    </a:ext>
                  </a:extLst>
                </a:gridCol>
                <a:gridCol w="1561708">
                  <a:extLst>
                    <a:ext uri="{9D8B030D-6E8A-4147-A177-3AD203B41FA5}">
                      <a16:colId xmlns:a16="http://schemas.microsoft.com/office/drawing/2014/main" val="20001"/>
                    </a:ext>
                  </a:extLst>
                </a:gridCol>
                <a:gridCol w="4117230">
                  <a:extLst>
                    <a:ext uri="{9D8B030D-6E8A-4147-A177-3AD203B41FA5}">
                      <a16:colId xmlns:a16="http://schemas.microsoft.com/office/drawing/2014/main" val="20002"/>
                    </a:ext>
                  </a:extLst>
                </a:gridCol>
              </a:tblGrid>
              <a:tr h="640051">
                <a:tc>
                  <a:txBody>
                    <a:bodyPr/>
                    <a:lstStyle>
                      <a:lvl1pPr>
                        <a:spcBef>
                          <a:spcPct val="20000"/>
                        </a:spcBef>
                        <a:buClr>
                          <a:schemeClr val="hlink"/>
                        </a:buClr>
                        <a:buSzPct val="90000"/>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800" b="1" i="0" u="none" strike="noStrike" cap="none" normalizeH="0" baseline="0" dirty="0">
                          <a:ln>
                            <a:noFill/>
                          </a:ln>
                          <a:solidFill>
                            <a:srgbClr val="FFFFFF"/>
                          </a:solidFill>
                          <a:effectLst/>
                          <a:latin typeface="Arial" panose="020B0604020202020204" pitchFamily="34" charset="0"/>
                          <a:ea typeface="新細明體" panose="02020500000000000000" pitchFamily="18" charset="-120"/>
                        </a:rPr>
                        <a:t>Symbol number</a:t>
                      </a:r>
                      <a:endParaRPr kumimoji="0" lang="zh-TW" altLang="en-US" sz="1800" b="1" i="0" u="none" strike="noStrike" cap="none" normalizeH="0" baseline="0" dirty="0">
                        <a:ln>
                          <a:noFill/>
                        </a:ln>
                        <a:solidFill>
                          <a:srgbClr val="FFFFFF"/>
                        </a:solidFill>
                        <a:effectLst/>
                        <a:latin typeface="Arial" panose="020B0604020202020204" pitchFamily="34" charset="0"/>
                        <a:ea typeface="新細明體" panose="02020500000000000000" pitchFamily="18" charset="-120"/>
                      </a:endParaRPr>
                    </a:p>
                  </a:txBody>
                  <a:tcPr marT="45706" marB="457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Clr>
                          <a:schemeClr val="hlink"/>
                        </a:buClr>
                        <a:buSzPct val="90000"/>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800" b="1" i="0" u="none" strike="noStrike" cap="none" normalizeH="0" baseline="0" dirty="0">
                          <a:ln>
                            <a:noFill/>
                          </a:ln>
                          <a:solidFill>
                            <a:srgbClr val="FFFFFF"/>
                          </a:solidFill>
                          <a:effectLst/>
                          <a:latin typeface="Arial" panose="020B0604020202020204" pitchFamily="34" charset="0"/>
                          <a:ea typeface="新細明體" panose="02020500000000000000" pitchFamily="18" charset="-120"/>
                        </a:rPr>
                        <a:t>Symbol name</a:t>
                      </a:r>
                      <a:endParaRPr kumimoji="0" lang="zh-TW" altLang="en-US" sz="1800" b="1" i="0" u="none" strike="noStrike" cap="none" normalizeH="0" baseline="0" dirty="0">
                        <a:ln>
                          <a:noFill/>
                        </a:ln>
                        <a:solidFill>
                          <a:srgbClr val="FFFFFF"/>
                        </a:solidFill>
                        <a:effectLst/>
                        <a:latin typeface="Arial" panose="020B0604020202020204" pitchFamily="34" charset="0"/>
                        <a:ea typeface="新細明體" panose="02020500000000000000" pitchFamily="18" charset="-120"/>
                      </a:endParaRPr>
                    </a:p>
                  </a:txBody>
                  <a:tcPr marT="45706" marB="457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Clr>
                          <a:schemeClr val="hlink"/>
                        </a:buClr>
                        <a:buSzPct val="90000"/>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800" b="1" i="0" u="none" strike="noStrike" cap="none" normalizeH="0" baseline="0" dirty="0">
                          <a:ln>
                            <a:noFill/>
                          </a:ln>
                          <a:solidFill>
                            <a:srgbClr val="FFFFFF"/>
                          </a:solidFill>
                          <a:effectLst/>
                          <a:latin typeface="Arial" panose="020B0604020202020204" pitchFamily="34" charset="0"/>
                          <a:ea typeface="新細明體" panose="02020500000000000000" pitchFamily="18" charset="-120"/>
                        </a:rPr>
                        <a:t>Attributes</a:t>
                      </a:r>
                      <a:endParaRPr kumimoji="0" lang="zh-TW" altLang="en-US" sz="1800" b="1" i="0" u="none" strike="noStrike" cap="none" normalizeH="0" baseline="0" dirty="0">
                        <a:ln>
                          <a:noFill/>
                        </a:ln>
                        <a:solidFill>
                          <a:srgbClr val="FFFFFF"/>
                        </a:solidFill>
                        <a:effectLst/>
                        <a:latin typeface="Arial" panose="020B0604020202020204" pitchFamily="34" charset="0"/>
                        <a:ea typeface="新細明體" panose="02020500000000000000" pitchFamily="18" charset="-120"/>
                      </a:endParaRPr>
                    </a:p>
                  </a:txBody>
                  <a:tcPr marT="45706" marB="457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371434">
                <a:tc>
                  <a:txBody>
                    <a:bodyPr/>
                    <a:lstStyle>
                      <a:lvl1pPr>
                        <a:spcBef>
                          <a:spcPct val="20000"/>
                        </a:spcBef>
                        <a:buClr>
                          <a:schemeClr val="hlink"/>
                        </a:buClr>
                        <a:buSzPct val="90000"/>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800" b="0" i="0" u="none" strike="noStrike" cap="none" normalizeH="0" baseline="0" dirty="0">
                          <a:ln>
                            <a:noFill/>
                          </a:ln>
                          <a:solidFill>
                            <a:srgbClr val="000080"/>
                          </a:solidFill>
                          <a:effectLst/>
                          <a:latin typeface="Arial" panose="020B0604020202020204" pitchFamily="34" charset="0"/>
                          <a:ea typeface="新細明體" panose="02020500000000000000" pitchFamily="18" charset="-120"/>
                        </a:rPr>
                        <a:t>1</a:t>
                      </a:r>
                      <a:endParaRPr kumimoji="0" lang="zh-TW" altLang="en-US" sz="1800" b="0" i="0" u="none" strike="noStrike" cap="none" normalizeH="0" baseline="0" dirty="0">
                        <a:ln>
                          <a:noFill/>
                        </a:ln>
                        <a:solidFill>
                          <a:srgbClr val="000080"/>
                        </a:solidFill>
                        <a:effectLst/>
                        <a:latin typeface="Arial" panose="020B0604020202020204" pitchFamily="34" charset="0"/>
                        <a:ea typeface="新細明體" panose="02020500000000000000" pitchFamily="18" charset="-120"/>
                      </a:endParaRPr>
                    </a:p>
                  </a:txBody>
                  <a:tcPr marT="45706" marB="457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D3FF"/>
                    </a:solidFill>
                  </a:tcPr>
                </a:tc>
                <a:tc>
                  <a:txBody>
                    <a:bodyPr/>
                    <a:lstStyle>
                      <a:lvl1pPr>
                        <a:spcBef>
                          <a:spcPct val="20000"/>
                        </a:spcBef>
                        <a:buClr>
                          <a:schemeClr val="hlink"/>
                        </a:buClr>
                        <a:buSzPct val="90000"/>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800" b="0" i="0" u="none" strike="noStrike" cap="none" normalizeH="0" baseline="0" dirty="0">
                          <a:ln>
                            <a:noFill/>
                          </a:ln>
                          <a:solidFill>
                            <a:srgbClr val="000080"/>
                          </a:solidFill>
                          <a:effectLst/>
                          <a:latin typeface="Arial" panose="020B0604020202020204" pitchFamily="34" charset="0"/>
                          <a:ea typeface="新細明體" panose="02020500000000000000" pitchFamily="18" charset="-120"/>
                        </a:rPr>
                        <a:t>f</a:t>
                      </a:r>
                      <a:endParaRPr kumimoji="0" lang="zh-TW" altLang="en-US" sz="1800" b="0" i="0" u="none" strike="noStrike" cap="none" normalizeH="0" baseline="0" dirty="0">
                        <a:ln>
                          <a:noFill/>
                        </a:ln>
                        <a:solidFill>
                          <a:srgbClr val="000080"/>
                        </a:solidFill>
                        <a:effectLst/>
                        <a:latin typeface="Arial" panose="020B0604020202020204" pitchFamily="34" charset="0"/>
                        <a:ea typeface="新細明體" panose="02020500000000000000" pitchFamily="18" charset="-120"/>
                      </a:endParaRPr>
                    </a:p>
                  </a:txBody>
                  <a:tcPr marT="45706" marB="457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D3FF"/>
                    </a:solidFill>
                  </a:tcPr>
                </a:tc>
                <a:tc>
                  <a:txBody>
                    <a:bodyPr/>
                    <a:lstStyle>
                      <a:lvl1pPr>
                        <a:spcBef>
                          <a:spcPct val="20000"/>
                        </a:spcBef>
                        <a:buClr>
                          <a:schemeClr val="hlink"/>
                        </a:buClr>
                        <a:buSzPct val="90000"/>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800" b="0" i="0" u="none" strike="noStrike" cap="none" normalizeH="0" baseline="0" dirty="0" err="1">
                          <a:ln>
                            <a:noFill/>
                          </a:ln>
                          <a:solidFill>
                            <a:srgbClr val="000080"/>
                          </a:solidFill>
                          <a:effectLst/>
                          <a:latin typeface="Arial" panose="020B0604020202020204" pitchFamily="34" charset="0"/>
                          <a:ea typeface="新細明體" panose="02020500000000000000" pitchFamily="18" charset="-120"/>
                        </a:rPr>
                        <a:t>Int</a:t>
                      </a:r>
                      <a:r>
                        <a:rPr kumimoji="0" lang="en-US" altLang="zh-TW" sz="1800" b="0" i="0" u="none" strike="noStrike" cap="none" normalizeH="0" baseline="0" dirty="0">
                          <a:ln>
                            <a:noFill/>
                          </a:ln>
                          <a:solidFill>
                            <a:srgbClr val="000080"/>
                          </a:solidFill>
                          <a:effectLst/>
                          <a:latin typeface="Arial" panose="020B0604020202020204" pitchFamily="34" charset="0"/>
                          <a:ea typeface="新細明體" panose="02020500000000000000" pitchFamily="18" charset="-120"/>
                        </a:rPr>
                        <a:t> function (float, float, float)</a:t>
                      </a:r>
                      <a:endParaRPr kumimoji="0" lang="zh-TW" altLang="en-US" sz="1800" b="0" i="0" u="none" strike="noStrike" cap="none" normalizeH="0" baseline="0" dirty="0">
                        <a:ln>
                          <a:noFill/>
                        </a:ln>
                        <a:solidFill>
                          <a:srgbClr val="000080"/>
                        </a:solidFill>
                        <a:effectLst/>
                        <a:latin typeface="Arial" panose="020B0604020202020204" pitchFamily="34" charset="0"/>
                        <a:ea typeface="新細明體" panose="02020500000000000000" pitchFamily="18" charset="-120"/>
                      </a:endParaRPr>
                    </a:p>
                  </a:txBody>
                  <a:tcPr marT="45706" marB="457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D3FF"/>
                    </a:solidFill>
                  </a:tcPr>
                </a:tc>
                <a:extLst>
                  <a:ext uri="{0D108BD9-81ED-4DB2-BD59-A6C34878D82A}">
                    <a16:rowId xmlns:a16="http://schemas.microsoft.com/office/drawing/2014/main" val="10001"/>
                  </a:ext>
                </a:extLst>
              </a:tr>
              <a:tr h="405115">
                <a:tc>
                  <a:txBody>
                    <a:bodyPr/>
                    <a:lstStyle>
                      <a:lvl1pPr>
                        <a:spcBef>
                          <a:spcPct val="20000"/>
                        </a:spcBef>
                        <a:buClr>
                          <a:schemeClr val="hlink"/>
                        </a:buClr>
                        <a:buSzPct val="90000"/>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800" b="0" i="0" u="none" strike="noStrike" cap="none" normalizeH="0" baseline="0" dirty="0">
                          <a:ln>
                            <a:noFill/>
                          </a:ln>
                          <a:solidFill>
                            <a:srgbClr val="000080"/>
                          </a:solidFill>
                          <a:effectLst/>
                          <a:latin typeface="Arial" panose="020B0604020202020204" pitchFamily="34" charset="0"/>
                          <a:ea typeface="新細明體" panose="02020500000000000000" pitchFamily="18" charset="-120"/>
                        </a:rPr>
                        <a:t>2</a:t>
                      </a:r>
                      <a:endParaRPr kumimoji="0" lang="zh-TW" altLang="en-US" sz="1800" b="0" i="0" u="none" strike="noStrike" cap="none" normalizeH="0" baseline="0" dirty="0">
                        <a:ln>
                          <a:noFill/>
                        </a:ln>
                        <a:solidFill>
                          <a:srgbClr val="000080"/>
                        </a:solidFill>
                        <a:effectLst/>
                        <a:latin typeface="Arial" panose="020B0604020202020204" pitchFamily="34" charset="0"/>
                        <a:ea typeface="新細明體" panose="02020500000000000000" pitchFamily="18" charset="-120"/>
                      </a:endParaRPr>
                    </a:p>
                  </a:txBody>
                  <a:tcPr marT="45706" marB="457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EAFF"/>
                    </a:solidFill>
                  </a:tcPr>
                </a:tc>
                <a:tc>
                  <a:txBody>
                    <a:bodyPr/>
                    <a:lstStyle>
                      <a:lvl1pPr>
                        <a:spcBef>
                          <a:spcPct val="20000"/>
                        </a:spcBef>
                        <a:buClr>
                          <a:schemeClr val="hlink"/>
                        </a:buClr>
                        <a:buSzPct val="90000"/>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800" b="0" i="0" u="none" strike="noStrike" cap="none" normalizeH="0" baseline="0">
                          <a:ln>
                            <a:noFill/>
                          </a:ln>
                          <a:solidFill>
                            <a:srgbClr val="000080"/>
                          </a:solidFill>
                          <a:effectLst/>
                          <a:latin typeface="Arial" panose="020B0604020202020204" pitchFamily="34" charset="0"/>
                          <a:ea typeface="新細明體" panose="02020500000000000000" pitchFamily="18" charset="-120"/>
                        </a:rPr>
                        <a:t>g</a:t>
                      </a:r>
                      <a:endParaRPr kumimoji="0" lang="zh-TW" altLang="en-US" sz="1800" b="0" i="0" u="none" strike="noStrike" cap="none" normalizeH="0" baseline="0">
                        <a:ln>
                          <a:noFill/>
                        </a:ln>
                        <a:solidFill>
                          <a:srgbClr val="000080"/>
                        </a:solidFill>
                        <a:effectLst/>
                        <a:latin typeface="Arial" panose="020B0604020202020204" pitchFamily="34" charset="0"/>
                        <a:ea typeface="新細明體" panose="02020500000000000000" pitchFamily="18" charset="-120"/>
                      </a:endParaRPr>
                    </a:p>
                  </a:txBody>
                  <a:tcPr marT="45706" marB="457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EAFF"/>
                    </a:solidFill>
                  </a:tcPr>
                </a:tc>
                <a:tc>
                  <a:txBody>
                    <a:bodyPr/>
                    <a:lstStyle>
                      <a:lvl1pPr>
                        <a:spcBef>
                          <a:spcPct val="20000"/>
                        </a:spcBef>
                        <a:buClr>
                          <a:schemeClr val="hlink"/>
                        </a:buClr>
                        <a:buSzPct val="90000"/>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800" b="0" i="0" u="none" strike="noStrike" cap="none" normalizeH="0" baseline="0" dirty="0">
                          <a:ln>
                            <a:noFill/>
                          </a:ln>
                          <a:solidFill>
                            <a:srgbClr val="000080"/>
                          </a:solidFill>
                          <a:effectLst/>
                          <a:latin typeface="Arial" panose="020B0604020202020204" pitchFamily="34" charset="0"/>
                          <a:ea typeface="新細明體" panose="02020500000000000000" pitchFamily="18" charset="-120"/>
                        </a:rPr>
                        <a:t>void function (</a:t>
                      </a:r>
                      <a:r>
                        <a:rPr kumimoji="0" lang="en-US" altLang="zh-TW" sz="1800" b="0" i="0" u="none" strike="noStrike" cap="none" normalizeH="0" baseline="0" dirty="0" err="1">
                          <a:ln>
                            <a:noFill/>
                          </a:ln>
                          <a:solidFill>
                            <a:srgbClr val="000080"/>
                          </a:solidFill>
                          <a:effectLst/>
                          <a:latin typeface="Arial" panose="020B0604020202020204" pitchFamily="34" charset="0"/>
                          <a:ea typeface="新細明體" panose="02020500000000000000" pitchFamily="18" charset="-120"/>
                        </a:rPr>
                        <a:t>int</a:t>
                      </a:r>
                      <a:r>
                        <a:rPr kumimoji="0" lang="en-US" altLang="zh-TW" sz="1800" b="0" i="0" u="none" strike="noStrike" cap="none" normalizeH="0" baseline="0" dirty="0">
                          <a:ln>
                            <a:noFill/>
                          </a:ln>
                          <a:solidFill>
                            <a:srgbClr val="000080"/>
                          </a:solidFill>
                          <a:effectLst/>
                          <a:latin typeface="Arial" panose="020B0604020202020204" pitchFamily="34" charset="0"/>
                          <a:ea typeface="新細明體" panose="02020500000000000000" pitchFamily="18" charset="-120"/>
                        </a:rPr>
                        <a:t>)</a:t>
                      </a:r>
                      <a:endParaRPr kumimoji="0" lang="zh-TW" altLang="en-US" sz="1800" b="0" i="0" u="none" strike="noStrike" cap="none" normalizeH="0" baseline="0" dirty="0">
                        <a:ln>
                          <a:noFill/>
                        </a:ln>
                        <a:solidFill>
                          <a:srgbClr val="000080"/>
                        </a:solidFill>
                        <a:effectLst/>
                        <a:latin typeface="Arial" panose="020B0604020202020204" pitchFamily="34" charset="0"/>
                        <a:ea typeface="新細明體" panose="02020500000000000000" pitchFamily="18" charset="-120"/>
                      </a:endParaRPr>
                    </a:p>
                  </a:txBody>
                  <a:tcPr marT="45706" marB="457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EAFF"/>
                    </a:solidFill>
                  </a:tcPr>
                </a:tc>
                <a:extLst>
                  <a:ext uri="{0D108BD9-81ED-4DB2-BD59-A6C34878D82A}">
                    <a16:rowId xmlns:a16="http://schemas.microsoft.com/office/drawing/2014/main" val="10002"/>
                  </a:ext>
                </a:extLst>
              </a:tr>
              <a:tr h="371434">
                <a:tc>
                  <a:txBody>
                    <a:bodyPr/>
                    <a:lstStyle>
                      <a:lvl1pPr>
                        <a:spcBef>
                          <a:spcPct val="20000"/>
                        </a:spcBef>
                        <a:buClr>
                          <a:schemeClr val="hlink"/>
                        </a:buClr>
                        <a:buSzPct val="90000"/>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800" b="0" i="0" u="none" strike="noStrike" cap="none" normalizeH="0" baseline="0" dirty="0">
                          <a:ln>
                            <a:noFill/>
                          </a:ln>
                          <a:solidFill>
                            <a:srgbClr val="000080"/>
                          </a:solidFill>
                          <a:effectLst/>
                          <a:latin typeface="Arial" panose="020B0604020202020204" pitchFamily="34" charset="0"/>
                          <a:ea typeface="新細明體" panose="02020500000000000000" pitchFamily="18" charset="-120"/>
                        </a:rPr>
                        <a:t>3</a:t>
                      </a:r>
                      <a:endParaRPr kumimoji="0" lang="zh-TW" altLang="en-US" sz="1800" b="0" i="0" u="none" strike="noStrike" cap="none" normalizeH="0" baseline="0" dirty="0">
                        <a:ln>
                          <a:noFill/>
                        </a:ln>
                        <a:solidFill>
                          <a:srgbClr val="000080"/>
                        </a:solidFill>
                        <a:effectLst/>
                        <a:latin typeface="Arial" panose="020B0604020202020204" pitchFamily="34" charset="0"/>
                        <a:ea typeface="新細明體" panose="02020500000000000000" pitchFamily="18" charset="-120"/>
                      </a:endParaRPr>
                    </a:p>
                  </a:txBody>
                  <a:tcPr marT="45706" marB="457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D3FF"/>
                    </a:solidFill>
                  </a:tcPr>
                </a:tc>
                <a:tc>
                  <a:txBody>
                    <a:bodyPr/>
                    <a:lstStyle>
                      <a:lvl1pPr>
                        <a:spcBef>
                          <a:spcPct val="20000"/>
                        </a:spcBef>
                        <a:buClr>
                          <a:schemeClr val="hlink"/>
                        </a:buClr>
                        <a:buSzPct val="90000"/>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800" b="0" i="0" u="none" strike="noStrike" cap="none" normalizeH="0" baseline="0" dirty="0">
                          <a:ln>
                            <a:noFill/>
                          </a:ln>
                          <a:solidFill>
                            <a:srgbClr val="000080"/>
                          </a:solidFill>
                          <a:effectLst/>
                          <a:latin typeface="Arial" panose="020B0604020202020204" pitchFamily="34" charset="0"/>
                          <a:ea typeface="新細明體" panose="02020500000000000000" pitchFamily="18" charset="-120"/>
                        </a:rPr>
                        <a:t>w</a:t>
                      </a:r>
                      <a:endParaRPr kumimoji="0" lang="zh-TW" altLang="en-US" sz="1800" b="0" i="0" u="none" strike="noStrike" cap="none" normalizeH="0" baseline="0" dirty="0">
                        <a:ln>
                          <a:noFill/>
                        </a:ln>
                        <a:solidFill>
                          <a:srgbClr val="000080"/>
                        </a:solidFill>
                        <a:effectLst/>
                        <a:latin typeface="Arial" panose="020B0604020202020204" pitchFamily="34" charset="0"/>
                        <a:ea typeface="新細明體" panose="02020500000000000000" pitchFamily="18" charset="-120"/>
                      </a:endParaRPr>
                    </a:p>
                  </a:txBody>
                  <a:tcPr marT="45706" marB="457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D3FF"/>
                    </a:solidFill>
                  </a:tcPr>
                </a:tc>
                <a:tc>
                  <a:txBody>
                    <a:bodyPr/>
                    <a:lstStyle>
                      <a:lvl1pPr>
                        <a:spcBef>
                          <a:spcPct val="20000"/>
                        </a:spcBef>
                        <a:buClr>
                          <a:schemeClr val="hlink"/>
                        </a:buClr>
                        <a:buSzPct val="90000"/>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800" b="0" i="0" u="none" strike="noStrike" cap="none" normalizeH="0" baseline="0" dirty="0">
                          <a:ln>
                            <a:noFill/>
                          </a:ln>
                          <a:solidFill>
                            <a:srgbClr val="000080"/>
                          </a:solidFill>
                          <a:effectLst/>
                          <a:latin typeface="Arial" panose="020B0604020202020204" pitchFamily="34" charset="0"/>
                          <a:ea typeface="新細明體" panose="02020500000000000000" pitchFamily="18" charset="-120"/>
                        </a:rPr>
                        <a:t>int</a:t>
                      </a:r>
                      <a:endParaRPr kumimoji="0" lang="zh-TW" altLang="en-US" sz="1800" b="0" i="0" u="none" strike="noStrike" cap="none" normalizeH="0" baseline="0" dirty="0">
                        <a:ln>
                          <a:noFill/>
                        </a:ln>
                        <a:solidFill>
                          <a:srgbClr val="000080"/>
                        </a:solidFill>
                        <a:effectLst/>
                        <a:latin typeface="Arial" panose="020B0604020202020204" pitchFamily="34" charset="0"/>
                        <a:ea typeface="新細明體" panose="02020500000000000000" pitchFamily="18" charset="-120"/>
                      </a:endParaRPr>
                    </a:p>
                  </a:txBody>
                  <a:tcPr marT="45706" marB="457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D3FF"/>
                    </a:solidFill>
                  </a:tcPr>
                </a:tc>
                <a:extLst>
                  <a:ext uri="{0D108BD9-81ED-4DB2-BD59-A6C34878D82A}">
                    <a16:rowId xmlns:a16="http://schemas.microsoft.com/office/drawing/2014/main" val="10003"/>
                  </a:ext>
                </a:extLst>
              </a:tr>
              <a:tr h="371434">
                <a:tc>
                  <a:txBody>
                    <a:bodyPr/>
                    <a:lstStyle>
                      <a:lvl1pPr>
                        <a:spcBef>
                          <a:spcPct val="20000"/>
                        </a:spcBef>
                        <a:buClr>
                          <a:schemeClr val="hlink"/>
                        </a:buClr>
                        <a:buSzPct val="90000"/>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800" b="0" i="0" u="none" strike="noStrike" cap="none" normalizeH="0" baseline="0">
                          <a:ln>
                            <a:noFill/>
                          </a:ln>
                          <a:solidFill>
                            <a:srgbClr val="000080"/>
                          </a:solidFill>
                          <a:effectLst/>
                          <a:latin typeface="Arial" panose="020B0604020202020204" pitchFamily="34" charset="0"/>
                          <a:ea typeface="新細明體" panose="02020500000000000000" pitchFamily="18" charset="-120"/>
                        </a:rPr>
                        <a:t>4</a:t>
                      </a:r>
                      <a:endParaRPr kumimoji="0" lang="zh-TW" altLang="en-US" sz="1800" b="0" i="0" u="none" strike="noStrike" cap="none" normalizeH="0" baseline="0">
                        <a:ln>
                          <a:noFill/>
                        </a:ln>
                        <a:solidFill>
                          <a:srgbClr val="000080"/>
                        </a:solidFill>
                        <a:effectLst/>
                        <a:latin typeface="Arial" panose="020B0604020202020204" pitchFamily="34" charset="0"/>
                        <a:ea typeface="新細明體" panose="02020500000000000000" pitchFamily="18" charset="-120"/>
                      </a:endParaRPr>
                    </a:p>
                  </a:txBody>
                  <a:tcPr marT="45706" marB="457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EAFF"/>
                    </a:solidFill>
                  </a:tcPr>
                </a:tc>
                <a:tc>
                  <a:txBody>
                    <a:bodyPr/>
                    <a:lstStyle>
                      <a:lvl1pPr>
                        <a:spcBef>
                          <a:spcPct val="20000"/>
                        </a:spcBef>
                        <a:buClr>
                          <a:schemeClr val="hlink"/>
                        </a:buClr>
                        <a:buSzPct val="90000"/>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800" b="0" i="0" u="none" strike="noStrike" cap="none" normalizeH="0" baseline="0" dirty="0">
                          <a:ln>
                            <a:noFill/>
                          </a:ln>
                          <a:solidFill>
                            <a:srgbClr val="000080"/>
                          </a:solidFill>
                          <a:effectLst/>
                          <a:latin typeface="Arial" panose="020B0604020202020204" pitchFamily="34" charset="0"/>
                          <a:ea typeface="新細明體" panose="02020500000000000000" pitchFamily="18" charset="-120"/>
                        </a:rPr>
                        <a:t>x</a:t>
                      </a:r>
                      <a:endParaRPr kumimoji="0" lang="zh-TW" altLang="en-US" sz="1800" b="0" i="0" u="none" strike="noStrike" cap="none" normalizeH="0" baseline="0" dirty="0">
                        <a:ln>
                          <a:noFill/>
                        </a:ln>
                        <a:solidFill>
                          <a:srgbClr val="000080"/>
                        </a:solidFill>
                        <a:effectLst/>
                        <a:latin typeface="Arial" panose="020B0604020202020204" pitchFamily="34" charset="0"/>
                        <a:ea typeface="新細明體" panose="02020500000000000000" pitchFamily="18" charset="-120"/>
                      </a:endParaRPr>
                    </a:p>
                  </a:txBody>
                  <a:tcPr marT="45706" marB="457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EAFF"/>
                    </a:solidFill>
                  </a:tcPr>
                </a:tc>
                <a:tc>
                  <a:txBody>
                    <a:bodyPr/>
                    <a:lstStyle>
                      <a:lvl1pPr>
                        <a:spcBef>
                          <a:spcPct val="20000"/>
                        </a:spcBef>
                        <a:buClr>
                          <a:schemeClr val="hlink"/>
                        </a:buClr>
                        <a:buSzPct val="90000"/>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800" b="0" i="0" u="none" strike="noStrike" cap="none" normalizeH="0" baseline="0" dirty="0" err="1">
                          <a:ln>
                            <a:noFill/>
                          </a:ln>
                          <a:solidFill>
                            <a:srgbClr val="000080"/>
                          </a:solidFill>
                          <a:effectLst/>
                          <a:latin typeface="Arial" panose="020B0604020202020204" pitchFamily="34" charset="0"/>
                          <a:ea typeface="新細明體" panose="02020500000000000000" pitchFamily="18" charset="-120"/>
                        </a:rPr>
                        <a:t>int</a:t>
                      </a:r>
                      <a:endParaRPr kumimoji="0" lang="zh-TW" altLang="en-US" sz="1800" b="0" i="0" u="none" strike="noStrike" cap="none" normalizeH="0" baseline="0" dirty="0">
                        <a:ln>
                          <a:noFill/>
                        </a:ln>
                        <a:solidFill>
                          <a:srgbClr val="000080"/>
                        </a:solidFill>
                        <a:effectLst/>
                        <a:latin typeface="Arial" panose="020B0604020202020204" pitchFamily="34" charset="0"/>
                        <a:ea typeface="新細明體" panose="02020500000000000000" pitchFamily="18" charset="-120"/>
                      </a:endParaRPr>
                    </a:p>
                  </a:txBody>
                  <a:tcPr marT="45706" marB="457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EAFF"/>
                    </a:solidFill>
                  </a:tcPr>
                </a:tc>
                <a:extLst>
                  <a:ext uri="{0D108BD9-81ED-4DB2-BD59-A6C34878D82A}">
                    <a16:rowId xmlns:a16="http://schemas.microsoft.com/office/drawing/2014/main" val="10004"/>
                  </a:ext>
                </a:extLst>
              </a:tr>
              <a:tr h="371434">
                <a:tc>
                  <a:txBody>
                    <a:bodyPr/>
                    <a:lstStyle>
                      <a:lvl1pPr>
                        <a:spcBef>
                          <a:spcPct val="20000"/>
                        </a:spcBef>
                        <a:buClr>
                          <a:schemeClr val="hlink"/>
                        </a:buClr>
                        <a:buSzPct val="90000"/>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800" b="0" i="0" u="none" strike="noStrike" cap="none" normalizeH="0" baseline="0">
                          <a:ln>
                            <a:noFill/>
                          </a:ln>
                          <a:solidFill>
                            <a:srgbClr val="000080"/>
                          </a:solidFill>
                          <a:effectLst/>
                          <a:latin typeface="Arial" panose="020B0604020202020204" pitchFamily="34" charset="0"/>
                          <a:ea typeface="新細明體" panose="02020500000000000000" pitchFamily="18" charset="-120"/>
                        </a:rPr>
                        <a:t>5</a:t>
                      </a:r>
                      <a:endParaRPr kumimoji="0" lang="zh-TW" altLang="en-US" sz="1800" b="0" i="0" u="none" strike="noStrike" cap="none" normalizeH="0" baseline="0">
                        <a:ln>
                          <a:noFill/>
                        </a:ln>
                        <a:solidFill>
                          <a:srgbClr val="000080"/>
                        </a:solidFill>
                        <a:effectLst/>
                        <a:latin typeface="Arial" panose="020B0604020202020204" pitchFamily="34" charset="0"/>
                        <a:ea typeface="新細明體" panose="02020500000000000000" pitchFamily="18" charset="-120"/>
                      </a:endParaRPr>
                    </a:p>
                  </a:txBody>
                  <a:tcPr marT="45706" marB="457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D3FF"/>
                    </a:solidFill>
                  </a:tcPr>
                </a:tc>
                <a:tc>
                  <a:txBody>
                    <a:bodyPr/>
                    <a:lstStyle>
                      <a:lvl1pPr>
                        <a:spcBef>
                          <a:spcPct val="20000"/>
                        </a:spcBef>
                        <a:buClr>
                          <a:schemeClr val="hlink"/>
                        </a:buClr>
                        <a:buSzPct val="90000"/>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800" b="0" i="0" u="none" strike="noStrike" cap="none" normalizeH="0" baseline="0" dirty="0">
                          <a:ln>
                            <a:noFill/>
                          </a:ln>
                          <a:solidFill>
                            <a:srgbClr val="000080"/>
                          </a:solidFill>
                          <a:effectLst/>
                          <a:latin typeface="Arial" panose="020B0604020202020204" pitchFamily="34" charset="0"/>
                          <a:ea typeface="新細明體" panose="02020500000000000000" pitchFamily="18" charset="-120"/>
                        </a:rPr>
                        <a:t>x</a:t>
                      </a:r>
                      <a:endParaRPr kumimoji="0" lang="zh-TW" altLang="en-US" sz="1800" b="0" i="0" u="none" strike="noStrike" cap="none" normalizeH="0" baseline="0" dirty="0">
                        <a:ln>
                          <a:noFill/>
                        </a:ln>
                        <a:solidFill>
                          <a:srgbClr val="000080"/>
                        </a:solidFill>
                        <a:effectLst/>
                        <a:latin typeface="Arial" panose="020B0604020202020204" pitchFamily="34" charset="0"/>
                        <a:ea typeface="新細明體" panose="02020500000000000000" pitchFamily="18" charset="-120"/>
                      </a:endParaRPr>
                    </a:p>
                  </a:txBody>
                  <a:tcPr marT="45706" marB="457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D3FF"/>
                    </a:solidFill>
                  </a:tcPr>
                </a:tc>
                <a:tc>
                  <a:txBody>
                    <a:bodyPr/>
                    <a:lstStyle>
                      <a:lvl1pPr>
                        <a:spcBef>
                          <a:spcPct val="20000"/>
                        </a:spcBef>
                        <a:buClr>
                          <a:schemeClr val="hlink"/>
                        </a:buClr>
                        <a:buSzPct val="90000"/>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800" b="0" i="0" u="none" strike="noStrike" cap="none" normalizeH="0" baseline="0" dirty="0">
                          <a:ln>
                            <a:noFill/>
                          </a:ln>
                          <a:solidFill>
                            <a:srgbClr val="000080"/>
                          </a:solidFill>
                          <a:effectLst/>
                          <a:latin typeface="Arial" panose="020B0604020202020204" pitchFamily="34" charset="0"/>
                          <a:ea typeface="新細明體" panose="02020500000000000000" pitchFamily="18" charset="-120"/>
                        </a:rPr>
                        <a:t>float</a:t>
                      </a:r>
                      <a:endParaRPr kumimoji="0" lang="zh-TW" altLang="en-US" sz="1800" b="0" i="0" u="none" strike="noStrike" cap="none" normalizeH="0" baseline="0" dirty="0">
                        <a:ln>
                          <a:noFill/>
                        </a:ln>
                        <a:solidFill>
                          <a:srgbClr val="000080"/>
                        </a:solidFill>
                        <a:effectLst/>
                        <a:latin typeface="Arial" panose="020B0604020202020204" pitchFamily="34" charset="0"/>
                        <a:ea typeface="新細明體" panose="02020500000000000000" pitchFamily="18" charset="-120"/>
                      </a:endParaRPr>
                    </a:p>
                  </a:txBody>
                  <a:tcPr marT="45706" marB="457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D3FF"/>
                    </a:solidFill>
                  </a:tcPr>
                </a:tc>
                <a:extLst>
                  <a:ext uri="{0D108BD9-81ED-4DB2-BD59-A6C34878D82A}">
                    <a16:rowId xmlns:a16="http://schemas.microsoft.com/office/drawing/2014/main" val="10005"/>
                  </a:ext>
                </a:extLst>
              </a:tr>
              <a:tr h="371434">
                <a:tc>
                  <a:txBody>
                    <a:bodyPr/>
                    <a:lstStyle>
                      <a:lvl1pPr>
                        <a:spcBef>
                          <a:spcPct val="20000"/>
                        </a:spcBef>
                        <a:buClr>
                          <a:schemeClr val="hlink"/>
                        </a:buClr>
                        <a:buSzPct val="90000"/>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800" b="0" i="0" u="none" strike="noStrike" cap="none" normalizeH="0" baseline="0">
                          <a:ln>
                            <a:noFill/>
                          </a:ln>
                          <a:solidFill>
                            <a:srgbClr val="000080"/>
                          </a:solidFill>
                          <a:effectLst/>
                          <a:latin typeface="Arial" panose="020B0604020202020204" pitchFamily="34" charset="0"/>
                          <a:ea typeface="新細明體" panose="02020500000000000000" pitchFamily="18" charset="-120"/>
                        </a:rPr>
                        <a:t>6</a:t>
                      </a:r>
                      <a:endParaRPr kumimoji="0" lang="zh-TW" altLang="en-US" sz="1800" b="0" i="0" u="none" strike="noStrike" cap="none" normalizeH="0" baseline="0">
                        <a:ln>
                          <a:noFill/>
                        </a:ln>
                        <a:solidFill>
                          <a:srgbClr val="000080"/>
                        </a:solidFill>
                        <a:effectLst/>
                        <a:latin typeface="Arial" panose="020B0604020202020204" pitchFamily="34" charset="0"/>
                        <a:ea typeface="新細明體" panose="02020500000000000000" pitchFamily="18" charset="-120"/>
                      </a:endParaRPr>
                    </a:p>
                  </a:txBody>
                  <a:tcPr marT="45706" marB="457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EAFF"/>
                    </a:solidFill>
                  </a:tcPr>
                </a:tc>
                <a:tc>
                  <a:txBody>
                    <a:bodyPr/>
                    <a:lstStyle>
                      <a:lvl1pPr>
                        <a:spcBef>
                          <a:spcPct val="20000"/>
                        </a:spcBef>
                        <a:buClr>
                          <a:schemeClr val="hlink"/>
                        </a:buClr>
                        <a:buSzPct val="90000"/>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800" b="0" i="0" u="none" strike="noStrike" cap="none" normalizeH="0" baseline="0" dirty="0">
                          <a:ln>
                            <a:noFill/>
                          </a:ln>
                          <a:solidFill>
                            <a:srgbClr val="000080"/>
                          </a:solidFill>
                          <a:effectLst/>
                          <a:latin typeface="Arial" panose="020B0604020202020204" pitchFamily="34" charset="0"/>
                          <a:ea typeface="新細明體" panose="02020500000000000000" pitchFamily="18" charset="-120"/>
                        </a:rPr>
                        <a:t>z</a:t>
                      </a:r>
                      <a:endParaRPr kumimoji="0" lang="zh-TW" altLang="en-US" sz="1800" b="0" i="0" u="none" strike="noStrike" cap="none" normalizeH="0" baseline="0" dirty="0">
                        <a:ln>
                          <a:noFill/>
                        </a:ln>
                        <a:solidFill>
                          <a:srgbClr val="000080"/>
                        </a:solidFill>
                        <a:effectLst/>
                        <a:latin typeface="Arial" panose="020B0604020202020204" pitchFamily="34" charset="0"/>
                        <a:ea typeface="新細明體" panose="02020500000000000000" pitchFamily="18" charset="-120"/>
                      </a:endParaRPr>
                    </a:p>
                  </a:txBody>
                  <a:tcPr marT="45706" marB="457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EAFF"/>
                    </a:solidFill>
                  </a:tcPr>
                </a:tc>
                <a:tc>
                  <a:txBody>
                    <a:bodyPr/>
                    <a:lstStyle>
                      <a:lvl1pPr>
                        <a:spcBef>
                          <a:spcPct val="20000"/>
                        </a:spcBef>
                        <a:buClr>
                          <a:schemeClr val="hlink"/>
                        </a:buClr>
                        <a:buSzPct val="90000"/>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800" b="0" i="0" u="none" strike="noStrike" cap="none" normalizeH="0" baseline="0" dirty="0">
                          <a:ln>
                            <a:noFill/>
                          </a:ln>
                          <a:solidFill>
                            <a:srgbClr val="000080"/>
                          </a:solidFill>
                          <a:effectLst/>
                          <a:latin typeface="Arial" panose="020B0604020202020204" pitchFamily="34" charset="0"/>
                          <a:ea typeface="新細明體" panose="02020500000000000000" pitchFamily="18" charset="-120"/>
                        </a:rPr>
                        <a:t>float; array; two dimensional; 1000w</a:t>
                      </a:r>
                      <a:endParaRPr kumimoji="0" lang="zh-TW" altLang="en-US" sz="1800" b="0" i="0" u="none" strike="noStrike" cap="none" normalizeH="0" baseline="0" dirty="0">
                        <a:ln>
                          <a:noFill/>
                        </a:ln>
                        <a:solidFill>
                          <a:srgbClr val="000080"/>
                        </a:solidFill>
                        <a:effectLst/>
                        <a:latin typeface="Arial" panose="020B0604020202020204" pitchFamily="34" charset="0"/>
                        <a:ea typeface="新細明體" panose="02020500000000000000" pitchFamily="18" charset="-120"/>
                      </a:endParaRPr>
                    </a:p>
                  </a:txBody>
                  <a:tcPr marT="45706" marB="457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EAFF"/>
                    </a:solidFill>
                  </a:tcPr>
                </a:tc>
                <a:extLst>
                  <a:ext uri="{0D108BD9-81ED-4DB2-BD59-A6C34878D82A}">
                    <a16:rowId xmlns:a16="http://schemas.microsoft.com/office/drawing/2014/main" val="10006"/>
                  </a:ext>
                </a:extLst>
              </a:tr>
              <a:tr h="371434">
                <a:tc>
                  <a:txBody>
                    <a:bodyPr/>
                    <a:lstStyle>
                      <a:lvl1pPr>
                        <a:spcBef>
                          <a:spcPct val="20000"/>
                        </a:spcBef>
                        <a:buClr>
                          <a:schemeClr val="hlink"/>
                        </a:buClr>
                        <a:buSzPct val="90000"/>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800" b="0" i="0" u="none" strike="noStrike" cap="none" normalizeH="0" baseline="0" dirty="0">
                          <a:ln>
                            <a:noFill/>
                          </a:ln>
                          <a:solidFill>
                            <a:srgbClr val="000080"/>
                          </a:solidFill>
                          <a:effectLst/>
                          <a:latin typeface="Arial" panose="020B0604020202020204" pitchFamily="34" charset="0"/>
                          <a:ea typeface="新細明體" panose="02020500000000000000" pitchFamily="18" charset="-120"/>
                        </a:rPr>
                        <a:t>7</a:t>
                      </a:r>
                      <a:endParaRPr kumimoji="0" lang="zh-TW" altLang="en-US" sz="1800" b="0" i="0" u="none" strike="noStrike" cap="none" normalizeH="0" baseline="0" dirty="0">
                        <a:ln>
                          <a:noFill/>
                        </a:ln>
                        <a:solidFill>
                          <a:srgbClr val="000080"/>
                        </a:solidFill>
                        <a:effectLst/>
                        <a:latin typeface="Arial" panose="020B0604020202020204" pitchFamily="34" charset="0"/>
                        <a:ea typeface="新細明體" panose="02020500000000000000" pitchFamily="18" charset="-120"/>
                      </a:endParaRPr>
                    </a:p>
                  </a:txBody>
                  <a:tcPr marT="45706" marB="457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D3FF"/>
                    </a:solidFill>
                  </a:tcPr>
                </a:tc>
                <a:tc>
                  <a:txBody>
                    <a:bodyPr/>
                    <a:lstStyle>
                      <a:lvl1pPr>
                        <a:spcBef>
                          <a:spcPct val="20000"/>
                        </a:spcBef>
                        <a:buClr>
                          <a:schemeClr val="hlink"/>
                        </a:buClr>
                        <a:buSzPct val="90000"/>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800" b="0" i="0" u="none" strike="noStrike" cap="none" normalizeH="0" baseline="0" dirty="0">
                          <a:ln>
                            <a:noFill/>
                          </a:ln>
                          <a:solidFill>
                            <a:srgbClr val="000080"/>
                          </a:solidFill>
                          <a:effectLst/>
                          <a:latin typeface="Arial" panose="020B0604020202020204" pitchFamily="34" charset="0"/>
                          <a:ea typeface="新細明體" panose="02020500000000000000" pitchFamily="18" charset="-120"/>
                        </a:rPr>
                        <a:t>a</a:t>
                      </a:r>
                      <a:endParaRPr kumimoji="0" lang="zh-TW" altLang="en-US" sz="1800" b="0" i="0" u="none" strike="noStrike" cap="none" normalizeH="0" baseline="0" dirty="0">
                        <a:ln>
                          <a:noFill/>
                        </a:ln>
                        <a:solidFill>
                          <a:srgbClr val="000080"/>
                        </a:solidFill>
                        <a:effectLst/>
                        <a:latin typeface="Arial" panose="020B0604020202020204" pitchFamily="34" charset="0"/>
                        <a:ea typeface="新細明體" panose="02020500000000000000" pitchFamily="18" charset="-120"/>
                      </a:endParaRPr>
                    </a:p>
                  </a:txBody>
                  <a:tcPr marT="45706" marB="457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D3FF"/>
                    </a:solidFill>
                  </a:tcPr>
                </a:tc>
                <a:tc>
                  <a:txBody>
                    <a:bodyPr/>
                    <a:lstStyle>
                      <a:lvl1pPr>
                        <a:spcBef>
                          <a:spcPct val="20000"/>
                        </a:spcBef>
                        <a:buClr>
                          <a:schemeClr val="hlink"/>
                        </a:buClr>
                        <a:buSzPct val="90000"/>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800" b="0" i="0" u="none" strike="noStrike" cap="none" normalizeH="0" baseline="0" dirty="0">
                          <a:ln>
                            <a:noFill/>
                          </a:ln>
                          <a:solidFill>
                            <a:srgbClr val="000080"/>
                          </a:solidFill>
                          <a:effectLst/>
                          <a:latin typeface="Arial" panose="020B0604020202020204" pitchFamily="34" charset="0"/>
                          <a:ea typeface="新細明體" panose="02020500000000000000" pitchFamily="18" charset="-120"/>
                        </a:rPr>
                        <a:t>int</a:t>
                      </a:r>
                      <a:endParaRPr kumimoji="0" lang="zh-TW" altLang="en-US" sz="1800" b="0" i="0" u="none" strike="noStrike" cap="none" normalizeH="0" baseline="0" dirty="0">
                        <a:ln>
                          <a:noFill/>
                        </a:ln>
                        <a:solidFill>
                          <a:srgbClr val="000080"/>
                        </a:solidFill>
                        <a:effectLst/>
                        <a:latin typeface="Arial" panose="020B0604020202020204" pitchFamily="34" charset="0"/>
                        <a:ea typeface="新細明體" panose="02020500000000000000" pitchFamily="18" charset="-120"/>
                      </a:endParaRPr>
                    </a:p>
                  </a:txBody>
                  <a:tcPr marT="45706" marB="457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D3FF"/>
                    </a:solidFill>
                  </a:tcPr>
                </a:tc>
                <a:extLst>
                  <a:ext uri="{0D108BD9-81ED-4DB2-BD59-A6C34878D82A}">
                    <a16:rowId xmlns:a16="http://schemas.microsoft.com/office/drawing/2014/main" val="10007"/>
                  </a:ext>
                </a:extLst>
              </a:tr>
            </a:tbl>
          </a:graphicData>
        </a:graphic>
      </p:graphicFrame>
      <p:sp>
        <p:nvSpPr>
          <p:cNvPr id="5" name="Title 1">
            <a:extLst>
              <a:ext uri="{FF2B5EF4-FFF2-40B4-BE49-F238E27FC236}">
                <a16:creationId xmlns:a16="http://schemas.microsoft.com/office/drawing/2014/main" id="{C0DE052C-EA13-4F1B-9AF6-A878281B9527}"/>
              </a:ext>
            </a:extLst>
          </p:cNvPr>
          <p:cNvSpPr>
            <a:spLocks noGrp="1"/>
          </p:cNvSpPr>
          <p:nvPr>
            <p:ph type="title"/>
          </p:nvPr>
        </p:nvSpPr>
        <p:spPr>
          <a:xfrm>
            <a:off x="1118795" y="144466"/>
            <a:ext cx="10448793" cy="692151"/>
          </a:xfrm>
        </p:spPr>
        <p:txBody>
          <a:bodyPr/>
          <a:lstStyle/>
          <a:p>
            <a:r>
              <a:rPr lang="en-US" altLang="zh-TW" sz="4000" dirty="0">
                <a:ea typeface="新細明體" panose="02020500000000000000" pitchFamily="18" charset="-120"/>
              </a:rPr>
              <a:t>Variable Declaration (2)</a:t>
            </a:r>
            <a:endParaRPr lang="zh-TW" altLang="en-US" sz="4000" dirty="0">
              <a:ea typeface="新細明體" panose="02020500000000000000" pitchFamily="18" charset="-120"/>
            </a:endParaRPr>
          </a:p>
        </p:txBody>
      </p:sp>
      <p:sp>
        <p:nvSpPr>
          <p:cNvPr id="6" name="Content Placeholder 2">
            <a:extLst>
              <a:ext uri="{FF2B5EF4-FFF2-40B4-BE49-F238E27FC236}">
                <a16:creationId xmlns:a16="http://schemas.microsoft.com/office/drawing/2014/main" id="{BE7C7665-7907-448E-BCFD-5FE403782CA6}"/>
              </a:ext>
            </a:extLst>
          </p:cNvPr>
          <p:cNvSpPr>
            <a:spLocks noGrp="1"/>
          </p:cNvSpPr>
          <p:nvPr>
            <p:ph idx="1"/>
          </p:nvPr>
        </p:nvSpPr>
        <p:spPr>
          <a:xfrm>
            <a:off x="1161826" y="1068593"/>
            <a:ext cx="9542033" cy="609895"/>
          </a:xfrm>
        </p:spPr>
        <p:txBody>
          <a:bodyPr/>
          <a:lstStyle/>
          <a:p>
            <a:r>
              <a:rPr lang="en-US" altLang="zh-TW" sz="2800" dirty="0"/>
              <a:t>An example</a:t>
            </a:r>
            <a:endParaRPr lang="en-US" altLang="zh-TW" sz="2800" i="1" dirty="0"/>
          </a:p>
        </p:txBody>
      </p:sp>
    </p:spTree>
    <p:extLst>
      <p:ext uri="{BB962C8B-B14F-4D97-AF65-F5344CB8AC3E}">
        <p14:creationId xmlns:p14="http://schemas.microsoft.com/office/powerpoint/2010/main" val="406153639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0"/>
          </p:nvPr>
        </p:nvSpPr>
        <p:spPr/>
        <p:txBody>
          <a:bodyPr/>
          <a:lstStyle/>
          <a:p>
            <a:fld id="{D9B6BDF2-6896-4B98-8776-C18582F63BA5}" type="slidenum">
              <a:rPr lang="zh-TW" altLang="en-US" smtClean="0"/>
              <a:pPr/>
              <a:t>50</a:t>
            </a:fld>
            <a:endParaRPr lang="zh-TW" altLang="en-US"/>
          </a:p>
        </p:txBody>
      </p:sp>
      <p:sp>
        <p:nvSpPr>
          <p:cNvPr id="3" name="Rectangle 2">
            <a:extLst>
              <a:ext uri="{FF2B5EF4-FFF2-40B4-BE49-F238E27FC236}">
                <a16:creationId xmlns:a16="http://schemas.microsoft.com/office/drawing/2014/main" id="{C11104F3-8266-4C87-8366-5B0441BF10AE}"/>
              </a:ext>
            </a:extLst>
          </p:cNvPr>
          <p:cNvSpPr>
            <a:spLocks noGrp="1"/>
          </p:cNvSpPr>
          <p:nvPr>
            <p:ph type="title"/>
          </p:nvPr>
        </p:nvSpPr>
        <p:spPr>
          <a:xfrm>
            <a:off x="1049867" y="144466"/>
            <a:ext cx="10517721" cy="692151"/>
          </a:xfrm>
        </p:spPr>
        <p:txBody>
          <a:bodyPr/>
          <a:lstStyle/>
          <a:p>
            <a:r>
              <a:rPr lang="en-US" altLang="zh-TW" sz="4000" dirty="0">
                <a:ea typeface="新細明體" panose="02020500000000000000" pitchFamily="18" charset="-120"/>
              </a:rPr>
              <a:t>C Type Equivalence Test (3)</a:t>
            </a:r>
          </a:p>
        </p:txBody>
      </p:sp>
      <p:sp>
        <p:nvSpPr>
          <p:cNvPr id="4" name="Rectangle 3">
            <a:extLst>
              <a:ext uri="{FF2B5EF4-FFF2-40B4-BE49-F238E27FC236}">
                <a16:creationId xmlns:a16="http://schemas.microsoft.com/office/drawing/2014/main" id="{DB21B677-A8F5-4F32-8DA3-4DB1E22823B1}"/>
              </a:ext>
            </a:extLst>
          </p:cNvPr>
          <p:cNvSpPr txBox="1">
            <a:spLocks/>
          </p:cNvSpPr>
          <p:nvPr/>
        </p:nvSpPr>
        <p:spPr bwMode="auto">
          <a:xfrm>
            <a:off x="2880211" y="1218903"/>
            <a:ext cx="77724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882" indent="-342882" algn="l" rtl="0" eaLnBrk="1" fontAlgn="base" hangingPunct="1">
              <a:spcBef>
                <a:spcPct val="20000"/>
              </a:spcBef>
              <a:spcAft>
                <a:spcPct val="0"/>
              </a:spcAft>
              <a:buClr>
                <a:srgbClr val="0000FF"/>
              </a:buClr>
              <a:buSzPct val="80000"/>
              <a:buFont typeface="Wingdings" pitchFamily="2" charset="2"/>
              <a:buChar char="l"/>
              <a:defRPr kumimoji="1" sz="3733">
                <a:solidFill>
                  <a:schemeClr val="tx1"/>
                </a:solidFill>
                <a:latin typeface="Calibri" pitchFamily="34" charset="0"/>
                <a:ea typeface="標楷體" pitchFamily="65" charset="-120"/>
                <a:cs typeface="+mn-cs"/>
              </a:defRPr>
            </a:lvl1pPr>
            <a:lvl2pPr marL="742913" indent="-285737" algn="l" rtl="0" eaLnBrk="1" fontAlgn="base" hangingPunct="1">
              <a:spcBef>
                <a:spcPct val="20000"/>
              </a:spcBef>
              <a:spcAft>
                <a:spcPct val="0"/>
              </a:spcAft>
              <a:buClr>
                <a:srgbClr val="0000FF"/>
              </a:buClr>
              <a:buSzPct val="90000"/>
              <a:buFont typeface="Arial" charset="0"/>
              <a:buChar char="–"/>
              <a:defRPr kumimoji="1" sz="3200">
                <a:solidFill>
                  <a:schemeClr val="tx1"/>
                </a:solidFill>
                <a:latin typeface="Calibri" pitchFamily="34" charset="0"/>
                <a:ea typeface="標楷體" pitchFamily="65" charset="-120"/>
              </a:defRPr>
            </a:lvl2pPr>
            <a:lvl3pPr marL="1142943" indent="-228589" algn="l" rtl="0" eaLnBrk="1" fontAlgn="base" hangingPunct="1">
              <a:spcBef>
                <a:spcPct val="20000"/>
              </a:spcBef>
              <a:spcAft>
                <a:spcPct val="0"/>
              </a:spcAft>
              <a:buChar char="•"/>
              <a:defRPr kumimoji="1" sz="2667">
                <a:solidFill>
                  <a:schemeClr val="tx1"/>
                </a:solidFill>
                <a:latin typeface="Calibri" pitchFamily="34" charset="0"/>
                <a:ea typeface="標楷體" pitchFamily="65" charset="-120"/>
                <a:cs typeface="Calibri" pitchFamily="34" charset="0"/>
              </a:defRPr>
            </a:lvl3pPr>
            <a:lvl4pPr marL="1600121" indent="-228589" algn="l" rtl="0" eaLnBrk="1" fontAlgn="base" hangingPunct="1">
              <a:spcBef>
                <a:spcPct val="20000"/>
              </a:spcBef>
              <a:spcAft>
                <a:spcPct val="0"/>
              </a:spcAft>
              <a:buChar char="–"/>
              <a:defRPr kumimoji="1" sz="2400">
                <a:solidFill>
                  <a:schemeClr val="tx1"/>
                </a:solidFill>
                <a:latin typeface="Calibri" pitchFamily="34" charset="0"/>
                <a:ea typeface="標楷體" pitchFamily="65" charset="-120"/>
                <a:cs typeface="Calibri" pitchFamily="34" charset="0"/>
              </a:defRPr>
            </a:lvl4pPr>
            <a:lvl5pPr marL="2057298" indent="-228589" algn="l" rtl="0" eaLnBrk="1" fontAlgn="base" hangingPunct="1">
              <a:spcBef>
                <a:spcPct val="20000"/>
              </a:spcBef>
              <a:spcAft>
                <a:spcPct val="0"/>
              </a:spcAft>
              <a:buChar char="»"/>
              <a:defRPr kumimoji="1" sz="2133">
                <a:solidFill>
                  <a:schemeClr val="tx1"/>
                </a:solidFill>
                <a:latin typeface="Calibri" pitchFamily="34" charset="0"/>
                <a:ea typeface="標楷體" pitchFamily="65" charset="-120"/>
                <a:cs typeface="Calibri" pitchFamily="34" charset="0"/>
              </a:defRPr>
            </a:lvl5pPr>
            <a:lvl6pPr marL="2514476" indent="-228589" algn="l" rtl="0" eaLnBrk="1" fontAlgn="base" hangingPunct="1">
              <a:spcBef>
                <a:spcPct val="20000"/>
              </a:spcBef>
              <a:spcAft>
                <a:spcPct val="0"/>
              </a:spcAft>
              <a:buChar char="»"/>
              <a:defRPr kumimoji="1" sz="2000">
                <a:solidFill>
                  <a:schemeClr val="tx1"/>
                </a:solidFill>
                <a:latin typeface="+mn-lt"/>
                <a:ea typeface="+mn-ea"/>
              </a:defRPr>
            </a:lvl6pPr>
            <a:lvl7pPr marL="2971652" indent="-228589" algn="l" rtl="0" eaLnBrk="1" fontAlgn="base" hangingPunct="1">
              <a:spcBef>
                <a:spcPct val="20000"/>
              </a:spcBef>
              <a:spcAft>
                <a:spcPct val="0"/>
              </a:spcAft>
              <a:buChar char="»"/>
              <a:defRPr kumimoji="1" sz="2000">
                <a:solidFill>
                  <a:schemeClr val="tx1"/>
                </a:solidFill>
                <a:latin typeface="+mn-lt"/>
                <a:ea typeface="+mn-ea"/>
              </a:defRPr>
            </a:lvl7pPr>
            <a:lvl8pPr marL="3428829" indent="-228589" algn="l" rtl="0" eaLnBrk="1" fontAlgn="base" hangingPunct="1">
              <a:spcBef>
                <a:spcPct val="20000"/>
              </a:spcBef>
              <a:spcAft>
                <a:spcPct val="0"/>
              </a:spcAft>
              <a:buChar char="»"/>
              <a:defRPr kumimoji="1" sz="2000">
                <a:solidFill>
                  <a:schemeClr val="tx1"/>
                </a:solidFill>
                <a:latin typeface="+mn-lt"/>
                <a:ea typeface="+mn-ea"/>
              </a:defRPr>
            </a:lvl8pPr>
            <a:lvl9pPr marL="3886007" indent="-228589" algn="l" rtl="0" eaLnBrk="1" fontAlgn="base" hangingPunct="1">
              <a:spcBef>
                <a:spcPct val="20000"/>
              </a:spcBef>
              <a:spcAft>
                <a:spcPct val="0"/>
              </a:spcAft>
              <a:buChar char="»"/>
              <a:defRPr kumimoji="1" sz="2000">
                <a:solidFill>
                  <a:schemeClr val="tx1"/>
                </a:solidFill>
                <a:latin typeface="+mn-lt"/>
                <a:ea typeface="+mn-ea"/>
              </a:defRPr>
            </a:lvl9pPr>
          </a:lstStyle>
          <a:p>
            <a:pPr>
              <a:buFontTx/>
              <a:buNone/>
            </a:pPr>
            <a:r>
              <a:rPr lang="en-US" altLang="zh-TW" sz="2800" kern="0" dirty="0"/>
              <a:t>Struct {int </a:t>
            </a:r>
            <a:r>
              <a:rPr lang="en-US" altLang="zh-TW" sz="2800" kern="0" dirty="0" err="1"/>
              <a:t>a,b</a:t>
            </a:r>
            <a:r>
              <a:rPr lang="en-US" altLang="zh-TW" sz="2800" kern="0" dirty="0"/>
              <a:t>;} x, y;</a:t>
            </a:r>
          </a:p>
          <a:p>
            <a:pPr>
              <a:buFontTx/>
              <a:buNone/>
            </a:pPr>
            <a:r>
              <a:rPr lang="en-US" altLang="zh-TW" sz="2800" kern="0" dirty="0"/>
              <a:t>Struct S {int </a:t>
            </a:r>
            <a:r>
              <a:rPr lang="en-US" altLang="zh-TW" sz="2800" kern="0" dirty="0" err="1"/>
              <a:t>a,b</a:t>
            </a:r>
            <a:r>
              <a:rPr lang="en-US" altLang="zh-TW" sz="2800" kern="0" dirty="0"/>
              <a:t>;} w;</a:t>
            </a:r>
          </a:p>
          <a:p>
            <a:pPr>
              <a:buFontTx/>
              <a:buNone/>
            </a:pPr>
            <a:r>
              <a:rPr lang="en-US" altLang="zh-TW" sz="2800" kern="0" dirty="0"/>
              <a:t>Typedef int A[3];</a:t>
            </a:r>
          </a:p>
          <a:p>
            <a:pPr>
              <a:buFontTx/>
              <a:buNone/>
            </a:pPr>
            <a:r>
              <a:rPr lang="en-US" altLang="zh-TW" sz="2800" kern="0" dirty="0"/>
              <a:t>A B[10];</a:t>
            </a:r>
          </a:p>
          <a:p>
            <a:pPr>
              <a:buFontTx/>
              <a:buNone/>
            </a:pPr>
            <a:r>
              <a:rPr lang="en-US" altLang="zh-TW" sz="2800" kern="0" dirty="0"/>
              <a:t>Int C[10][3];</a:t>
            </a:r>
          </a:p>
          <a:p>
            <a:pPr>
              <a:buFontTx/>
              <a:buNone/>
            </a:pPr>
            <a:endParaRPr lang="en-US" altLang="zh-TW" sz="2800" kern="0" dirty="0"/>
          </a:p>
          <a:p>
            <a:pPr>
              <a:buFontTx/>
              <a:buNone/>
            </a:pPr>
            <a:r>
              <a:rPr lang="en-US" altLang="zh-TW" sz="2800" kern="0" dirty="0"/>
              <a:t>x = w;</a:t>
            </a:r>
          </a:p>
          <a:p>
            <a:pPr>
              <a:buFontTx/>
              <a:buNone/>
            </a:pPr>
            <a:r>
              <a:rPr lang="en-US" altLang="zh-TW" sz="2800" kern="0" dirty="0"/>
              <a:t>C = B;</a:t>
            </a:r>
          </a:p>
        </p:txBody>
      </p:sp>
      <p:sp>
        <p:nvSpPr>
          <p:cNvPr id="5" name="Oval Callout 2">
            <a:extLst>
              <a:ext uri="{FF2B5EF4-FFF2-40B4-BE49-F238E27FC236}">
                <a16:creationId xmlns:a16="http://schemas.microsoft.com/office/drawing/2014/main" id="{A8F5D9FD-0B2E-483D-AA67-4CE294BFC06A}"/>
              </a:ext>
            </a:extLst>
          </p:cNvPr>
          <p:cNvSpPr>
            <a:spLocks noChangeArrowheads="1"/>
          </p:cNvSpPr>
          <p:nvPr/>
        </p:nvSpPr>
        <p:spPr bwMode="auto">
          <a:xfrm>
            <a:off x="7528411" y="4114503"/>
            <a:ext cx="914400" cy="612775"/>
          </a:xfrm>
          <a:prstGeom prst="wedgeEllipseCallout">
            <a:avLst>
              <a:gd name="adj1" fmla="val -422185"/>
              <a:gd name="adj2" fmla="val 32245"/>
            </a:avLst>
          </a:prstGeom>
          <a:solidFill>
            <a:schemeClr val="accent1"/>
          </a:solidFill>
          <a:ln w="9525" algn="ctr">
            <a:solidFill>
              <a:schemeClr val="tx1"/>
            </a:solidFill>
            <a:round/>
            <a:headEnd/>
            <a:tailEnd/>
          </a:ln>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2400">
                <a:solidFill>
                  <a:schemeClr val="bg1"/>
                </a:solidFill>
                <a:latin typeface="Arial" panose="020B0604020202020204" pitchFamily="34" charset="0"/>
              </a:rPr>
              <a:t>No</a:t>
            </a:r>
          </a:p>
        </p:txBody>
      </p:sp>
      <p:sp>
        <p:nvSpPr>
          <p:cNvPr id="6" name="Oval Callout 7">
            <a:extLst>
              <a:ext uri="{FF2B5EF4-FFF2-40B4-BE49-F238E27FC236}">
                <a16:creationId xmlns:a16="http://schemas.microsoft.com/office/drawing/2014/main" id="{25FF2BC0-F979-4EF7-BB52-8679ECCA589D}"/>
              </a:ext>
            </a:extLst>
          </p:cNvPr>
          <p:cNvSpPr>
            <a:spLocks noChangeArrowheads="1"/>
          </p:cNvSpPr>
          <p:nvPr/>
        </p:nvSpPr>
        <p:spPr bwMode="auto">
          <a:xfrm>
            <a:off x="7680810" y="4803648"/>
            <a:ext cx="938933" cy="555455"/>
          </a:xfrm>
          <a:prstGeom prst="wedgeEllipseCallout">
            <a:avLst>
              <a:gd name="adj1" fmla="val -431644"/>
              <a:gd name="adj2" fmla="val 12079"/>
            </a:avLst>
          </a:prstGeom>
          <a:solidFill>
            <a:schemeClr val="accent1"/>
          </a:solidFill>
          <a:ln w="9525" algn="ctr">
            <a:solidFill>
              <a:schemeClr val="tx1"/>
            </a:solidFill>
            <a:round/>
            <a:headEnd/>
            <a:tailEnd/>
          </a:ln>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2400" dirty="0">
                <a:solidFill>
                  <a:schemeClr val="bg1"/>
                </a:solidFill>
                <a:latin typeface="Arial" panose="020B0604020202020204" pitchFamily="34" charset="0"/>
              </a:rPr>
              <a:t>No</a:t>
            </a:r>
          </a:p>
        </p:txBody>
      </p:sp>
    </p:spTree>
    <p:extLst>
      <p:ext uri="{BB962C8B-B14F-4D97-AF65-F5344CB8AC3E}">
        <p14:creationId xmlns:p14="http://schemas.microsoft.com/office/powerpoint/2010/main" val="40206358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Effect transition="in" filter="fade">
                                      <p:cBhvr>
                                        <p:cTn id="7" dur="1000"/>
                                        <p:tgtEl>
                                          <p:spTgt spid="4">
                                            <p:txEl>
                                              <p:pRg st="6" end="6"/>
                                            </p:txEl>
                                          </p:spTgt>
                                        </p:tgtEl>
                                      </p:cBhvr>
                                    </p:animEffect>
                                    <p:anim calcmode="lin" valueType="num">
                                      <p:cBhvr>
                                        <p:cTn id="8"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4">
                                            <p:txEl>
                                              <p:pRg st="7" end="7"/>
                                            </p:txEl>
                                          </p:spTgt>
                                        </p:tgtEl>
                                        <p:attrNameLst>
                                          <p:attrName>style.visibility</p:attrName>
                                        </p:attrNameLst>
                                      </p:cBhvr>
                                      <p:to>
                                        <p:strVal val="visible"/>
                                      </p:to>
                                    </p:set>
                                    <p:animEffect transition="in" filter="fade">
                                      <p:cBhvr>
                                        <p:cTn id="21" dur="1000"/>
                                        <p:tgtEl>
                                          <p:spTgt spid="4">
                                            <p:txEl>
                                              <p:pRg st="7" end="7"/>
                                            </p:txEl>
                                          </p:spTgt>
                                        </p:tgtEl>
                                      </p:cBhvr>
                                    </p:animEffect>
                                    <p:anim calcmode="lin" valueType="num">
                                      <p:cBhvr>
                                        <p:cTn id="22" dur="1000" fill="hold"/>
                                        <p:tgtEl>
                                          <p:spTgt spid="4">
                                            <p:txEl>
                                              <p:pRg st="7" end="7"/>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fade">
                                      <p:cBhvr>
                                        <p:cTn id="28" dur="1000"/>
                                        <p:tgtEl>
                                          <p:spTgt spid="6"/>
                                        </p:tgtEl>
                                      </p:cBhvr>
                                    </p:animEffect>
                                    <p:anim calcmode="lin" valueType="num">
                                      <p:cBhvr>
                                        <p:cTn id="29" dur="1000" fill="hold"/>
                                        <p:tgtEl>
                                          <p:spTgt spid="6"/>
                                        </p:tgtEl>
                                        <p:attrNameLst>
                                          <p:attrName>ppt_x</p:attrName>
                                        </p:attrNameLst>
                                      </p:cBhvr>
                                      <p:tavLst>
                                        <p:tav tm="0">
                                          <p:val>
                                            <p:strVal val="#ppt_x"/>
                                          </p:val>
                                        </p:tav>
                                        <p:tav tm="100000">
                                          <p:val>
                                            <p:strVal val="#ppt_x"/>
                                          </p:val>
                                        </p:tav>
                                      </p:tavLst>
                                    </p:anim>
                                    <p:anim calcmode="lin" valueType="num">
                                      <p:cBhvr>
                                        <p:cTn id="30"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0"/>
          </p:nvPr>
        </p:nvSpPr>
        <p:spPr/>
        <p:txBody>
          <a:bodyPr/>
          <a:lstStyle/>
          <a:p>
            <a:fld id="{D9B6BDF2-6896-4B98-8776-C18582F63BA5}" type="slidenum">
              <a:rPr lang="zh-TW" altLang="en-US" smtClean="0"/>
              <a:pPr/>
              <a:t>51</a:t>
            </a:fld>
            <a:endParaRPr lang="zh-TW" altLang="en-US"/>
          </a:p>
        </p:txBody>
      </p:sp>
      <p:sp>
        <p:nvSpPr>
          <p:cNvPr id="3" name="Rectangle 2">
            <a:extLst>
              <a:ext uri="{FF2B5EF4-FFF2-40B4-BE49-F238E27FC236}">
                <a16:creationId xmlns:a16="http://schemas.microsoft.com/office/drawing/2014/main" id="{82BA53A6-EF33-4B18-A014-1A561A394748}"/>
              </a:ext>
            </a:extLst>
          </p:cNvPr>
          <p:cNvSpPr>
            <a:spLocks noGrp="1"/>
          </p:cNvSpPr>
          <p:nvPr>
            <p:ph type="title"/>
          </p:nvPr>
        </p:nvSpPr>
        <p:spPr>
          <a:xfrm>
            <a:off x="1028429" y="33453"/>
            <a:ext cx="10018712" cy="828675"/>
          </a:xfrm>
        </p:spPr>
        <p:txBody>
          <a:bodyPr/>
          <a:lstStyle/>
          <a:p>
            <a:r>
              <a:rPr lang="en-US" altLang="zh-TW" sz="4000" dirty="0">
                <a:ea typeface="新細明體" panose="02020500000000000000" pitchFamily="18" charset="-120"/>
              </a:rPr>
              <a:t>Implicit </a:t>
            </a:r>
            <a:r>
              <a:rPr lang="en-US" altLang="zh-TW" sz="4000" dirty="0" smtClean="0">
                <a:ea typeface="新細明體" panose="02020500000000000000" pitchFamily="18" charset="-120"/>
              </a:rPr>
              <a:t>Conversion </a:t>
            </a:r>
            <a:r>
              <a:rPr lang="en-US" altLang="zh-TW" sz="4000" dirty="0">
                <a:ea typeface="新細明體" panose="02020500000000000000" pitchFamily="18" charset="-120"/>
              </a:rPr>
              <a:t>of </a:t>
            </a:r>
            <a:r>
              <a:rPr lang="en-US" altLang="zh-TW" sz="4000" dirty="0" smtClean="0">
                <a:ea typeface="新細明體" panose="02020500000000000000" pitchFamily="18" charset="-120"/>
              </a:rPr>
              <a:t>Constants</a:t>
            </a:r>
            <a:endParaRPr lang="en-US" altLang="zh-TW" sz="4000" dirty="0">
              <a:ea typeface="新細明體" panose="02020500000000000000" pitchFamily="18" charset="-120"/>
            </a:endParaRPr>
          </a:p>
        </p:txBody>
      </p:sp>
      <p:sp>
        <p:nvSpPr>
          <p:cNvPr id="4" name="Rectangle 3">
            <a:extLst>
              <a:ext uri="{FF2B5EF4-FFF2-40B4-BE49-F238E27FC236}">
                <a16:creationId xmlns:a16="http://schemas.microsoft.com/office/drawing/2014/main" id="{64883672-7F6D-464E-B021-78C7171DB0F6}"/>
              </a:ext>
            </a:extLst>
          </p:cNvPr>
          <p:cNvSpPr txBox="1">
            <a:spLocks/>
          </p:cNvSpPr>
          <p:nvPr/>
        </p:nvSpPr>
        <p:spPr bwMode="auto">
          <a:xfrm>
            <a:off x="1144859" y="1158992"/>
            <a:ext cx="10017512" cy="445661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882" indent="-342882" algn="l" rtl="0" eaLnBrk="1" fontAlgn="base" hangingPunct="1">
              <a:spcBef>
                <a:spcPct val="20000"/>
              </a:spcBef>
              <a:spcAft>
                <a:spcPct val="0"/>
              </a:spcAft>
              <a:buClr>
                <a:srgbClr val="0000FF"/>
              </a:buClr>
              <a:buSzPct val="80000"/>
              <a:buFont typeface="Wingdings" pitchFamily="2" charset="2"/>
              <a:buChar char="l"/>
              <a:defRPr kumimoji="1" sz="3733">
                <a:solidFill>
                  <a:schemeClr val="tx1"/>
                </a:solidFill>
                <a:latin typeface="Calibri" pitchFamily="34" charset="0"/>
                <a:ea typeface="標楷體" pitchFamily="65" charset="-120"/>
                <a:cs typeface="+mn-cs"/>
              </a:defRPr>
            </a:lvl1pPr>
            <a:lvl2pPr marL="742913" indent="-285737" algn="l" rtl="0" eaLnBrk="1" fontAlgn="base" hangingPunct="1">
              <a:spcBef>
                <a:spcPct val="20000"/>
              </a:spcBef>
              <a:spcAft>
                <a:spcPct val="0"/>
              </a:spcAft>
              <a:buClr>
                <a:srgbClr val="0000FF"/>
              </a:buClr>
              <a:buSzPct val="90000"/>
              <a:buFont typeface="Arial" charset="0"/>
              <a:buChar char="–"/>
              <a:defRPr kumimoji="1" sz="3200">
                <a:solidFill>
                  <a:schemeClr val="tx1"/>
                </a:solidFill>
                <a:latin typeface="Calibri" pitchFamily="34" charset="0"/>
                <a:ea typeface="標楷體" pitchFamily="65" charset="-120"/>
              </a:defRPr>
            </a:lvl2pPr>
            <a:lvl3pPr marL="1142943" indent="-228589" algn="l" rtl="0" eaLnBrk="1" fontAlgn="base" hangingPunct="1">
              <a:spcBef>
                <a:spcPct val="20000"/>
              </a:spcBef>
              <a:spcAft>
                <a:spcPct val="0"/>
              </a:spcAft>
              <a:buChar char="•"/>
              <a:defRPr kumimoji="1" sz="2667">
                <a:solidFill>
                  <a:schemeClr val="tx1"/>
                </a:solidFill>
                <a:latin typeface="Calibri" pitchFamily="34" charset="0"/>
                <a:ea typeface="標楷體" pitchFamily="65" charset="-120"/>
                <a:cs typeface="Calibri" pitchFamily="34" charset="0"/>
              </a:defRPr>
            </a:lvl3pPr>
            <a:lvl4pPr marL="1600121" indent="-228589" algn="l" rtl="0" eaLnBrk="1" fontAlgn="base" hangingPunct="1">
              <a:spcBef>
                <a:spcPct val="20000"/>
              </a:spcBef>
              <a:spcAft>
                <a:spcPct val="0"/>
              </a:spcAft>
              <a:buChar char="–"/>
              <a:defRPr kumimoji="1" sz="2400">
                <a:solidFill>
                  <a:schemeClr val="tx1"/>
                </a:solidFill>
                <a:latin typeface="Calibri" pitchFamily="34" charset="0"/>
                <a:ea typeface="標楷體" pitchFamily="65" charset="-120"/>
                <a:cs typeface="Calibri" pitchFamily="34" charset="0"/>
              </a:defRPr>
            </a:lvl4pPr>
            <a:lvl5pPr marL="2057298" indent="-228589" algn="l" rtl="0" eaLnBrk="1" fontAlgn="base" hangingPunct="1">
              <a:spcBef>
                <a:spcPct val="20000"/>
              </a:spcBef>
              <a:spcAft>
                <a:spcPct val="0"/>
              </a:spcAft>
              <a:buChar char="»"/>
              <a:defRPr kumimoji="1" sz="2133">
                <a:solidFill>
                  <a:schemeClr val="tx1"/>
                </a:solidFill>
                <a:latin typeface="Calibri" pitchFamily="34" charset="0"/>
                <a:ea typeface="標楷體" pitchFamily="65" charset="-120"/>
                <a:cs typeface="Calibri" pitchFamily="34" charset="0"/>
              </a:defRPr>
            </a:lvl5pPr>
            <a:lvl6pPr marL="2514476" indent="-228589" algn="l" rtl="0" eaLnBrk="1" fontAlgn="base" hangingPunct="1">
              <a:spcBef>
                <a:spcPct val="20000"/>
              </a:spcBef>
              <a:spcAft>
                <a:spcPct val="0"/>
              </a:spcAft>
              <a:buChar char="»"/>
              <a:defRPr kumimoji="1" sz="2000">
                <a:solidFill>
                  <a:schemeClr val="tx1"/>
                </a:solidFill>
                <a:latin typeface="+mn-lt"/>
                <a:ea typeface="+mn-ea"/>
              </a:defRPr>
            </a:lvl6pPr>
            <a:lvl7pPr marL="2971652" indent="-228589" algn="l" rtl="0" eaLnBrk="1" fontAlgn="base" hangingPunct="1">
              <a:spcBef>
                <a:spcPct val="20000"/>
              </a:spcBef>
              <a:spcAft>
                <a:spcPct val="0"/>
              </a:spcAft>
              <a:buChar char="»"/>
              <a:defRPr kumimoji="1" sz="2000">
                <a:solidFill>
                  <a:schemeClr val="tx1"/>
                </a:solidFill>
                <a:latin typeface="+mn-lt"/>
                <a:ea typeface="+mn-ea"/>
              </a:defRPr>
            </a:lvl7pPr>
            <a:lvl8pPr marL="3428829" indent="-228589" algn="l" rtl="0" eaLnBrk="1" fontAlgn="base" hangingPunct="1">
              <a:spcBef>
                <a:spcPct val="20000"/>
              </a:spcBef>
              <a:spcAft>
                <a:spcPct val="0"/>
              </a:spcAft>
              <a:buChar char="»"/>
              <a:defRPr kumimoji="1" sz="2000">
                <a:solidFill>
                  <a:schemeClr val="tx1"/>
                </a:solidFill>
                <a:latin typeface="+mn-lt"/>
                <a:ea typeface="+mn-ea"/>
              </a:defRPr>
            </a:lvl8pPr>
            <a:lvl9pPr marL="3886007" indent="-228589" algn="l" rtl="0" eaLnBrk="1" fontAlgn="base" hangingPunct="1">
              <a:spcBef>
                <a:spcPct val="20000"/>
              </a:spcBef>
              <a:spcAft>
                <a:spcPct val="0"/>
              </a:spcAft>
              <a:buChar char="»"/>
              <a:defRPr kumimoji="1" sz="2000">
                <a:solidFill>
                  <a:schemeClr val="tx1"/>
                </a:solidFill>
                <a:latin typeface="+mn-lt"/>
                <a:ea typeface="+mn-ea"/>
              </a:defRPr>
            </a:lvl9pPr>
          </a:lstStyle>
          <a:p>
            <a:pPr>
              <a:lnSpc>
                <a:spcPct val="90000"/>
              </a:lnSpc>
            </a:pPr>
            <a:r>
              <a:rPr lang="en-US" altLang="zh-TW" sz="2800" kern="0" dirty="0"/>
              <a:t>Assume</a:t>
            </a:r>
            <a:r>
              <a:rPr lang="zh-CN" altLang="en-US" sz="2800" kern="0" dirty="0"/>
              <a:t> </a:t>
            </a:r>
            <a:r>
              <a:rPr lang="en-US" altLang="zh-CN" sz="2800" kern="0" dirty="0"/>
              <a:t>that</a:t>
            </a:r>
            <a:r>
              <a:rPr lang="en-US" altLang="zh-TW" sz="2800" kern="0" dirty="0"/>
              <a:t> X is an array of </a:t>
            </a:r>
            <a:r>
              <a:rPr lang="en-US" altLang="zh-TW" sz="2800" kern="0" dirty="0" smtClean="0"/>
              <a:t>float</a:t>
            </a:r>
          </a:p>
          <a:p>
            <a:pPr>
              <a:lnSpc>
                <a:spcPct val="90000"/>
              </a:lnSpc>
              <a:buFontTx/>
              <a:buNone/>
            </a:pPr>
            <a:r>
              <a:rPr lang="en-US" altLang="zh-TW" sz="2800" kern="0" dirty="0" smtClean="0"/>
              <a:t>	In the following For loop</a:t>
            </a:r>
          </a:p>
          <a:p>
            <a:pPr>
              <a:lnSpc>
                <a:spcPct val="90000"/>
              </a:lnSpc>
              <a:buFontTx/>
              <a:buNone/>
            </a:pPr>
            <a:r>
              <a:rPr lang="en-US" altLang="zh-TW" sz="2800" kern="0" dirty="0"/>
              <a:t>		</a:t>
            </a:r>
            <a:r>
              <a:rPr lang="en-US" altLang="zh-TW" sz="2400" kern="0" dirty="0"/>
              <a:t>for (I=0; I&lt; n; I++)</a:t>
            </a:r>
          </a:p>
          <a:p>
            <a:pPr>
              <a:lnSpc>
                <a:spcPct val="90000"/>
              </a:lnSpc>
              <a:buFontTx/>
              <a:buNone/>
            </a:pPr>
            <a:r>
              <a:rPr lang="en-US" altLang="zh-TW" sz="2400" kern="0" dirty="0"/>
              <a:t>			X(I) = 1;</a:t>
            </a:r>
          </a:p>
          <a:p>
            <a:pPr>
              <a:lnSpc>
                <a:spcPct val="90000"/>
              </a:lnSpc>
              <a:buFontTx/>
              <a:buNone/>
            </a:pPr>
            <a:r>
              <a:rPr lang="en-US" altLang="zh-TW" sz="2800" kern="0" dirty="0"/>
              <a:t> 	the compiler can automatically convert it to float point constant with no runtime </a:t>
            </a:r>
            <a:r>
              <a:rPr lang="en-US" altLang="zh-TW" sz="2800" kern="0" dirty="0" err="1"/>
              <a:t>cvt</a:t>
            </a:r>
            <a:r>
              <a:rPr lang="en-US" altLang="zh-TW" sz="2800" kern="0" dirty="0"/>
              <a:t> operations</a:t>
            </a:r>
          </a:p>
          <a:p>
            <a:pPr>
              <a:lnSpc>
                <a:spcPct val="90000"/>
              </a:lnSpc>
              <a:buFontTx/>
              <a:buNone/>
            </a:pPr>
            <a:r>
              <a:rPr lang="en-US" altLang="zh-TW" sz="2800" kern="0" dirty="0"/>
              <a:t>		</a:t>
            </a:r>
            <a:r>
              <a:rPr lang="en-US" altLang="zh-TW" sz="2400" kern="0" dirty="0"/>
              <a:t>for (I=0; I&lt; n; I++)</a:t>
            </a:r>
          </a:p>
          <a:p>
            <a:pPr>
              <a:lnSpc>
                <a:spcPct val="90000"/>
              </a:lnSpc>
              <a:buFontTx/>
              <a:buNone/>
            </a:pPr>
            <a:r>
              <a:rPr lang="en-US" altLang="zh-TW" sz="2400" kern="0" dirty="0"/>
              <a:t>			X(I) = 1.0;</a:t>
            </a:r>
          </a:p>
          <a:p>
            <a:pPr>
              <a:lnSpc>
                <a:spcPct val="90000"/>
              </a:lnSpc>
              <a:buFontTx/>
              <a:buNone/>
            </a:pPr>
            <a:r>
              <a:rPr lang="en-US" altLang="zh-TW" sz="2800" kern="0" dirty="0"/>
              <a:t>    This speeds up the loop by 9 times</a:t>
            </a:r>
          </a:p>
          <a:p>
            <a:pPr>
              <a:lnSpc>
                <a:spcPct val="90000"/>
              </a:lnSpc>
              <a:buFontTx/>
              <a:buNone/>
            </a:pPr>
            <a:r>
              <a:rPr lang="en-US" altLang="zh-TW" sz="2800" kern="0" dirty="0"/>
              <a:t>    (some machines are slower on </a:t>
            </a:r>
            <a:r>
              <a:rPr lang="en-US" altLang="zh-TW" sz="2800" kern="0" dirty="0" err="1"/>
              <a:t>fp</a:t>
            </a:r>
            <a:r>
              <a:rPr lang="en-US" altLang="zh-TW" sz="2800" kern="0" dirty="0"/>
              <a:t>-int conversions)</a:t>
            </a:r>
          </a:p>
        </p:txBody>
      </p:sp>
    </p:spTree>
    <p:extLst>
      <p:ext uri="{BB962C8B-B14F-4D97-AF65-F5344CB8AC3E}">
        <p14:creationId xmlns:p14="http://schemas.microsoft.com/office/powerpoint/2010/main" val="2701306009"/>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0"/>
          </p:nvPr>
        </p:nvSpPr>
        <p:spPr/>
        <p:txBody>
          <a:bodyPr/>
          <a:lstStyle/>
          <a:p>
            <a:fld id="{D9B6BDF2-6896-4B98-8776-C18582F63BA5}" type="slidenum">
              <a:rPr lang="zh-TW" altLang="en-US" smtClean="0"/>
              <a:pPr/>
              <a:t>52</a:t>
            </a:fld>
            <a:endParaRPr lang="zh-TW" altLang="en-US"/>
          </a:p>
        </p:txBody>
      </p:sp>
      <p:sp>
        <p:nvSpPr>
          <p:cNvPr id="3" name="Rectangle 2">
            <a:extLst>
              <a:ext uri="{FF2B5EF4-FFF2-40B4-BE49-F238E27FC236}">
                <a16:creationId xmlns:a16="http://schemas.microsoft.com/office/drawing/2014/main" id="{7CF09959-CFB6-413A-A08F-F1823328DF60}"/>
              </a:ext>
            </a:extLst>
          </p:cNvPr>
          <p:cNvSpPr>
            <a:spLocks noGrp="1"/>
          </p:cNvSpPr>
          <p:nvPr>
            <p:ph type="title"/>
          </p:nvPr>
        </p:nvSpPr>
        <p:spPr>
          <a:xfrm>
            <a:off x="1036483" y="145548"/>
            <a:ext cx="9358312" cy="690562"/>
          </a:xfrm>
        </p:spPr>
        <p:txBody>
          <a:bodyPr/>
          <a:lstStyle/>
          <a:p>
            <a:r>
              <a:rPr lang="en-US" altLang="zh-TW" sz="4000" dirty="0">
                <a:ea typeface="新細明體" panose="02020500000000000000" pitchFamily="18" charset="-120"/>
              </a:rPr>
              <a:t>Overloading (1) </a:t>
            </a:r>
          </a:p>
        </p:txBody>
      </p:sp>
      <p:sp>
        <p:nvSpPr>
          <p:cNvPr id="4" name="Rectangle 3">
            <a:extLst>
              <a:ext uri="{FF2B5EF4-FFF2-40B4-BE49-F238E27FC236}">
                <a16:creationId xmlns:a16="http://schemas.microsoft.com/office/drawing/2014/main" id="{941332F3-344C-4037-93D1-83E2149E0A0A}"/>
              </a:ext>
            </a:extLst>
          </p:cNvPr>
          <p:cNvSpPr txBox="1">
            <a:spLocks/>
          </p:cNvSpPr>
          <p:nvPr/>
        </p:nvSpPr>
        <p:spPr bwMode="auto">
          <a:xfrm>
            <a:off x="1231482" y="1139687"/>
            <a:ext cx="10089187" cy="473433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882" indent="-342882" algn="l" rtl="0" eaLnBrk="1" fontAlgn="base" hangingPunct="1">
              <a:spcBef>
                <a:spcPct val="20000"/>
              </a:spcBef>
              <a:spcAft>
                <a:spcPct val="0"/>
              </a:spcAft>
              <a:buClr>
                <a:srgbClr val="0000FF"/>
              </a:buClr>
              <a:buSzPct val="80000"/>
              <a:buFont typeface="Wingdings" pitchFamily="2" charset="2"/>
              <a:buChar char="l"/>
              <a:defRPr kumimoji="1" sz="3733">
                <a:solidFill>
                  <a:schemeClr val="tx1"/>
                </a:solidFill>
                <a:latin typeface="Calibri" pitchFamily="34" charset="0"/>
                <a:ea typeface="標楷體" pitchFamily="65" charset="-120"/>
                <a:cs typeface="+mn-cs"/>
              </a:defRPr>
            </a:lvl1pPr>
            <a:lvl2pPr marL="742913" indent="-285737" algn="l" rtl="0" eaLnBrk="1" fontAlgn="base" hangingPunct="1">
              <a:spcBef>
                <a:spcPct val="20000"/>
              </a:spcBef>
              <a:spcAft>
                <a:spcPct val="0"/>
              </a:spcAft>
              <a:buClr>
                <a:srgbClr val="0000FF"/>
              </a:buClr>
              <a:buSzPct val="90000"/>
              <a:buFont typeface="Arial" charset="0"/>
              <a:buChar char="–"/>
              <a:defRPr kumimoji="1" sz="3200">
                <a:solidFill>
                  <a:schemeClr val="tx1"/>
                </a:solidFill>
                <a:latin typeface="Calibri" pitchFamily="34" charset="0"/>
                <a:ea typeface="標楷體" pitchFamily="65" charset="-120"/>
              </a:defRPr>
            </a:lvl2pPr>
            <a:lvl3pPr marL="1142943" indent="-228589" algn="l" rtl="0" eaLnBrk="1" fontAlgn="base" hangingPunct="1">
              <a:spcBef>
                <a:spcPct val="20000"/>
              </a:spcBef>
              <a:spcAft>
                <a:spcPct val="0"/>
              </a:spcAft>
              <a:buChar char="•"/>
              <a:defRPr kumimoji="1" sz="2667">
                <a:solidFill>
                  <a:schemeClr val="tx1"/>
                </a:solidFill>
                <a:latin typeface="Calibri" pitchFamily="34" charset="0"/>
                <a:ea typeface="標楷體" pitchFamily="65" charset="-120"/>
                <a:cs typeface="Calibri" pitchFamily="34" charset="0"/>
              </a:defRPr>
            </a:lvl3pPr>
            <a:lvl4pPr marL="1600121" indent="-228589" algn="l" rtl="0" eaLnBrk="1" fontAlgn="base" hangingPunct="1">
              <a:spcBef>
                <a:spcPct val="20000"/>
              </a:spcBef>
              <a:spcAft>
                <a:spcPct val="0"/>
              </a:spcAft>
              <a:buChar char="–"/>
              <a:defRPr kumimoji="1" sz="2400">
                <a:solidFill>
                  <a:schemeClr val="tx1"/>
                </a:solidFill>
                <a:latin typeface="Calibri" pitchFamily="34" charset="0"/>
                <a:ea typeface="標楷體" pitchFamily="65" charset="-120"/>
                <a:cs typeface="Calibri" pitchFamily="34" charset="0"/>
              </a:defRPr>
            </a:lvl4pPr>
            <a:lvl5pPr marL="2057298" indent="-228589" algn="l" rtl="0" eaLnBrk="1" fontAlgn="base" hangingPunct="1">
              <a:spcBef>
                <a:spcPct val="20000"/>
              </a:spcBef>
              <a:spcAft>
                <a:spcPct val="0"/>
              </a:spcAft>
              <a:buChar char="»"/>
              <a:defRPr kumimoji="1" sz="2133">
                <a:solidFill>
                  <a:schemeClr val="tx1"/>
                </a:solidFill>
                <a:latin typeface="Calibri" pitchFamily="34" charset="0"/>
                <a:ea typeface="標楷體" pitchFamily="65" charset="-120"/>
                <a:cs typeface="Calibri" pitchFamily="34" charset="0"/>
              </a:defRPr>
            </a:lvl5pPr>
            <a:lvl6pPr marL="2514476" indent="-228589" algn="l" rtl="0" eaLnBrk="1" fontAlgn="base" hangingPunct="1">
              <a:spcBef>
                <a:spcPct val="20000"/>
              </a:spcBef>
              <a:spcAft>
                <a:spcPct val="0"/>
              </a:spcAft>
              <a:buChar char="»"/>
              <a:defRPr kumimoji="1" sz="2000">
                <a:solidFill>
                  <a:schemeClr val="tx1"/>
                </a:solidFill>
                <a:latin typeface="+mn-lt"/>
                <a:ea typeface="+mn-ea"/>
              </a:defRPr>
            </a:lvl6pPr>
            <a:lvl7pPr marL="2971652" indent="-228589" algn="l" rtl="0" eaLnBrk="1" fontAlgn="base" hangingPunct="1">
              <a:spcBef>
                <a:spcPct val="20000"/>
              </a:spcBef>
              <a:spcAft>
                <a:spcPct val="0"/>
              </a:spcAft>
              <a:buChar char="»"/>
              <a:defRPr kumimoji="1" sz="2000">
                <a:solidFill>
                  <a:schemeClr val="tx1"/>
                </a:solidFill>
                <a:latin typeface="+mn-lt"/>
                <a:ea typeface="+mn-ea"/>
              </a:defRPr>
            </a:lvl7pPr>
            <a:lvl8pPr marL="3428829" indent="-228589" algn="l" rtl="0" eaLnBrk="1" fontAlgn="base" hangingPunct="1">
              <a:spcBef>
                <a:spcPct val="20000"/>
              </a:spcBef>
              <a:spcAft>
                <a:spcPct val="0"/>
              </a:spcAft>
              <a:buChar char="»"/>
              <a:defRPr kumimoji="1" sz="2000">
                <a:solidFill>
                  <a:schemeClr val="tx1"/>
                </a:solidFill>
                <a:latin typeface="+mn-lt"/>
                <a:ea typeface="+mn-ea"/>
              </a:defRPr>
            </a:lvl8pPr>
            <a:lvl9pPr marL="3886007" indent="-228589" algn="l" rtl="0" eaLnBrk="1" fontAlgn="base" hangingPunct="1">
              <a:spcBef>
                <a:spcPct val="20000"/>
              </a:spcBef>
              <a:spcAft>
                <a:spcPct val="0"/>
              </a:spcAft>
              <a:buChar char="»"/>
              <a:defRPr kumimoji="1" sz="2000">
                <a:solidFill>
                  <a:schemeClr val="tx1"/>
                </a:solidFill>
                <a:latin typeface="+mn-lt"/>
                <a:ea typeface="+mn-ea"/>
              </a:defRPr>
            </a:lvl9pPr>
          </a:lstStyle>
          <a:p>
            <a:r>
              <a:rPr lang="en-US" altLang="zh-TW" sz="2400" kern="0" dirty="0"/>
              <a:t>An overloaded symbol is one that has different meanings depending on its context</a:t>
            </a:r>
          </a:p>
          <a:p>
            <a:pPr lvl="1"/>
            <a:r>
              <a:rPr lang="en-US" altLang="zh-TW" sz="2000" kern="0" dirty="0"/>
              <a:t>	Arithmetic operators </a:t>
            </a:r>
            <a:r>
              <a:rPr lang="en-US" altLang="zh-TW" sz="2000" kern="0" dirty="0" smtClean="0"/>
              <a:t>+, -, *, and /</a:t>
            </a:r>
            <a:r>
              <a:rPr lang="en-US" altLang="zh-TW" sz="2000" kern="0" dirty="0"/>
              <a:t>	</a:t>
            </a:r>
          </a:p>
          <a:p>
            <a:r>
              <a:rPr lang="en-US" altLang="zh-TW" sz="2400" kern="0" dirty="0"/>
              <a:t>The key to </a:t>
            </a:r>
            <a:r>
              <a:rPr lang="en-US" altLang="zh-TW" sz="2400" kern="0" dirty="0" smtClean="0"/>
              <a:t>handle </a:t>
            </a:r>
            <a:r>
              <a:rPr lang="en-US" altLang="zh-TW" sz="2400" kern="0" dirty="0"/>
              <a:t>overloaded names in the symbol table is to link together all possible </a:t>
            </a:r>
            <a:r>
              <a:rPr lang="en-US" altLang="zh-TW" sz="2400" kern="0" dirty="0" smtClean="0"/>
              <a:t>definitions</a:t>
            </a:r>
            <a:endParaRPr lang="en-US" altLang="zh-TW" sz="2400" kern="0" dirty="0"/>
          </a:p>
          <a:p>
            <a:r>
              <a:rPr lang="en-US" altLang="zh-TW" sz="2400" kern="0" dirty="0"/>
              <a:t>Overloading is resolved when a unique meaning can be </a:t>
            </a:r>
            <a:r>
              <a:rPr lang="en-US" altLang="zh-TW" sz="2400" kern="0" dirty="0" smtClean="0"/>
              <a:t>determined</a:t>
            </a:r>
            <a:endParaRPr lang="en-US" altLang="zh-TW" sz="2400" kern="0" dirty="0"/>
          </a:p>
          <a:p>
            <a:pPr>
              <a:buFontTx/>
              <a:buNone/>
            </a:pPr>
            <a:r>
              <a:rPr lang="en-US" altLang="zh-TW" sz="2400" kern="0" dirty="0"/>
              <a:t>	function “+” (</a:t>
            </a:r>
            <a:r>
              <a:rPr lang="en-US" altLang="zh-TW" sz="2400" kern="0" dirty="0" err="1" smtClean="0"/>
              <a:t>x,y</a:t>
            </a:r>
            <a:r>
              <a:rPr lang="en-US" altLang="zh-TW" sz="2400" kern="0" dirty="0"/>
              <a:t>: complex) return complex</a:t>
            </a:r>
          </a:p>
          <a:p>
            <a:pPr>
              <a:buFontTx/>
              <a:buNone/>
            </a:pPr>
            <a:r>
              <a:rPr lang="en-US" altLang="zh-TW" sz="2400" kern="0" dirty="0"/>
              <a:t>	</a:t>
            </a:r>
            <a:r>
              <a:rPr lang="en-US" altLang="zh-TW" sz="2400" kern="0" dirty="0" smtClean="0"/>
              <a:t>function “+” (</a:t>
            </a:r>
            <a:r>
              <a:rPr lang="en-US" altLang="zh-TW" sz="2400" kern="0" dirty="0" err="1" smtClean="0"/>
              <a:t>x,y</a:t>
            </a:r>
            <a:r>
              <a:rPr lang="en-US" altLang="zh-TW" sz="2400" kern="0" dirty="0" smtClean="0"/>
              <a:t>: integer ) return complex</a:t>
            </a:r>
          </a:p>
          <a:p>
            <a:pPr>
              <a:buFontTx/>
              <a:buNone/>
            </a:pPr>
            <a:r>
              <a:rPr lang="en-US" altLang="zh-TW" sz="2400" kern="0" dirty="0" smtClean="0"/>
              <a:t>	function “+” (</a:t>
            </a:r>
            <a:r>
              <a:rPr lang="en-US" altLang="zh-TW" sz="2400" kern="0" dirty="0" err="1" smtClean="0"/>
              <a:t>x,y</a:t>
            </a:r>
            <a:r>
              <a:rPr lang="en-US" altLang="zh-TW" sz="2400" kern="0" dirty="0" smtClean="0"/>
              <a:t>: integer ) return integer</a:t>
            </a:r>
          </a:p>
          <a:p>
            <a:pPr>
              <a:buFontTx/>
              <a:buNone/>
            </a:pPr>
            <a:r>
              <a:rPr lang="en-US" altLang="zh-TW" sz="2400" kern="0" dirty="0"/>
              <a:t>	</a:t>
            </a:r>
            <a:r>
              <a:rPr lang="en-US" altLang="zh-TW" sz="2400" kern="0" dirty="0" smtClean="0"/>
              <a:t>x, y: </a:t>
            </a:r>
            <a:r>
              <a:rPr lang="en-US" altLang="zh-TW" sz="2400" kern="0" dirty="0"/>
              <a:t>complex	then </a:t>
            </a:r>
            <a:r>
              <a:rPr lang="en-US" altLang="zh-TW" sz="2400" kern="0" dirty="0" err="1" smtClean="0"/>
              <a:t>x+y</a:t>
            </a:r>
            <a:r>
              <a:rPr lang="en-US" altLang="zh-TW" sz="2400" kern="0" dirty="0" smtClean="0"/>
              <a:t> </a:t>
            </a:r>
            <a:r>
              <a:rPr lang="en-US" altLang="zh-TW" sz="2400" kern="0" dirty="0"/>
              <a:t>is not ambiguous</a:t>
            </a:r>
          </a:p>
          <a:p>
            <a:pPr>
              <a:buFontTx/>
              <a:buNone/>
            </a:pPr>
            <a:r>
              <a:rPr lang="en-US" altLang="zh-TW" sz="2400" kern="0" dirty="0"/>
              <a:t>	but what if </a:t>
            </a:r>
            <a:r>
              <a:rPr lang="en-US" altLang="zh-TW" sz="2400" kern="0" dirty="0" smtClean="0"/>
              <a:t>x and y </a:t>
            </a:r>
            <a:r>
              <a:rPr lang="en-US" altLang="zh-TW" sz="2400" kern="0" dirty="0"/>
              <a:t>are </a:t>
            </a:r>
            <a:r>
              <a:rPr lang="en-US" altLang="zh-TW" sz="2400" kern="0" dirty="0" smtClean="0"/>
              <a:t>integers?</a:t>
            </a:r>
            <a:endParaRPr lang="en-US" altLang="zh-TW" sz="2800" kern="0" dirty="0"/>
          </a:p>
        </p:txBody>
      </p:sp>
    </p:spTree>
    <p:extLst>
      <p:ext uri="{BB962C8B-B14F-4D97-AF65-F5344CB8AC3E}">
        <p14:creationId xmlns:p14="http://schemas.microsoft.com/office/powerpoint/2010/main" val="1751486565"/>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0"/>
          </p:nvPr>
        </p:nvSpPr>
        <p:spPr/>
        <p:txBody>
          <a:bodyPr/>
          <a:lstStyle/>
          <a:p>
            <a:fld id="{D9B6BDF2-6896-4B98-8776-C18582F63BA5}" type="slidenum">
              <a:rPr lang="zh-TW" altLang="en-US" smtClean="0"/>
              <a:pPr/>
              <a:t>53</a:t>
            </a:fld>
            <a:endParaRPr lang="zh-TW" altLang="en-US"/>
          </a:p>
        </p:txBody>
      </p:sp>
      <p:sp>
        <p:nvSpPr>
          <p:cNvPr id="3" name="Rectangle 2">
            <a:extLst>
              <a:ext uri="{FF2B5EF4-FFF2-40B4-BE49-F238E27FC236}">
                <a16:creationId xmlns:a16="http://schemas.microsoft.com/office/drawing/2014/main" id="{76A860A1-F493-4A0E-9E47-3FA50F8BEC8C}"/>
              </a:ext>
            </a:extLst>
          </p:cNvPr>
          <p:cNvSpPr>
            <a:spLocks noGrp="1"/>
          </p:cNvSpPr>
          <p:nvPr>
            <p:ph type="title"/>
          </p:nvPr>
        </p:nvSpPr>
        <p:spPr>
          <a:xfrm>
            <a:off x="981733" y="128239"/>
            <a:ext cx="9647237" cy="679450"/>
          </a:xfrm>
        </p:spPr>
        <p:txBody>
          <a:bodyPr/>
          <a:lstStyle/>
          <a:p>
            <a:r>
              <a:rPr lang="en-US" altLang="zh-TW" sz="4000" dirty="0">
                <a:ea typeface="新細明體" panose="02020500000000000000" pitchFamily="18" charset="-120"/>
              </a:rPr>
              <a:t>Overloading (2) </a:t>
            </a:r>
          </a:p>
        </p:txBody>
      </p:sp>
      <p:sp>
        <p:nvSpPr>
          <p:cNvPr id="4" name="Rectangle 3">
            <a:extLst>
              <a:ext uri="{FF2B5EF4-FFF2-40B4-BE49-F238E27FC236}">
                <a16:creationId xmlns:a16="http://schemas.microsoft.com/office/drawing/2014/main" id="{B541AED3-33A1-4EB4-B44C-57D56B62752E}"/>
              </a:ext>
            </a:extLst>
          </p:cNvPr>
          <p:cNvSpPr txBox="1">
            <a:spLocks/>
          </p:cNvSpPr>
          <p:nvPr/>
        </p:nvSpPr>
        <p:spPr bwMode="auto">
          <a:xfrm>
            <a:off x="1232453" y="1188010"/>
            <a:ext cx="10057982" cy="403850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882" indent="-342882" algn="l" rtl="0" eaLnBrk="1" fontAlgn="base" hangingPunct="1">
              <a:spcBef>
                <a:spcPct val="20000"/>
              </a:spcBef>
              <a:spcAft>
                <a:spcPct val="0"/>
              </a:spcAft>
              <a:buClr>
                <a:srgbClr val="0000FF"/>
              </a:buClr>
              <a:buSzPct val="80000"/>
              <a:buFont typeface="Wingdings" pitchFamily="2" charset="2"/>
              <a:buChar char="l"/>
              <a:defRPr kumimoji="1" sz="3733">
                <a:solidFill>
                  <a:schemeClr val="tx1"/>
                </a:solidFill>
                <a:latin typeface="Calibri" pitchFamily="34" charset="0"/>
                <a:ea typeface="標楷體" pitchFamily="65" charset="-120"/>
                <a:cs typeface="+mn-cs"/>
              </a:defRPr>
            </a:lvl1pPr>
            <a:lvl2pPr marL="742913" indent="-285737" algn="l" rtl="0" eaLnBrk="1" fontAlgn="base" hangingPunct="1">
              <a:spcBef>
                <a:spcPct val="20000"/>
              </a:spcBef>
              <a:spcAft>
                <a:spcPct val="0"/>
              </a:spcAft>
              <a:buClr>
                <a:srgbClr val="0000FF"/>
              </a:buClr>
              <a:buSzPct val="90000"/>
              <a:buFont typeface="Arial" charset="0"/>
              <a:buChar char="–"/>
              <a:defRPr kumimoji="1" sz="3200">
                <a:solidFill>
                  <a:schemeClr val="tx1"/>
                </a:solidFill>
                <a:latin typeface="Calibri" pitchFamily="34" charset="0"/>
                <a:ea typeface="標楷體" pitchFamily="65" charset="-120"/>
              </a:defRPr>
            </a:lvl2pPr>
            <a:lvl3pPr marL="1142943" indent="-228589" algn="l" rtl="0" eaLnBrk="1" fontAlgn="base" hangingPunct="1">
              <a:spcBef>
                <a:spcPct val="20000"/>
              </a:spcBef>
              <a:spcAft>
                <a:spcPct val="0"/>
              </a:spcAft>
              <a:buChar char="•"/>
              <a:defRPr kumimoji="1" sz="2667">
                <a:solidFill>
                  <a:schemeClr val="tx1"/>
                </a:solidFill>
                <a:latin typeface="Calibri" pitchFamily="34" charset="0"/>
                <a:ea typeface="標楷體" pitchFamily="65" charset="-120"/>
                <a:cs typeface="Calibri" pitchFamily="34" charset="0"/>
              </a:defRPr>
            </a:lvl3pPr>
            <a:lvl4pPr marL="1600121" indent="-228589" algn="l" rtl="0" eaLnBrk="1" fontAlgn="base" hangingPunct="1">
              <a:spcBef>
                <a:spcPct val="20000"/>
              </a:spcBef>
              <a:spcAft>
                <a:spcPct val="0"/>
              </a:spcAft>
              <a:buChar char="–"/>
              <a:defRPr kumimoji="1" sz="2400">
                <a:solidFill>
                  <a:schemeClr val="tx1"/>
                </a:solidFill>
                <a:latin typeface="Calibri" pitchFamily="34" charset="0"/>
                <a:ea typeface="標楷體" pitchFamily="65" charset="-120"/>
                <a:cs typeface="Calibri" pitchFamily="34" charset="0"/>
              </a:defRPr>
            </a:lvl4pPr>
            <a:lvl5pPr marL="2057298" indent="-228589" algn="l" rtl="0" eaLnBrk="1" fontAlgn="base" hangingPunct="1">
              <a:spcBef>
                <a:spcPct val="20000"/>
              </a:spcBef>
              <a:spcAft>
                <a:spcPct val="0"/>
              </a:spcAft>
              <a:buChar char="»"/>
              <a:defRPr kumimoji="1" sz="2133">
                <a:solidFill>
                  <a:schemeClr val="tx1"/>
                </a:solidFill>
                <a:latin typeface="Calibri" pitchFamily="34" charset="0"/>
                <a:ea typeface="標楷體" pitchFamily="65" charset="-120"/>
                <a:cs typeface="Calibri" pitchFamily="34" charset="0"/>
              </a:defRPr>
            </a:lvl5pPr>
            <a:lvl6pPr marL="2514476" indent="-228589" algn="l" rtl="0" eaLnBrk="1" fontAlgn="base" hangingPunct="1">
              <a:spcBef>
                <a:spcPct val="20000"/>
              </a:spcBef>
              <a:spcAft>
                <a:spcPct val="0"/>
              </a:spcAft>
              <a:buChar char="»"/>
              <a:defRPr kumimoji="1" sz="2000">
                <a:solidFill>
                  <a:schemeClr val="tx1"/>
                </a:solidFill>
                <a:latin typeface="+mn-lt"/>
                <a:ea typeface="+mn-ea"/>
              </a:defRPr>
            </a:lvl6pPr>
            <a:lvl7pPr marL="2971652" indent="-228589" algn="l" rtl="0" eaLnBrk="1" fontAlgn="base" hangingPunct="1">
              <a:spcBef>
                <a:spcPct val="20000"/>
              </a:spcBef>
              <a:spcAft>
                <a:spcPct val="0"/>
              </a:spcAft>
              <a:buChar char="»"/>
              <a:defRPr kumimoji="1" sz="2000">
                <a:solidFill>
                  <a:schemeClr val="tx1"/>
                </a:solidFill>
                <a:latin typeface="+mn-lt"/>
                <a:ea typeface="+mn-ea"/>
              </a:defRPr>
            </a:lvl7pPr>
            <a:lvl8pPr marL="3428829" indent="-228589" algn="l" rtl="0" eaLnBrk="1" fontAlgn="base" hangingPunct="1">
              <a:spcBef>
                <a:spcPct val="20000"/>
              </a:spcBef>
              <a:spcAft>
                <a:spcPct val="0"/>
              </a:spcAft>
              <a:buChar char="»"/>
              <a:defRPr kumimoji="1" sz="2000">
                <a:solidFill>
                  <a:schemeClr val="tx1"/>
                </a:solidFill>
                <a:latin typeface="+mn-lt"/>
                <a:ea typeface="+mn-ea"/>
              </a:defRPr>
            </a:lvl8pPr>
            <a:lvl9pPr marL="3886007" indent="-228589" algn="l" rtl="0" eaLnBrk="1" fontAlgn="base" hangingPunct="1">
              <a:spcBef>
                <a:spcPct val="20000"/>
              </a:spcBef>
              <a:spcAft>
                <a:spcPct val="0"/>
              </a:spcAft>
              <a:buChar char="»"/>
              <a:defRPr kumimoji="1" sz="2000">
                <a:solidFill>
                  <a:schemeClr val="tx1"/>
                </a:solidFill>
                <a:latin typeface="+mn-lt"/>
                <a:ea typeface="+mn-ea"/>
              </a:defRPr>
            </a:lvl9pPr>
          </a:lstStyle>
          <a:p>
            <a:pPr>
              <a:lnSpc>
                <a:spcPct val="90000"/>
              </a:lnSpc>
              <a:buFontTx/>
              <a:buNone/>
            </a:pPr>
            <a:r>
              <a:rPr lang="en-US" altLang="zh-TW" sz="2400" kern="0" dirty="0" smtClean="0"/>
              <a:t>	function “+” (</a:t>
            </a:r>
            <a:r>
              <a:rPr lang="en-US" altLang="zh-TW" sz="2400" kern="0" dirty="0" err="1" smtClean="0"/>
              <a:t>x,y</a:t>
            </a:r>
            <a:r>
              <a:rPr lang="en-US" altLang="zh-TW" sz="2400" kern="0" dirty="0" smtClean="0"/>
              <a:t>: complex) return complex</a:t>
            </a:r>
          </a:p>
          <a:p>
            <a:pPr>
              <a:lnSpc>
                <a:spcPct val="90000"/>
              </a:lnSpc>
              <a:buFontTx/>
              <a:buNone/>
            </a:pPr>
            <a:r>
              <a:rPr lang="en-US" altLang="zh-TW" sz="2400" kern="0" dirty="0"/>
              <a:t>	function “+” (</a:t>
            </a:r>
            <a:r>
              <a:rPr lang="en-US" altLang="zh-TW" sz="2400" kern="0" dirty="0" err="1"/>
              <a:t>x,y</a:t>
            </a:r>
            <a:r>
              <a:rPr lang="en-US" altLang="zh-TW" sz="2400" kern="0" dirty="0"/>
              <a:t>: integer ) return complex</a:t>
            </a:r>
          </a:p>
          <a:p>
            <a:pPr>
              <a:lnSpc>
                <a:spcPct val="90000"/>
              </a:lnSpc>
              <a:buFontTx/>
              <a:buNone/>
            </a:pPr>
            <a:r>
              <a:rPr lang="en-US" altLang="zh-TW" sz="2400" kern="0" dirty="0"/>
              <a:t>	function “+” (</a:t>
            </a:r>
            <a:r>
              <a:rPr lang="en-US" altLang="zh-TW" sz="2400" kern="0" dirty="0" err="1"/>
              <a:t>x,y</a:t>
            </a:r>
            <a:r>
              <a:rPr lang="en-US" altLang="zh-TW" sz="2400" kern="0" dirty="0"/>
              <a:t>: integer ) return integer</a:t>
            </a:r>
          </a:p>
          <a:p>
            <a:pPr>
              <a:lnSpc>
                <a:spcPct val="90000"/>
              </a:lnSpc>
              <a:buFontTx/>
              <a:buNone/>
            </a:pPr>
            <a:r>
              <a:rPr lang="en-US" altLang="zh-TW" sz="2400" kern="0" dirty="0"/>
              <a:t>	</a:t>
            </a:r>
          </a:p>
          <a:p>
            <a:pPr>
              <a:lnSpc>
                <a:spcPct val="90000"/>
              </a:lnSpc>
              <a:buFontTx/>
              <a:buNone/>
            </a:pPr>
            <a:r>
              <a:rPr lang="en-US" altLang="zh-TW" sz="2400" kern="0" dirty="0"/>
              <a:t>	R = A + B + C		what is the type of R if A, B, C are integer?</a:t>
            </a:r>
          </a:p>
          <a:p>
            <a:pPr>
              <a:lnSpc>
                <a:spcPct val="90000"/>
              </a:lnSpc>
              <a:buFontTx/>
              <a:buNone/>
            </a:pPr>
            <a:r>
              <a:rPr lang="en-US" altLang="zh-TW" sz="2400" kern="0" dirty="0"/>
              <a:t>	R = (A+B) + (C+D) 	</a:t>
            </a:r>
            <a:r>
              <a:rPr lang="en-US" altLang="zh-TW" sz="2400" kern="0" dirty="0" smtClean="0"/>
              <a:t>	what are </a:t>
            </a:r>
            <a:r>
              <a:rPr lang="en-US" altLang="zh-TW" sz="2400" kern="0" dirty="0"/>
              <a:t>the </a:t>
            </a:r>
            <a:r>
              <a:rPr lang="en-US" altLang="zh-TW" sz="2400" kern="0" dirty="0" smtClean="0"/>
              <a:t>types </a:t>
            </a:r>
            <a:r>
              <a:rPr lang="en-US" altLang="zh-TW" sz="2400" kern="0" dirty="0"/>
              <a:t>for (A+B) and (C+D) if</a:t>
            </a:r>
          </a:p>
          <a:p>
            <a:pPr>
              <a:lnSpc>
                <a:spcPct val="90000"/>
              </a:lnSpc>
              <a:buFontTx/>
              <a:buNone/>
            </a:pPr>
            <a:r>
              <a:rPr lang="en-US" altLang="zh-TW" sz="2400" kern="0" dirty="0"/>
              <a:t>					 A,B,C,D are integer</a:t>
            </a:r>
            <a:r>
              <a:rPr lang="en-US" altLang="zh-TW" sz="2400" kern="0" dirty="0" smtClean="0"/>
              <a:t>?</a:t>
            </a:r>
          </a:p>
          <a:p>
            <a:pPr marL="341313" indent="-341313">
              <a:lnSpc>
                <a:spcPct val="90000"/>
              </a:lnSpc>
            </a:pPr>
            <a:r>
              <a:rPr lang="en-US" altLang="zh-TW" sz="2400" kern="0" dirty="0" smtClean="0"/>
              <a:t>Ada requires a complete expression to have a unique type</a:t>
            </a:r>
          </a:p>
          <a:p>
            <a:pPr marL="341313" indent="-341313">
              <a:lnSpc>
                <a:spcPct val="90000"/>
              </a:lnSpc>
            </a:pPr>
            <a:r>
              <a:rPr lang="en-US" altLang="zh-TW" sz="2400" kern="0" dirty="0" smtClean="0"/>
              <a:t>We can use the unique type information to narrow down the type choices for each subexpression</a:t>
            </a:r>
            <a:endParaRPr lang="en-US" altLang="zh-TW" sz="2400" kern="0" dirty="0"/>
          </a:p>
        </p:txBody>
      </p:sp>
    </p:spTree>
    <p:extLst>
      <p:ext uri="{BB962C8B-B14F-4D97-AF65-F5344CB8AC3E}">
        <p14:creationId xmlns:p14="http://schemas.microsoft.com/office/powerpoint/2010/main" val="2186106814"/>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0"/>
          </p:nvPr>
        </p:nvSpPr>
        <p:spPr/>
        <p:txBody>
          <a:bodyPr/>
          <a:lstStyle/>
          <a:p>
            <a:fld id="{D9B6BDF2-6896-4B98-8776-C18582F63BA5}" type="slidenum">
              <a:rPr lang="zh-TW" altLang="en-US" smtClean="0"/>
              <a:pPr/>
              <a:t>54</a:t>
            </a:fld>
            <a:endParaRPr lang="zh-TW" altLang="en-US"/>
          </a:p>
        </p:txBody>
      </p:sp>
      <p:sp>
        <p:nvSpPr>
          <p:cNvPr id="3" name="Rectangle 2">
            <a:extLst>
              <a:ext uri="{FF2B5EF4-FFF2-40B4-BE49-F238E27FC236}">
                <a16:creationId xmlns:a16="http://schemas.microsoft.com/office/drawing/2014/main" id="{A76EA323-FC90-426D-9538-4ECA3175A4AB}"/>
              </a:ext>
            </a:extLst>
          </p:cNvPr>
          <p:cNvSpPr>
            <a:spLocks noGrp="1"/>
          </p:cNvSpPr>
          <p:nvPr>
            <p:ph type="title"/>
          </p:nvPr>
        </p:nvSpPr>
        <p:spPr>
          <a:xfrm>
            <a:off x="952307" y="85492"/>
            <a:ext cx="9659937" cy="755650"/>
          </a:xfrm>
        </p:spPr>
        <p:txBody>
          <a:bodyPr/>
          <a:lstStyle/>
          <a:p>
            <a:r>
              <a:rPr lang="en-US" altLang="zh-TW" sz="4000" dirty="0">
                <a:ea typeface="新細明體" panose="02020500000000000000" pitchFamily="18" charset="-120"/>
              </a:rPr>
              <a:t>Type inferred aliasing analysis</a:t>
            </a:r>
          </a:p>
        </p:txBody>
      </p:sp>
      <p:sp>
        <p:nvSpPr>
          <p:cNvPr id="4" name="Rectangle 3">
            <a:extLst>
              <a:ext uri="{FF2B5EF4-FFF2-40B4-BE49-F238E27FC236}">
                <a16:creationId xmlns:a16="http://schemas.microsoft.com/office/drawing/2014/main" id="{190BA848-F930-4C24-A62C-B1AA378AD192}"/>
              </a:ext>
            </a:extLst>
          </p:cNvPr>
          <p:cNvSpPr txBox="1">
            <a:spLocks/>
          </p:cNvSpPr>
          <p:nvPr/>
        </p:nvSpPr>
        <p:spPr bwMode="auto">
          <a:xfrm>
            <a:off x="736754" y="1223418"/>
            <a:ext cx="8897899" cy="355294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882" indent="-342882" algn="l" rtl="0" eaLnBrk="1" fontAlgn="base" hangingPunct="1">
              <a:spcBef>
                <a:spcPct val="20000"/>
              </a:spcBef>
              <a:spcAft>
                <a:spcPct val="0"/>
              </a:spcAft>
              <a:buClr>
                <a:srgbClr val="0000FF"/>
              </a:buClr>
              <a:buSzPct val="80000"/>
              <a:buFont typeface="Wingdings" pitchFamily="2" charset="2"/>
              <a:buChar char="l"/>
              <a:defRPr kumimoji="1" sz="3733">
                <a:solidFill>
                  <a:schemeClr val="tx1"/>
                </a:solidFill>
                <a:latin typeface="Calibri" pitchFamily="34" charset="0"/>
                <a:ea typeface="標楷體" pitchFamily="65" charset="-120"/>
                <a:cs typeface="+mn-cs"/>
              </a:defRPr>
            </a:lvl1pPr>
            <a:lvl2pPr marL="742913" indent="-285737" algn="l" rtl="0" eaLnBrk="1" fontAlgn="base" hangingPunct="1">
              <a:spcBef>
                <a:spcPct val="20000"/>
              </a:spcBef>
              <a:spcAft>
                <a:spcPct val="0"/>
              </a:spcAft>
              <a:buClr>
                <a:srgbClr val="0000FF"/>
              </a:buClr>
              <a:buSzPct val="90000"/>
              <a:buFont typeface="Arial" charset="0"/>
              <a:buChar char="–"/>
              <a:defRPr kumimoji="1" sz="3200">
                <a:solidFill>
                  <a:schemeClr val="tx1"/>
                </a:solidFill>
                <a:latin typeface="Calibri" pitchFamily="34" charset="0"/>
                <a:ea typeface="標楷體" pitchFamily="65" charset="-120"/>
              </a:defRPr>
            </a:lvl2pPr>
            <a:lvl3pPr marL="1142943" indent="-228589" algn="l" rtl="0" eaLnBrk="1" fontAlgn="base" hangingPunct="1">
              <a:spcBef>
                <a:spcPct val="20000"/>
              </a:spcBef>
              <a:spcAft>
                <a:spcPct val="0"/>
              </a:spcAft>
              <a:buChar char="•"/>
              <a:defRPr kumimoji="1" sz="2667">
                <a:solidFill>
                  <a:schemeClr val="tx1"/>
                </a:solidFill>
                <a:latin typeface="Calibri" pitchFamily="34" charset="0"/>
                <a:ea typeface="標楷體" pitchFamily="65" charset="-120"/>
                <a:cs typeface="Calibri" pitchFamily="34" charset="0"/>
              </a:defRPr>
            </a:lvl3pPr>
            <a:lvl4pPr marL="1600121" indent="-228589" algn="l" rtl="0" eaLnBrk="1" fontAlgn="base" hangingPunct="1">
              <a:spcBef>
                <a:spcPct val="20000"/>
              </a:spcBef>
              <a:spcAft>
                <a:spcPct val="0"/>
              </a:spcAft>
              <a:buChar char="–"/>
              <a:defRPr kumimoji="1" sz="2400">
                <a:solidFill>
                  <a:schemeClr val="tx1"/>
                </a:solidFill>
                <a:latin typeface="Calibri" pitchFamily="34" charset="0"/>
                <a:ea typeface="標楷體" pitchFamily="65" charset="-120"/>
                <a:cs typeface="Calibri" pitchFamily="34" charset="0"/>
              </a:defRPr>
            </a:lvl4pPr>
            <a:lvl5pPr marL="2057298" indent="-228589" algn="l" rtl="0" eaLnBrk="1" fontAlgn="base" hangingPunct="1">
              <a:spcBef>
                <a:spcPct val="20000"/>
              </a:spcBef>
              <a:spcAft>
                <a:spcPct val="0"/>
              </a:spcAft>
              <a:buChar char="»"/>
              <a:defRPr kumimoji="1" sz="2133">
                <a:solidFill>
                  <a:schemeClr val="tx1"/>
                </a:solidFill>
                <a:latin typeface="Calibri" pitchFamily="34" charset="0"/>
                <a:ea typeface="標楷體" pitchFamily="65" charset="-120"/>
                <a:cs typeface="Calibri" pitchFamily="34" charset="0"/>
              </a:defRPr>
            </a:lvl5pPr>
            <a:lvl6pPr marL="2514476" indent="-228589" algn="l" rtl="0" eaLnBrk="1" fontAlgn="base" hangingPunct="1">
              <a:spcBef>
                <a:spcPct val="20000"/>
              </a:spcBef>
              <a:spcAft>
                <a:spcPct val="0"/>
              </a:spcAft>
              <a:buChar char="»"/>
              <a:defRPr kumimoji="1" sz="2000">
                <a:solidFill>
                  <a:schemeClr val="tx1"/>
                </a:solidFill>
                <a:latin typeface="+mn-lt"/>
                <a:ea typeface="+mn-ea"/>
              </a:defRPr>
            </a:lvl6pPr>
            <a:lvl7pPr marL="2971652" indent="-228589" algn="l" rtl="0" eaLnBrk="1" fontAlgn="base" hangingPunct="1">
              <a:spcBef>
                <a:spcPct val="20000"/>
              </a:spcBef>
              <a:spcAft>
                <a:spcPct val="0"/>
              </a:spcAft>
              <a:buChar char="»"/>
              <a:defRPr kumimoji="1" sz="2000">
                <a:solidFill>
                  <a:schemeClr val="tx1"/>
                </a:solidFill>
                <a:latin typeface="+mn-lt"/>
                <a:ea typeface="+mn-ea"/>
              </a:defRPr>
            </a:lvl7pPr>
            <a:lvl8pPr marL="3428829" indent="-228589" algn="l" rtl="0" eaLnBrk="1" fontAlgn="base" hangingPunct="1">
              <a:spcBef>
                <a:spcPct val="20000"/>
              </a:spcBef>
              <a:spcAft>
                <a:spcPct val="0"/>
              </a:spcAft>
              <a:buChar char="»"/>
              <a:defRPr kumimoji="1" sz="2000">
                <a:solidFill>
                  <a:schemeClr val="tx1"/>
                </a:solidFill>
                <a:latin typeface="+mn-lt"/>
                <a:ea typeface="+mn-ea"/>
              </a:defRPr>
            </a:lvl8pPr>
            <a:lvl9pPr marL="3886007" indent="-228589" algn="l" rtl="0" eaLnBrk="1" fontAlgn="base" hangingPunct="1">
              <a:spcBef>
                <a:spcPct val="20000"/>
              </a:spcBef>
              <a:spcAft>
                <a:spcPct val="0"/>
              </a:spcAft>
              <a:buChar char="»"/>
              <a:defRPr kumimoji="1" sz="2000">
                <a:solidFill>
                  <a:schemeClr val="tx1"/>
                </a:solidFill>
                <a:latin typeface="+mn-lt"/>
                <a:ea typeface="+mn-ea"/>
              </a:defRPr>
            </a:lvl9pPr>
          </a:lstStyle>
          <a:p>
            <a:pPr lvl="1">
              <a:buFontTx/>
              <a:buNone/>
            </a:pPr>
            <a:r>
              <a:rPr lang="en-US" altLang="zh-TW" sz="2800" kern="0" dirty="0"/>
              <a:t>{</a:t>
            </a:r>
          </a:p>
          <a:p>
            <a:pPr lvl="1">
              <a:buFontTx/>
              <a:buNone/>
            </a:pPr>
            <a:r>
              <a:rPr lang="en-US" altLang="zh-TW" sz="2800" kern="0" dirty="0"/>
              <a:t>		a = f(x);</a:t>
            </a:r>
          </a:p>
          <a:p>
            <a:pPr lvl="1">
              <a:buFontTx/>
              <a:buNone/>
            </a:pPr>
            <a:r>
              <a:rPr lang="en-US" altLang="zh-TW" sz="2800" kern="0" dirty="0"/>
              <a:t>		*p = b;</a:t>
            </a:r>
          </a:p>
          <a:p>
            <a:pPr lvl="1">
              <a:buFontTx/>
              <a:buNone/>
            </a:pPr>
            <a:r>
              <a:rPr lang="en-US" altLang="zh-TW" sz="2800" kern="0" dirty="0"/>
              <a:t>		c = a + c;</a:t>
            </a:r>
          </a:p>
          <a:p>
            <a:pPr lvl="1">
              <a:buFontTx/>
              <a:buNone/>
            </a:pPr>
            <a:r>
              <a:rPr lang="en-US" altLang="zh-TW" sz="2800" kern="0" dirty="0"/>
              <a:t>}</a:t>
            </a:r>
          </a:p>
          <a:p>
            <a:pPr lvl="1">
              <a:buFontTx/>
              <a:buNone/>
            </a:pPr>
            <a:r>
              <a:rPr lang="en-US" altLang="zh-TW" sz="2800" kern="0" dirty="0"/>
              <a:t>Can we reuse a ?</a:t>
            </a:r>
          </a:p>
          <a:p>
            <a:pPr lvl="1">
              <a:buFontTx/>
              <a:buNone/>
            </a:pPr>
            <a:r>
              <a:rPr lang="en-US" altLang="zh-TW" sz="2800" kern="0" dirty="0"/>
              <a:t>Can we schedule the load of c ahead of the store of *p?  </a:t>
            </a:r>
          </a:p>
        </p:txBody>
      </p:sp>
      <p:sp>
        <p:nvSpPr>
          <p:cNvPr id="5" name="Text Box 4">
            <a:extLst>
              <a:ext uri="{FF2B5EF4-FFF2-40B4-BE49-F238E27FC236}">
                <a16:creationId xmlns:a16="http://schemas.microsoft.com/office/drawing/2014/main" id="{75BAF9AB-DCCB-4385-B82A-2F29ABC47A50}"/>
              </a:ext>
            </a:extLst>
          </p:cNvPr>
          <p:cNvSpPr txBox="1">
            <a:spLocks noChangeArrowheads="1"/>
          </p:cNvSpPr>
          <p:nvPr/>
        </p:nvSpPr>
        <p:spPr bwMode="auto">
          <a:xfrm>
            <a:off x="3698965" y="5050328"/>
            <a:ext cx="5332614" cy="400110"/>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zh-TW" sz="2000" dirty="0">
                <a:latin typeface="Arial" panose="020B0604020202020204" pitchFamily="34" charset="0"/>
              </a:rPr>
              <a:t>Yes, if data type of *p is different from a and c</a:t>
            </a:r>
          </a:p>
        </p:txBody>
      </p:sp>
      <p:sp>
        <p:nvSpPr>
          <p:cNvPr id="6" name="Rectangle 1">
            <a:extLst>
              <a:ext uri="{FF2B5EF4-FFF2-40B4-BE49-F238E27FC236}">
                <a16:creationId xmlns:a16="http://schemas.microsoft.com/office/drawing/2014/main" id="{8553AE3B-7872-4C06-A5F9-344E3C72FEAD}"/>
              </a:ext>
            </a:extLst>
          </p:cNvPr>
          <p:cNvSpPr/>
          <p:nvPr/>
        </p:nvSpPr>
        <p:spPr bwMode="auto">
          <a:xfrm>
            <a:off x="3808141" y="3876261"/>
            <a:ext cx="2413756" cy="41744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a:lstStyle/>
          <a:p>
            <a:pPr eaLnBrk="1" hangingPunct="1">
              <a:defRPr/>
            </a:pPr>
            <a:r>
              <a:rPr lang="en-US" sz="2000" dirty="0">
                <a:latin typeface="Arial" charset="0"/>
              </a:rPr>
              <a:t>Register Allocation</a:t>
            </a:r>
          </a:p>
        </p:txBody>
      </p:sp>
      <p:sp>
        <p:nvSpPr>
          <p:cNvPr id="8" name="Rectangle 5">
            <a:extLst>
              <a:ext uri="{FF2B5EF4-FFF2-40B4-BE49-F238E27FC236}">
                <a16:creationId xmlns:a16="http://schemas.microsoft.com/office/drawing/2014/main" id="{16F5DF94-9359-4555-B48D-9273D921C0DF}"/>
              </a:ext>
            </a:extLst>
          </p:cNvPr>
          <p:cNvSpPr/>
          <p:nvPr/>
        </p:nvSpPr>
        <p:spPr bwMode="auto">
          <a:xfrm>
            <a:off x="9417205" y="4393096"/>
            <a:ext cx="2133600" cy="388726"/>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a:lstStyle/>
          <a:p>
            <a:pPr eaLnBrk="1" hangingPunct="1">
              <a:defRPr/>
            </a:pPr>
            <a:r>
              <a:rPr lang="en-US" sz="2000" dirty="0">
                <a:latin typeface="Arial" charset="0"/>
              </a:rPr>
              <a:t>Code Scheduling</a:t>
            </a:r>
          </a:p>
        </p:txBody>
      </p:sp>
    </p:spTree>
    <p:extLst>
      <p:ext uri="{BB962C8B-B14F-4D97-AF65-F5344CB8AC3E}">
        <p14:creationId xmlns:p14="http://schemas.microsoft.com/office/powerpoint/2010/main" val="7765875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8" grpId="0" animBg="1"/>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0"/>
          </p:nvPr>
        </p:nvSpPr>
        <p:spPr/>
        <p:txBody>
          <a:bodyPr/>
          <a:lstStyle/>
          <a:p>
            <a:fld id="{D9B6BDF2-6896-4B98-8776-C18582F63BA5}" type="slidenum">
              <a:rPr lang="zh-TW" altLang="en-US" smtClean="0"/>
              <a:pPr/>
              <a:t>55</a:t>
            </a:fld>
            <a:endParaRPr lang="zh-TW" altLang="en-US"/>
          </a:p>
        </p:txBody>
      </p:sp>
      <p:sp>
        <p:nvSpPr>
          <p:cNvPr id="3" name="Rectangle 2">
            <a:extLst>
              <a:ext uri="{FF2B5EF4-FFF2-40B4-BE49-F238E27FC236}">
                <a16:creationId xmlns:a16="http://schemas.microsoft.com/office/drawing/2014/main" id="{90A3A2F8-4C7E-4CB4-9CAF-7C07292BEBBB}"/>
              </a:ext>
            </a:extLst>
          </p:cNvPr>
          <p:cNvSpPr>
            <a:spLocks noGrp="1"/>
          </p:cNvSpPr>
          <p:nvPr>
            <p:ph type="title"/>
          </p:nvPr>
        </p:nvSpPr>
        <p:spPr>
          <a:xfrm>
            <a:off x="952307" y="85492"/>
            <a:ext cx="10812230" cy="755650"/>
          </a:xfrm>
        </p:spPr>
        <p:txBody>
          <a:bodyPr/>
          <a:lstStyle/>
          <a:p>
            <a:r>
              <a:rPr lang="en-US" altLang="zh-TW" sz="3600" dirty="0"/>
              <a:t>How to </a:t>
            </a:r>
            <a:r>
              <a:rPr lang="en-US" altLang="zh-TW" sz="3600" dirty="0" smtClean="0"/>
              <a:t>Tell </a:t>
            </a:r>
            <a:r>
              <a:rPr lang="en-US" altLang="zh-TW" sz="3600" dirty="0"/>
              <a:t>if </a:t>
            </a:r>
            <a:r>
              <a:rPr lang="en-US" altLang="zh-TW" sz="3600" dirty="0" smtClean="0"/>
              <a:t>Two </a:t>
            </a:r>
            <a:r>
              <a:rPr lang="en-US" altLang="zh-TW" sz="3600" dirty="0"/>
              <a:t>T</a:t>
            </a:r>
            <a:r>
              <a:rPr lang="en-US" altLang="zh-TW" sz="3600" dirty="0" smtClean="0"/>
              <a:t>ype </a:t>
            </a:r>
            <a:r>
              <a:rPr lang="en-US" altLang="zh-TW" sz="3600" dirty="0"/>
              <a:t>E</a:t>
            </a:r>
            <a:r>
              <a:rPr lang="en-US" altLang="zh-TW" sz="3600" dirty="0" smtClean="0"/>
              <a:t>xpressions </a:t>
            </a:r>
            <a:r>
              <a:rPr lang="en-US" altLang="zh-TW" sz="3600" dirty="0"/>
              <a:t>A</a:t>
            </a:r>
            <a:r>
              <a:rPr lang="en-US" altLang="zh-TW" sz="3600" dirty="0" smtClean="0"/>
              <a:t>re </a:t>
            </a:r>
            <a:r>
              <a:rPr lang="en-US" altLang="zh-TW" sz="3600" dirty="0"/>
              <a:t>I</a:t>
            </a:r>
            <a:r>
              <a:rPr lang="en-US" altLang="zh-TW" sz="3600" dirty="0" smtClean="0"/>
              <a:t>dentical </a:t>
            </a:r>
            <a:r>
              <a:rPr lang="en-US" altLang="zh-TW" sz="3600" dirty="0"/>
              <a:t>(1)</a:t>
            </a:r>
            <a:endParaRPr lang="en-US" altLang="zh-TW" sz="3600" dirty="0">
              <a:ea typeface="新細明體" panose="02020500000000000000" pitchFamily="18" charset="-120"/>
            </a:endParaRPr>
          </a:p>
        </p:txBody>
      </p:sp>
      <p:sp>
        <p:nvSpPr>
          <p:cNvPr id="4" name="Rectangle 3">
            <a:extLst>
              <a:ext uri="{FF2B5EF4-FFF2-40B4-BE49-F238E27FC236}">
                <a16:creationId xmlns:a16="http://schemas.microsoft.com/office/drawing/2014/main" id="{3B8FF888-9188-4D7B-BBB8-2D1946D85465}"/>
              </a:ext>
            </a:extLst>
          </p:cNvPr>
          <p:cNvSpPr txBox="1">
            <a:spLocks/>
          </p:cNvSpPr>
          <p:nvPr/>
        </p:nvSpPr>
        <p:spPr bwMode="auto">
          <a:xfrm>
            <a:off x="1799468" y="4478590"/>
            <a:ext cx="8129238" cy="92829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882" indent="-342882" algn="l" rtl="0" eaLnBrk="1" fontAlgn="base" hangingPunct="1">
              <a:spcBef>
                <a:spcPct val="20000"/>
              </a:spcBef>
              <a:spcAft>
                <a:spcPct val="0"/>
              </a:spcAft>
              <a:buClr>
                <a:srgbClr val="0000FF"/>
              </a:buClr>
              <a:buSzPct val="80000"/>
              <a:buFont typeface="Wingdings" pitchFamily="2" charset="2"/>
              <a:buChar char="l"/>
              <a:defRPr kumimoji="1" sz="3733">
                <a:solidFill>
                  <a:schemeClr val="tx1"/>
                </a:solidFill>
                <a:latin typeface="Calibri" pitchFamily="34" charset="0"/>
                <a:ea typeface="標楷體" pitchFamily="65" charset="-120"/>
                <a:cs typeface="+mn-cs"/>
              </a:defRPr>
            </a:lvl1pPr>
            <a:lvl2pPr marL="742913" indent="-285737" algn="l" rtl="0" eaLnBrk="1" fontAlgn="base" hangingPunct="1">
              <a:spcBef>
                <a:spcPct val="20000"/>
              </a:spcBef>
              <a:spcAft>
                <a:spcPct val="0"/>
              </a:spcAft>
              <a:buClr>
                <a:srgbClr val="0000FF"/>
              </a:buClr>
              <a:buSzPct val="90000"/>
              <a:buFont typeface="Arial" charset="0"/>
              <a:buChar char="–"/>
              <a:defRPr kumimoji="1" sz="3200">
                <a:solidFill>
                  <a:schemeClr val="tx1"/>
                </a:solidFill>
                <a:latin typeface="Calibri" pitchFamily="34" charset="0"/>
                <a:ea typeface="標楷體" pitchFamily="65" charset="-120"/>
              </a:defRPr>
            </a:lvl2pPr>
            <a:lvl3pPr marL="1142943" indent="-228589" algn="l" rtl="0" eaLnBrk="1" fontAlgn="base" hangingPunct="1">
              <a:spcBef>
                <a:spcPct val="20000"/>
              </a:spcBef>
              <a:spcAft>
                <a:spcPct val="0"/>
              </a:spcAft>
              <a:buChar char="•"/>
              <a:defRPr kumimoji="1" sz="2667">
                <a:solidFill>
                  <a:schemeClr val="tx1"/>
                </a:solidFill>
                <a:latin typeface="Calibri" pitchFamily="34" charset="0"/>
                <a:ea typeface="標楷體" pitchFamily="65" charset="-120"/>
                <a:cs typeface="Calibri" pitchFamily="34" charset="0"/>
              </a:defRPr>
            </a:lvl3pPr>
            <a:lvl4pPr marL="1600121" indent="-228589" algn="l" rtl="0" eaLnBrk="1" fontAlgn="base" hangingPunct="1">
              <a:spcBef>
                <a:spcPct val="20000"/>
              </a:spcBef>
              <a:spcAft>
                <a:spcPct val="0"/>
              </a:spcAft>
              <a:buChar char="–"/>
              <a:defRPr kumimoji="1" sz="2400">
                <a:solidFill>
                  <a:schemeClr val="tx1"/>
                </a:solidFill>
                <a:latin typeface="Calibri" pitchFamily="34" charset="0"/>
                <a:ea typeface="標楷體" pitchFamily="65" charset="-120"/>
                <a:cs typeface="Calibri" pitchFamily="34" charset="0"/>
              </a:defRPr>
            </a:lvl4pPr>
            <a:lvl5pPr marL="2057298" indent="-228589" algn="l" rtl="0" eaLnBrk="1" fontAlgn="base" hangingPunct="1">
              <a:spcBef>
                <a:spcPct val="20000"/>
              </a:spcBef>
              <a:spcAft>
                <a:spcPct val="0"/>
              </a:spcAft>
              <a:buChar char="»"/>
              <a:defRPr kumimoji="1" sz="2133">
                <a:solidFill>
                  <a:schemeClr val="tx1"/>
                </a:solidFill>
                <a:latin typeface="Calibri" pitchFamily="34" charset="0"/>
                <a:ea typeface="標楷體" pitchFamily="65" charset="-120"/>
                <a:cs typeface="Calibri" pitchFamily="34" charset="0"/>
              </a:defRPr>
            </a:lvl5pPr>
            <a:lvl6pPr marL="2514476" indent="-228589" algn="l" rtl="0" eaLnBrk="1" fontAlgn="base" hangingPunct="1">
              <a:spcBef>
                <a:spcPct val="20000"/>
              </a:spcBef>
              <a:spcAft>
                <a:spcPct val="0"/>
              </a:spcAft>
              <a:buChar char="»"/>
              <a:defRPr kumimoji="1" sz="2000">
                <a:solidFill>
                  <a:schemeClr val="tx1"/>
                </a:solidFill>
                <a:latin typeface="+mn-lt"/>
                <a:ea typeface="+mn-ea"/>
              </a:defRPr>
            </a:lvl6pPr>
            <a:lvl7pPr marL="2971652" indent="-228589" algn="l" rtl="0" eaLnBrk="1" fontAlgn="base" hangingPunct="1">
              <a:spcBef>
                <a:spcPct val="20000"/>
              </a:spcBef>
              <a:spcAft>
                <a:spcPct val="0"/>
              </a:spcAft>
              <a:buChar char="»"/>
              <a:defRPr kumimoji="1" sz="2000">
                <a:solidFill>
                  <a:schemeClr val="tx1"/>
                </a:solidFill>
                <a:latin typeface="+mn-lt"/>
                <a:ea typeface="+mn-ea"/>
              </a:defRPr>
            </a:lvl7pPr>
            <a:lvl8pPr marL="3428829" indent="-228589" algn="l" rtl="0" eaLnBrk="1" fontAlgn="base" hangingPunct="1">
              <a:spcBef>
                <a:spcPct val="20000"/>
              </a:spcBef>
              <a:spcAft>
                <a:spcPct val="0"/>
              </a:spcAft>
              <a:buChar char="»"/>
              <a:defRPr kumimoji="1" sz="2000">
                <a:solidFill>
                  <a:schemeClr val="tx1"/>
                </a:solidFill>
                <a:latin typeface="+mn-lt"/>
                <a:ea typeface="+mn-ea"/>
              </a:defRPr>
            </a:lvl8pPr>
            <a:lvl9pPr marL="3886007" indent="-228589" algn="l" rtl="0" eaLnBrk="1" fontAlgn="base" hangingPunct="1">
              <a:spcBef>
                <a:spcPct val="20000"/>
              </a:spcBef>
              <a:spcAft>
                <a:spcPct val="0"/>
              </a:spcAft>
              <a:buChar char="»"/>
              <a:defRPr kumimoji="1" sz="2000">
                <a:solidFill>
                  <a:schemeClr val="tx1"/>
                </a:solidFill>
                <a:latin typeface="+mn-lt"/>
                <a:ea typeface="+mn-ea"/>
              </a:defRPr>
            </a:lvl9pPr>
          </a:lstStyle>
          <a:p>
            <a:pPr>
              <a:lnSpc>
                <a:spcPct val="90000"/>
              </a:lnSpc>
              <a:buFontTx/>
              <a:buNone/>
            </a:pPr>
            <a:r>
              <a:rPr lang="en-US" altLang="zh-TW" sz="2800" kern="0" dirty="0"/>
              <a:t>	Are these two type expressions identical?</a:t>
            </a:r>
          </a:p>
          <a:p>
            <a:pPr>
              <a:lnSpc>
                <a:spcPct val="90000"/>
              </a:lnSpc>
              <a:buFontTx/>
              <a:buNone/>
            </a:pPr>
            <a:r>
              <a:rPr lang="en-US" altLang="zh-TW" sz="2800" kern="0" dirty="0"/>
              <a:t>    They are structural equivalent, not </a:t>
            </a:r>
            <a:r>
              <a:rPr lang="en-US" altLang="zh-TW" sz="2800" kern="0" dirty="0">
                <a:solidFill>
                  <a:srgbClr val="FF0000"/>
                </a:solidFill>
              </a:rPr>
              <a:t>name</a:t>
            </a:r>
            <a:r>
              <a:rPr lang="en-US" altLang="zh-TW" sz="2800" kern="0" dirty="0"/>
              <a:t> equivalent</a:t>
            </a:r>
          </a:p>
        </p:txBody>
      </p:sp>
      <p:pic>
        <p:nvPicPr>
          <p:cNvPr id="5" name="图片 4">
            <a:extLst>
              <a:ext uri="{FF2B5EF4-FFF2-40B4-BE49-F238E27FC236}">
                <a16:creationId xmlns:a16="http://schemas.microsoft.com/office/drawing/2014/main" id="{8F6E8464-3160-4432-964F-0D9648FBE5A8}"/>
              </a:ext>
            </a:extLst>
          </p:cNvPr>
          <p:cNvPicPr>
            <a:picLocks noChangeAspect="1"/>
          </p:cNvPicPr>
          <p:nvPr/>
        </p:nvPicPr>
        <p:blipFill>
          <a:blip r:embed="rId2"/>
          <a:stretch>
            <a:fillRect/>
          </a:stretch>
        </p:blipFill>
        <p:spPr>
          <a:xfrm>
            <a:off x="2734295" y="1343439"/>
            <a:ext cx="6067425" cy="2819400"/>
          </a:xfrm>
          <a:prstGeom prst="rect">
            <a:avLst/>
          </a:prstGeom>
        </p:spPr>
      </p:pic>
    </p:spTree>
    <p:extLst>
      <p:ext uri="{BB962C8B-B14F-4D97-AF65-F5344CB8AC3E}">
        <p14:creationId xmlns:p14="http://schemas.microsoft.com/office/powerpoint/2010/main" val="726890262"/>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0"/>
          </p:nvPr>
        </p:nvSpPr>
        <p:spPr/>
        <p:txBody>
          <a:bodyPr/>
          <a:lstStyle/>
          <a:p>
            <a:fld id="{D9B6BDF2-6896-4B98-8776-C18582F63BA5}" type="slidenum">
              <a:rPr lang="zh-TW" altLang="en-US" smtClean="0"/>
              <a:pPr/>
              <a:t>56</a:t>
            </a:fld>
            <a:endParaRPr lang="zh-TW" altLang="en-US"/>
          </a:p>
        </p:txBody>
      </p:sp>
      <p:sp>
        <p:nvSpPr>
          <p:cNvPr id="5" name="Rectangle 3">
            <a:extLst>
              <a:ext uri="{FF2B5EF4-FFF2-40B4-BE49-F238E27FC236}">
                <a16:creationId xmlns:a16="http://schemas.microsoft.com/office/drawing/2014/main" id="{6464F846-B8FE-4D2A-BD1A-629A77AAE3CD}"/>
              </a:ext>
            </a:extLst>
          </p:cNvPr>
          <p:cNvSpPr txBox="1">
            <a:spLocks/>
          </p:cNvSpPr>
          <p:nvPr/>
        </p:nvSpPr>
        <p:spPr bwMode="auto">
          <a:xfrm>
            <a:off x="1716514" y="1117365"/>
            <a:ext cx="8563582" cy="387814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882" indent="-342882" algn="l" rtl="0" eaLnBrk="1" fontAlgn="base" hangingPunct="1">
              <a:spcBef>
                <a:spcPct val="20000"/>
              </a:spcBef>
              <a:spcAft>
                <a:spcPct val="0"/>
              </a:spcAft>
              <a:buClr>
                <a:srgbClr val="0000FF"/>
              </a:buClr>
              <a:buSzPct val="80000"/>
              <a:buFont typeface="Wingdings" pitchFamily="2" charset="2"/>
              <a:buChar char="l"/>
              <a:defRPr kumimoji="1" sz="3733">
                <a:solidFill>
                  <a:schemeClr val="tx1"/>
                </a:solidFill>
                <a:latin typeface="Calibri" pitchFamily="34" charset="0"/>
                <a:ea typeface="標楷體" pitchFamily="65" charset="-120"/>
                <a:cs typeface="+mn-cs"/>
              </a:defRPr>
            </a:lvl1pPr>
            <a:lvl2pPr marL="742913" indent="-285737" algn="l" rtl="0" eaLnBrk="1" fontAlgn="base" hangingPunct="1">
              <a:spcBef>
                <a:spcPct val="20000"/>
              </a:spcBef>
              <a:spcAft>
                <a:spcPct val="0"/>
              </a:spcAft>
              <a:buClr>
                <a:srgbClr val="0000FF"/>
              </a:buClr>
              <a:buSzPct val="90000"/>
              <a:buFont typeface="Arial" charset="0"/>
              <a:buChar char="–"/>
              <a:defRPr kumimoji="1" sz="3200">
                <a:solidFill>
                  <a:schemeClr val="tx1"/>
                </a:solidFill>
                <a:latin typeface="Calibri" pitchFamily="34" charset="0"/>
                <a:ea typeface="標楷體" pitchFamily="65" charset="-120"/>
              </a:defRPr>
            </a:lvl2pPr>
            <a:lvl3pPr marL="1142943" indent="-228589" algn="l" rtl="0" eaLnBrk="1" fontAlgn="base" hangingPunct="1">
              <a:spcBef>
                <a:spcPct val="20000"/>
              </a:spcBef>
              <a:spcAft>
                <a:spcPct val="0"/>
              </a:spcAft>
              <a:buChar char="•"/>
              <a:defRPr kumimoji="1" sz="2667">
                <a:solidFill>
                  <a:schemeClr val="tx1"/>
                </a:solidFill>
                <a:latin typeface="Calibri" pitchFamily="34" charset="0"/>
                <a:ea typeface="標楷體" pitchFamily="65" charset="-120"/>
                <a:cs typeface="Calibri" pitchFamily="34" charset="0"/>
              </a:defRPr>
            </a:lvl3pPr>
            <a:lvl4pPr marL="1600121" indent="-228589" algn="l" rtl="0" eaLnBrk="1" fontAlgn="base" hangingPunct="1">
              <a:spcBef>
                <a:spcPct val="20000"/>
              </a:spcBef>
              <a:spcAft>
                <a:spcPct val="0"/>
              </a:spcAft>
              <a:buChar char="–"/>
              <a:defRPr kumimoji="1" sz="2400">
                <a:solidFill>
                  <a:schemeClr val="tx1"/>
                </a:solidFill>
                <a:latin typeface="Calibri" pitchFamily="34" charset="0"/>
                <a:ea typeface="標楷體" pitchFamily="65" charset="-120"/>
                <a:cs typeface="Calibri" pitchFamily="34" charset="0"/>
              </a:defRPr>
            </a:lvl4pPr>
            <a:lvl5pPr marL="2057298" indent="-228589" algn="l" rtl="0" eaLnBrk="1" fontAlgn="base" hangingPunct="1">
              <a:spcBef>
                <a:spcPct val="20000"/>
              </a:spcBef>
              <a:spcAft>
                <a:spcPct val="0"/>
              </a:spcAft>
              <a:buChar char="»"/>
              <a:defRPr kumimoji="1" sz="2133">
                <a:solidFill>
                  <a:schemeClr val="tx1"/>
                </a:solidFill>
                <a:latin typeface="Calibri" pitchFamily="34" charset="0"/>
                <a:ea typeface="標楷體" pitchFamily="65" charset="-120"/>
                <a:cs typeface="Calibri" pitchFamily="34" charset="0"/>
              </a:defRPr>
            </a:lvl5pPr>
            <a:lvl6pPr marL="2514476" indent="-228589" algn="l" rtl="0" eaLnBrk="1" fontAlgn="base" hangingPunct="1">
              <a:spcBef>
                <a:spcPct val="20000"/>
              </a:spcBef>
              <a:spcAft>
                <a:spcPct val="0"/>
              </a:spcAft>
              <a:buChar char="»"/>
              <a:defRPr kumimoji="1" sz="2000">
                <a:solidFill>
                  <a:schemeClr val="tx1"/>
                </a:solidFill>
                <a:latin typeface="+mn-lt"/>
                <a:ea typeface="+mn-ea"/>
              </a:defRPr>
            </a:lvl6pPr>
            <a:lvl7pPr marL="2971652" indent="-228589" algn="l" rtl="0" eaLnBrk="1" fontAlgn="base" hangingPunct="1">
              <a:spcBef>
                <a:spcPct val="20000"/>
              </a:spcBef>
              <a:spcAft>
                <a:spcPct val="0"/>
              </a:spcAft>
              <a:buChar char="»"/>
              <a:defRPr kumimoji="1" sz="2000">
                <a:solidFill>
                  <a:schemeClr val="tx1"/>
                </a:solidFill>
                <a:latin typeface="+mn-lt"/>
                <a:ea typeface="+mn-ea"/>
              </a:defRPr>
            </a:lvl7pPr>
            <a:lvl8pPr marL="3428829" indent="-228589" algn="l" rtl="0" eaLnBrk="1" fontAlgn="base" hangingPunct="1">
              <a:spcBef>
                <a:spcPct val="20000"/>
              </a:spcBef>
              <a:spcAft>
                <a:spcPct val="0"/>
              </a:spcAft>
              <a:buChar char="»"/>
              <a:defRPr kumimoji="1" sz="2000">
                <a:solidFill>
                  <a:schemeClr val="tx1"/>
                </a:solidFill>
                <a:latin typeface="+mn-lt"/>
                <a:ea typeface="+mn-ea"/>
              </a:defRPr>
            </a:lvl8pPr>
            <a:lvl9pPr marL="3886007" indent="-228589" algn="l" rtl="0" eaLnBrk="1" fontAlgn="base" hangingPunct="1">
              <a:spcBef>
                <a:spcPct val="20000"/>
              </a:spcBef>
              <a:spcAft>
                <a:spcPct val="0"/>
              </a:spcAft>
              <a:buChar char="»"/>
              <a:defRPr kumimoji="1" sz="2000">
                <a:solidFill>
                  <a:schemeClr val="tx1"/>
                </a:solidFill>
                <a:latin typeface="+mn-lt"/>
                <a:ea typeface="+mn-ea"/>
              </a:defRPr>
            </a:lvl9pPr>
          </a:lstStyle>
          <a:p>
            <a:pPr>
              <a:lnSpc>
                <a:spcPct val="90000"/>
              </a:lnSpc>
            </a:pPr>
            <a:r>
              <a:rPr lang="en-US" altLang="zh-TW" sz="2800" kern="0" dirty="0"/>
              <a:t>If structural equivalence is used?</a:t>
            </a:r>
          </a:p>
          <a:p>
            <a:pPr lvl="1">
              <a:lnSpc>
                <a:spcPct val="90000"/>
              </a:lnSpc>
            </a:pPr>
            <a:r>
              <a:rPr lang="en-US" altLang="zh-TW" sz="2400" kern="0" dirty="0"/>
              <a:t>A fast encoding would fail to tell if they are equivalent </a:t>
            </a:r>
          </a:p>
          <a:p>
            <a:pPr lvl="1">
              <a:lnSpc>
                <a:spcPct val="90000"/>
              </a:lnSpc>
            </a:pPr>
            <a:r>
              <a:rPr lang="en-US" altLang="zh-TW" sz="2400" kern="0" dirty="0"/>
              <a:t>A more expensive recursive algorithm must be used </a:t>
            </a:r>
          </a:p>
          <a:p>
            <a:pPr>
              <a:lnSpc>
                <a:spcPct val="90000"/>
              </a:lnSpc>
              <a:buFontTx/>
              <a:buNone/>
            </a:pPr>
            <a:endParaRPr lang="en-US" altLang="zh-TW" sz="2800" kern="0" dirty="0"/>
          </a:p>
          <a:p>
            <a:pPr>
              <a:lnSpc>
                <a:spcPct val="90000"/>
              </a:lnSpc>
              <a:buFontTx/>
              <a:buNone/>
            </a:pPr>
            <a:r>
              <a:rPr lang="en-US" altLang="zh-TW" sz="2800" kern="0" dirty="0"/>
              <a:t>	struct { int a; float b[5]; </a:t>
            </a:r>
          </a:p>
          <a:p>
            <a:pPr>
              <a:lnSpc>
                <a:spcPct val="90000"/>
              </a:lnSpc>
              <a:buFontTx/>
              <a:buNone/>
            </a:pPr>
            <a:r>
              <a:rPr lang="en-US" altLang="zh-TW" sz="2800" kern="0" dirty="0"/>
              <a:t>			struct { int c; struct {.. Int k[3] …} w;} x</a:t>
            </a:r>
            <a:r>
              <a:rPr lang="en-US" altLang="zh-TW" sz="2800" kern="0" dirty="0" smtClean="0"/>
              <a:t>, y</a:t>
            </a:r>
            <a:r>
              <a:rPr lang="en-US" altLang="zh-TW" sz="2800" kern="0" dirty="0"/>
              <a:t>;}</a:t>
            </a:r>
          </a:p>
          <a:p>
            <a:pPr>
              <a:lnSpc>
                <a:spcPct val="90000"/>
              </a:lnSpc>
              <a:buFontTx/>
              <a:buNone/>
            </a:pPr>
            <a:r>
              <a:rPr lang="en-US" altLang="zh-TW" sz="2800" kern="0" dirty="0"/>
              <a:t>	struct { int a; float bb[5]; </a:t>
            </a:r>
          </a:p>
          <a:p>
            <a:pPr>
              <a:lnSpc>
                <a:spcPct val="90000"/>
              </a:lnSpc>
              <a:buFontTx/>
              <a:buNone/>
            </a:pPr>
            <a:r>
              <a:rPr lang="en-US" altLang="zh-TW" sz="2800" kern="0" dirty="0"/>
              <a:t>			struct { int cc; struct {.. Int k[4] …} z;} x</a:t>
            </a:r>
            <a:r>
              <a:rPr lang="en-US" altLang="zh-TW" sz="2800" kern="0" dirty="0" smtClean="0"/>
              <a:t>, y</a:t>
            </a:r>
            <a:r>
              <a:rPr lang="en-US" altLang="zh-TW" sz="2800" kern="0" dirty="0" smtClean="0"/>
              <a:t>;}</a:t>
            </a:r>
            <a:endParaRPr lang="en-US" altLang="zh-TW" sz="2800" kern="0" dirty="0"/>
          </a:p>
        </p:txBody>
      </p:sp>
      <p:sp>
        <p:nvSpPr>
          <p:cNvPr id="6" name="Rectangle 2">
            <a:extLst>
              <a:ext uri="{FF2B5EF4-FFF2-40B4-BE49-F238E27FC236}">
                <a16:creationId xmlns:a16="http://schemas.microsoft.com/office/drawing/2014/main" id="{90A3A2F8-4C7E-4CB4-9CAF-7C07292BEBBB}"/>
              </a:ext>
            </a:extLst>
          </p:cNvPr>
          <p:cNvSpPr>
            <a:spLocks noGrp="1"/>
          </p:cNvSpPr>
          <p:nvPr>
            <p:ph type="title"/>
          </p:nvPr>
        </p:nvSpPr>
        <p:spPr>
          <a:xfrm>
            <a:off x="952307" y="85492"/>
            <a:ext cx="10812230" cy="755650"/>
          </a:xfrm>
        </p:spPr>
        <p:txBody>
          <a:bodyPr/>
          <a:lstStyle/>
          <a:p>
            <a:r>
              <a:rPr lang="en-US" altLang="zh-TW" sz="3600" dirty="0"/>
              <a:t>How to </a:t>
            </a:r>
            <a:r>
              <a:rPr lang="en-US" altLang="zh-TW" sz="3600" dirty="0" smtClean="0"/>
              <a:t>Tell </a:t>
            </a:r>
            <a:r>
              <a:rPr lang="en-US" altLang="zh-TW" sz="3600" dirty="0"/>
              <a:t>if </a:t>
            </a:r>
            <a:r>
              <a:rPr lang="en-US" altLang="zh-TW" sz="3600" dirty="0" smtClean="0"/>
              <a:t>Two </a:t>
            </a:r>
            <a:r>
              <a:rPr lang="en-US" altLang="zh-TW" sz="3600" dirty="0"/>
              <a:t>T</a:t>
            </a:r>
            <a:r>
              <a:rPr lang="en-US" altLang="zh-TW" sz="3600" dirty="0" smtClean="0"/>
              <a:t>ype </a:t>
            </a:r>
            <a:r>
              <a:rPr lang="en-US" altLang="zh-TW" sz="3600" dirty="0"/>
              <a:t>E</a:t>
            </a:r>
            <a:r>
              <a:rPr lang="en-US" altLang="zh-TW" sz="3600" dirty="0" smtClean="0"/>
              <a:t>xpressions </a:t>
            </a:r>
            <a:r>
              <a:rPr lang="en-US" altLang="zh-TW" sz="3600" dirty="0"/>
              <a:t>A</a:t>
            </a:r>
            <a:r>
              <a:rPr lang="en-US" altLang="zh-TW" sz="3600" dirty="0" smtClean="0"/>
              <a:t>re </a:t>
            </a:r>
            <a:r>
              <a:rPr lang="en-US" altLang="zh-TW" sz="3600" dirty="0"/>
              <a:t>I</a:t>
            </a:r>
            <a:r>
              <a:rPr lang="en-US" altLang="zh-TW" sz="3600" dirty="0" smtClean="0"/>
              <a:t>dentical (2)</a:t>
            </a:r>
            <a:endParaRPr lang="en-US" altLang="zh-TW" sz="3600" dirty="0">
              <a:ea typeface="新細明體" panose="02020500000000000000" pitchFamily="18" charset="-120"/>
            </a:endParaRPr>
          </a:p>
        </p:txBody>
      </p:sp>
    </p:spTree>
    <p:extLst>
      <p:ext uri="{BB962C8B-B14F-4D97-AF65-F5344CB8AC3E}">
        <p14:creationId xmlns:p14="http://schemas.microsoft.com/office/powerpoint/2010/main" val="3488777058"/>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0"/>
          </p:nvPr>
        </p:nvSpPr>
        <p:spPr/>
        <p:txBody>
          <a:bodyPr/>
          <a:lstStyle/>
          <a:p>
            <a:fld id="{D9B6BDF2-6896-4B98-8776-C18582F63BA5}" type="slidenum">
              <a:rPr lang="zh-TW" altLang="en-US" smtClean="0"/>
              <a:pPr/>
              <a:t>57</a:t>
            </a:fld>
            <a:endParaRPr lang="zh-TW" altLang="en-US"/>
          </a:p>
        </p:txBody>
      </p:sp>
      <p:sp>
        <p:nvSpPr>
          <p:cNvPr id="3" name="Rectangle 2">
            <a:extLst>
              <a:ext uri="{FF2B5EF4-FFF2-40B4-BE49-F238E27FC236}">
                <a16:creationId xmlns:a16="http://schemas.microsoft.com/office/drawing/2014/main" id="{05E99300-AAA5-4386-A9C6-81BB13F2FCF0}"/>
              </a:ext>
            </a:extLst>
          </p:cNvPr>
          <p:cNvSpPr>
            <a:spLocks noGrp="1"/>
          </p:cNvSpPr>
          <p:nvPr>
            <p:ph type="title"/>
          </p:nvPr>
        </p:nvSpPr>
        <p:spPr>
          <a:xfrm>
            <a:off x="1014684" y="159486"/>
            <a:ext cx="11088688" cy="609600"/>
          </a:xfrm>
        </p:spPr>
        <p:txBody>
          <a:bodyPr/>
          <a:lstStyle/>
          <a:p>
            <a:r>
              <a:rPr lang="en-US" altLang="zh-TW" sz="4000" dirty="0">
                <a:ea typeface="新細明體" panose="02020500000000000000" pitchFamily="18" charset="-120"/>
              </a:rPr>
              <a:t>Efficient Test for Structural Inequivalence</a:t>
            </a:r>
          </a:p>
        </p:txBody>
      </p:sp>
      <p:sp>
        <p:nvSpPr>
          <p:cNvPr id="4" name="Rectangle 3">
            <a:extLst>
              <a:ext uri="{FF2B5EF4-FFF2-40B4-BE49-F238E27FC236}">
                <a16:creationId xmlns:a16="http://schemas.microsoft.com/office/drawing/2014/main" id="{2AA20693-666B-4964-A70F-7125B4BB4CCC}"/>
              </a:ext>
            </a:extLst>
          </p:cNvPr>
          <p:cNvSpPr txBox="1">
            <a:spLocks/>
          </p:cNvSpPr>
          <p:nvPr/>
        </p:nvSpPr>
        <p:spPr bwMode="auto">
          <a:xfrm>
            <a:off x="1052093" y="1144695"/>
            <a:ext cx="10214518" cy="431552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882" indent="-342882" algn="l" rtl="0" eaLnBrk="1" fontAlgn="base" hangingPunct="1">
              <a:spcBef>
                <a:spcPct val="20000"/>
              </a:spcBef>
              <a:spcAft>
                <a:spcPct val="0"/>
              </a:spcAft>
              <a:buClr>
                <a:srgbClr val="0000FF"/>
              </a:buClr>
              <a:buSzPct val="80000"/>
              <a:buFont typeface="Wingdings" pitchFamily="2" charset="2"/>
              <a:buChar char="l"/>
              <a:defRPr kumimoji="1" sz="3733">
                <a:solidFill>
                  <a:schemeClr val="tx1"/>
                </a:solidFill>
                <a:latin typeface="Calibri" pitchFamily="34" charset="0"/>
                <a:ea typeface="標楷體" pitchFamily="65" charset="-120"/>
                <a:cs typeface="+mn-cs"/>
              </a:defRPr>
            </a:lvl1pPr>
            <a:lvl2pPr marL="742913" indent="-285737" algn="l" rtl="0" eaLnBrk="1" fontAlgn="base" hangingPunct="1">
              <a:spcBef>
                <a:spcPct val="20000"/>
              </a:spcBef>
              <a:spcAft>
                <a:spcPct val="0"/>
              </a:spcAft>
              <a:buClr>
                <a:srgbClr val="0000FF"/>
              </a:buClr>
              <a:buSzPct val="90000"/>
              <a:buFont typeface="Arial" charset="0"/>
              <a:buChar char="–"/>
              <a:defRPr kumimoji="1" sz="3200">
                <a:solidFill>
                  <a:schemeClr val="tx1"/>
                </a:solidFill>
                <a:latin typeface="Calibri" pitchFamily="34" charset="0"/>
                <a:ea typeface="標楷體" pitchFamily="65" charset="-120"/>
              </a:defRPr>
            </a:lvl2pPr>
            <a:lvl3pPr marL="1142943" indent="-228589" algn="l" rtl="0" eaLnBrk="1" fontAlgn="base" hangingPunct="1">
              <a:spcBef>
                <a:spcPct val="20000"/>
              </a:spcBef>
              <a:spcAft>
                <a:spcPct val="0"/>
              </a:spcAft>
              <a:buChar char="•"/>
              <a:defRPr kumimoji="1" sz="2667">
                <a:solidFill>
                  <a:schemeClr val="tx1"/>
                </a:solidFill>
                <a:latin typeface="Calibri" pitchFamily="34" charset="0"/>
                <a:ea typeface="標楷體" pitchFamily="65" charset="-120"/>
                <a:cs typeface="Calibri" pitchFamily="34" charset="0"/>
              </a:defRPr>
            </a:lvl3pPr>
            <a:lvl4pPr marL="1600121" indent="-228589" algn="l" rtl="0" eaLnBrk="1" fontAlgn="base" hangingPunct="1">
              <a:spcBef>
                <a:spcPct val="20000"/>
              </a:spcBef>
              <a:spcAft>
                <a:spcPct val="0"/>
              </a:spcAft>
              <a:buChar char="–"/>
              <a:defRPr kumimoji="1" sz="2400">
                <a:solidFill>
                  <a:schemeClr val="tx1"/>
                </a:solidFill>
                <a:latin typeface="Calibri" pitchFamily="34" charset="0"/>
                <a:ea typeface="標楷體" pitchFamily="65" charset="-120"/>
                <a:cs typeface="Calibri" pitchFamily="34" charset="0"/>
              </a:defRPr>
            </a:lvl4pPr>
            <a:lvl5pPr marL="2057298" indent="-228589" algn="l" rtl="0" eaLnBrk="1" fontAlgn="base" hangingPunct="1">
              <a:spcBef>
                <a:spcPct val="20000"/>
              </a:spcBef>
              <a:spcAft>
                <a:spcPct val="0"/>
              </a:spcAft>
              <a:buChar char="»"/>
              <a:defRPr kumimoji="1" sz="2133">
                <a:solidFill>
                  <a:schemeClr val="tx1"/>
                </a:solidFill>
                <a:latin typeface="Calibri" pitchFamily="34" charset="0"/>
                <a:ea typeface="標楷體" pitchFamily="65" charset="-120"/>
                <a:cs typeface="Calibri" pitchFamily="34" charset="0"/>
              </a:defRPr>
            </a:lvl5pPr>
            <a:lvl6pPr marL="2514476" indent="-228589" algn="l" rtl="0" eaLnBrk="1" fontAlgn="base" hangingPunct="1">
              <a:spcBef>
                <a:spcPct val="20000"/>
              </a:spcBef>
              <a:spcAft>
                <a:spcPct val="0"/>
              </a:spcAft>
              <a:buChar char="»"/>
              <a:defRPr kumimoji="1" sz="2000">
                <a:solidFill>
                  <a:schemeClr val="tx1"/>
                </a:solidFill>
                <a:latin typeface="+mn-lt"/>
                <a:ea typeface="+mn-ea"/>
              </a:defRPr>
            </a:lvl6pPr>
            <a:lvl7pPr marL="2971652" indent="-228589" algn="l" rtl="0" eaLnBrk="1" fontAlgn="base" hangingPunct="1">
              <a:spcBef>
                <a:spcPct val="20000"/>
              </a:spcBef>
              <a:spcAft>
                <a:spcPct val="0"/>
              </a:spcAft>
              <a:buChar char="»"/>
              <a:defRPr kumimoji="1" sz="2000">
                <a:solidFill>
                  <a:schemeClr val="tx1"/>
                </a:solidFill>
                <a:latin typeface="+mn-lt"/>
                <a:ea typeface="+mn-ea"/>
              </a:defRPr>
            </a:lvl7pPr>
            <a:lvl8pPr marL="3428829" indent="-228589" algn="l" rtl="0" eaLnBrk="1" fontAlgn="base" hangingPunct="1">
              <a:spcBef>
                <a:spcPct val="20000"/>
              </a:spcBef>
              <a:spcAft>
                <a:spcPct val="0"/>
              </a:spcAft>
              <a:buChar char="»"/>
              <a:defRPr kumimoji="1" sz="2000">
                <a:solidFill>
                  <a:schemeClr val="tx1"/>
                </a:solidFill>
                <a:latin typeface="+mn-lt"/>
                <a:ea typeface="+mn-ea"/>
              </a:defRPr>
            </a:lvl8pPr>
            <a:lvl9pPr marL="3886007" indent="-228589" algn="l" rtl="0" eaLnBrk="1" fontAlgn="base" hangingPunct="1">
              <a:spcBef>
                <a:spcPct val="20000"/>
              </a:spcBef>
              <a:spcAft>
                <a:spcPct val="0"/>
              </a:spcAft>
              <a:buChar char="»"/>
              <a:defRPr kumimoji="1" sz="2000">
                <a:solidFill>
                  <a:schemeClr val="tx1"/>
                </a:solidFill>
                <a:latin typeface="+mn-lt"/>
                <a:ea typeface="+mn-ea"/>
              </a:defRPr>
            </a:lvl9pPr>
          </a:lstStyle>
          <a:p>
            <a:pPr marL="609600" indent="-609600">
              <a:lnSpc>
                <a:spcPct val="90000"/>
              </a:lnSpc>
            </a:pPr>
            <a:r>
              <a:rPr lang="en-US" altLang="zh-TW" sz="2800" kern="0" dirty="0"/>
              <a:t>Type expressions can be encoded as an </a:t>
            </a:r>
            <a:r>
              <a:rPr lang="en-US" altLang="zh-TW" sz="2800" i="1" kern="0" dirty="0"/>
              <a:t>integer value</a:t>
            </a:r>
            <a:r>
              <a:rPr lang="en-US" altLang="zh-TW" sz="2800" kern="0" dirty="0"/>
              <a:t>. A simple integer comparison can tell structural </a:t>
            </a:r>
            <a:r>
              <a:rPr lang="en-US" altLang="zh-TW" sz="2800" kern="0" dirty="0" err="1"/>
              <a:t>inequivalence</a:t>
            </a:r>
            <a:r>
              <a:rPr lang="en-US" altLang="zh-TW" sz="2800" kern="0" dirty="0"/>
              <a:t> </a:t>
            </a:r>
            <a:r>
              <a:rPr lang="en-US" altLang="zh-TW" sz="2800" kern="0" dirty="0" smtClean="0"/>
              <a:t>immediately</a:t>
            </a:r>
          </a:p>
          <a:p>
            <a:pPr marL="1008063" lvl="1" indent="-379413">
              <a:lnSpc>
                <a:spcPct val="90000"/>
              </a:lnSpc>
            </a:pPr>
            <a:r>
              <a:rPr lang="en-US" altLang="zh-TW" sz="2400" kern="0" dirty="0"/>
              <a:t>Basic types: </a:t>
            </a:r>
            <a:r>
              <a:rPr lang="en-US" altLang="zh-TW" sz="2400" kern="0" dirty="0" err="1"/>
              <a:t>boolean</a:t>
            </a:r>
            <a:r>
              <a:rPr lang="en-US" altLang="zh-TW" sz="2400" kern="0" dirty="0"/>
              <a:t>: 0, char 1, integer 2, real 3</a:t>
            </a:r>
          </a:p>
          <a:p>
            <a:pPr marL="1008063" lvl="1" indent="-379413">
              <a:lnSpc>
                <a:spcPct val="90000"/>
              </a:lnSpc>
            </a:pPr>
            <a:r>
              <a:rPr lang="en-US" altLang="zh-TW" sz="2400" kern="0" dirty="0" smtClean="0"/>
              <a:t>Type </a:t>
            </a:r>
            <a:r>
              <a:rPr lang="en-US" altLang="zh-TW" sz="2400" kern="0" dirty="0"/>
              <a:t>constructors: pointer 1, array 2, </a:t>
            </a:r>
            <a:r>
              <a:rPr lang="en-US" altLang="zh-TW" sz="2400" kern="0" dirty="0" err="1"/>
              <a:t>freturns</a:t>
            </a:r>
            <a:r>
              <a:rPr lang="en-US" altLang="zh-TW" sz="2400" kern="0" dirty="0"/>
              <a:t> 3</a:t>
            </a:r>
          </a:p>
          <a:p>
            <a:pPr marL="609600" indent="-609600">
              <a:lnSpc>
                <a:spcPct val="90000"/>
              </a:lnSpc>
            </a:pPr>
            <a:r>
              <a:rPr lang="en-US" altLang="zh-TW" sz="2800" kern="0" dirty="0"/>
              <a:t>Type expressions</a:t>
            </a:r>
          </a:p>
          <a:p>
            <a:pPr marL="990600" lvl="1" indent="-417513">
              <a:lnSpc>
                <a:spcPct val="90000"/>
              </a:lnSpc>
            </a:pPr>
            <a:r>
              <a:rPr lang="en-US" altLang="zh-TW" sz="2400" kern="0" dirty="0"/>
              <a:t>char					0 0 0 1</a:t>
            </a:r>
          </a:p>
          <a:p>
            <a:pPr marL="990600" lvl="1" indent="-417513">
              <a:lnSpc>
                <a:spcPct val="90000"/>
              </a:lnSpc>
            </a:pPr>
            <a:r>
              <a:rPr lang="en-US" altLang="zh-TW" sz="2400" kern="0" dirty="0" err="1"/>
              <a:t>freturn</a:t>
            </a:r>
            <a:r>
              <a:rPr lang="en-US" altLang="zh-TW" sz="2400" kern="0" dirty="0"/>
              <a:t>(char)				0 0 3 1</a:t>
            </a:r>
          </a:p>
          <a:p>
            <a:pPr marL="990600" lvl="1" indent="-417513">
              <a:lnSpc>
                <a:spcPct val="90000"/>
              </a:lnSpc>
            </a:pPr>
            <a:r>
              <a:rPr lang="en-US" altLang="zh-TW" sz="2400" kern="0" dirty="0"/>
              <a:t>pointer(</a:t>
            </a:r>
            <a:r>
              <a:rPr lang="en-US" altLang="zh-TW" sz="2400" kern="0" dirty="0" err="1"/>
              <a:t>freturn</a:t>
            </a:r>
            <a:r>
              <a:rPr lang="en-US" altLang="zh-TW" sz="2400" kern="0" dirty="0"/>
              <a:t>(char))		0 1 3 1	</a:t>
            </a:r>
          </a:p>
          <a:p>
            <a:pPr marL="990600" lvl="1" indent="-417513">
              <a:lnSpc>
                <a:spcPct val="90000"/>
              </a:lnSpc>
            </a:pPr>
            <a:r>
              <a:rPr lang="en-US" altLang="zh-TW" sz="2400" kern="0" dirty="0"/>
              <a:t>array(pointer(</a:t>
            </a:r>
            <a:r>
              <a:rPr lang="en-US" altLang="zh-TW" sz="2400" kern="0" dirty="0" err="1"/>
              <a:t>freturn</a:t>
            </a:r>
            <a:r>
              <a:rPr lang="en-US" altLang="zh-TW" sz="2400" kern="0" dirty="0"/>
              <a:t>(char)))		2 1 3 1	</a:t>
            </a:r>
          </a:p>
        </p:txBody>
      </p:sp>
    </p:spTree>
    <p:extLst>
      <p:ext uri="{BB962C8B-B14F-4D97-AF65-F5344CB8AC3E}">
        <p14:creationId xmlns:p14="http://schemas.microsoft.com/office/powerpoint/2010/main" val="55352841"/>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0"/>
          </p:nvPr>
        </p:nvSpPr>
        <p:spPr/>
        <p:txBody>
          <a:bodyPr/>
          <a:lstStyle/>
          <a:p>
            <a:fld id="{D9B6BDF2-6896-4B98-8776-C18582F63BA5}" type="slidenum">
              <a:rPr lang="zh-TW" altLang="en-US" smtClean="0"/>
              <a:pPr/>
              <a:t>58</a:t>
            </a:fld>
            <a:endParaRPr lang="zh-TW" altLang="en-US"/>
          </a:p>
        </p:txBody>
      </p:sp>
      <p:sp>
        <p:nvSpPr>
          <p:cNvPr id="3" name="Rectangle 2">
            <a:extLst>
              <a:ext uri="{FF2B5EF4-FFF2-40B4-BE49-F238E27FC236}">
                <a16:creationId xmlns:a16="http://schemas.microsoft.com/office/drawing/2014/main" id="{8E1FC7A9-8631-4078-B6D8-2DA69D034BD4}"/>
              </a:ext>
            </a:extLst>
          </p:cNvPr>
          <p:cNvSpPr>
            <a:spLocks noGrp="1"/>
          </p:cNvSpPr>
          <p:nvPr>
            <p:ph type="title"/>
          </p:nvPr>
        </p:nvSpPr>
        <p:spPr>
          <a:xfrm>
            <a:off x="1014684" y="159486"/>
            <a:ext cx="11088688" cy="609600"/>
          </a:xfrm>
        </p:spPr>
        <p:txBody>
          <a:bodyPr/>
          <a:lstStyle/>
          <a:p>
            <a:r>
              <a:rPr lang="en-US" altLang="zh-TW" sz="4000" dirty="0"/>
              <a:t>How to Tell If Two Expressions Are Identical</a:t>
            </a:r>
            <a:endParaRPr lang="en-US" altLang="zh-TW" sz="4000" dirty="0">
              <a:ea typeface="新細明體" panose="02020500000000000000" pitchFamily="18" charset="-120"/>
            </a:endParaRPr>
          </a:p>
        </p:txBody>
      </p:sp>
      <p:sp>
        <p:nvSpPr>
          <p:cNvPr id="4" name="Rectangle 3">
            <a:extLst>
              <a:ext uri="{FF2B5EF4-FFF2-40B4-BE49-F238E27FC236}">
                <a16:creationId xmlns:a16="http://schemas.microsoft.com/office/drawing/2014/main" id="{9C2EC339-6156-43CF-856F-3E47402C941B}"/>
              </a:ext>
            </a:extLst>
          </p:cNvPr>
          <p:cNvSpPr txBox="1">
            <a:spLocks/>
          </p:cNvSpPr>
          <p:nvPr/>
        </p:nvSpPr>
        <p:spPr bwMode="auto">
          <a:xfrm>
            <a:off x="1735913" y="1340005"/>
            <a:ext cx="8434000" cy="29913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882" indent="-342882" algn="l" rtl="0" eaLnBrk="1" fontAlgn="base" hangingPunct="1">
              <a:spcBef>
                <a:spcPct val="20000"/>
              </a:spcBef>
              <a:spcAft>
                <a:spcPct val="0"/>
              </a:spcAft>
              <a:buClr>
                <a:srgbClr val="0000FF"/>
              </a:buClr>
              <a:buSzPct val="80000"/>
              <a:buFont typeface="Wingdings" pitchFamily="2" charset="2"/>
              <a:buChar char="l"/>
              <a:defRPr kumimoji="1" sz="3733">
                <a:solidFill>
                  <a:schemeClr val="tx1"/>
                </a:solidFill>
                <a:latin typeface="Calibri" pitchFamily="34" charset="0"/>
                <a:ea typeface="標楷體" pitchFamily="65" charset="-120"/>
                <a:cs typeface="+mn-cs"/>
              </a:defRPr>
            </a:lvl1pPr>
            <a:lvl2pPr marL="742913" indent="-285737" algn="l" rtl="0" eaLnBrk="1" fontAlgn="base" hangingPunct="1">
              <a:spcBef>
                <a:spcPct val="20000"/>
              </a:spcBef>
              <a:spcAft>
                <a:spcPct val="0"/>
              </a:spcAft>
              <a:buClr>
                <a:srgbClr val="0000FF"/>
              </a:buClr>
              <a:buSzPct val="90000"/>
              <a:buFont typeface="Arial" charset="0"/>
              <a:buChar char="–"/>
              <a:defRPr kumimoji="1" sz="3200">
                <a:solidFill>
                  <a:schemeClr val="tx1"/>
                </a:solidFill>
                <a:latin typeface="Calibri" pitchFamily="34" charset="0"/>
                <a:ea typeface="標楷體" pitchFamily="65" charset="-120"/>
              </a:defRPr>
            </a:lvl2pPr>
            <a:lvl3pPr marL="1142943" indent="-228589" algn="l" rtl="0" eaLnBrk="1" fontAlgn="base" hangingPunct="1">
              <a:spcBef>
                <a:spcPct val="20000"/>
              </a:spcBef>
              <a:spcAft>
                <a:spcPct val="0"/>
              </a:spcAft>
              <a:buChar char="•"/>
              <a:defRPr kumimoji="1" sz="2667">
                <a:solidFill>
                  <a:schemeClr val="tx1"/>
                </a:solidFill>
                <a:latin typeface="Calibri" pitchFamily="34" charset="0"/>
                <a:ea typeface="標楷體" pitchFamily="65" charset="-120"/>
                <a:cs typeface="Calibri" pitchFamily="34" charset="0"/>
              </a:defRPr>
            </a:lvl3pPr>
            <a:lvl4pPr marL="1600121" indent="-228589" algn="l" rtl="0" eaLnBrk="1" fontAlgn="base" hangingPunct="1">
              <a:spcBef>
                <a:spcPct val="20000"/>
              </a:spcBef>
              <a:spcAft>
                <a:spcPct val="0"/>
              </a:spcAft>
              <a:buChar char="–"/>
              <a:defRPr kumimoji="1" sz="2400">
                <a:solidFill>
                  <a:schemeClr val="tx1"/>
                </a:solidFill>
                <a:latin typeface="Calibri" pitchFamily="34" charset="0"/>
                <a:ea typeface="標楷體" pitchFamily="65" charset="-120"/>
                <a:cs typeface="Calibri" pitchFamily="34" charset="0"/>
              </a:defRPr>
            </a:lvl4pPr>
            <a:lvl5pPr marL="2057298" indent="-228589" algn="l" rtl="0" eaLnBrk="1" fontAlgn="base" hangingPunct="1">
              <a:spcBef>
                <a:spcPct val="20000"/>
              </a:spcBef>
              <a:spcAft>
                <a:spcPct val="0"/>
              </a:spcAft>
              <a:buChar char="»"/>
              <a:defRPr kumimoji="1" sz="2133">
                <a:solidFill>
                  <a:schemeClr val="tx1"/>
                </a:solidFill>
                <a:latin typeface="Calibri" pitchFamily="34" charset="0"/>
                <a:ea typeface="標楷體" pitchFamily="65" charset="-120"/>
                <a:cs typeface="Calibri" pitchFamily="34" charset="0"/>
              </a:defRPr>
            </a:lvl5pPr>
            <a:lvl6pPr marL="2514476" indent="-228589" algn="l" rtl="0" eaLnBrk="1" fontAlgn="base" hangingPunct="1">
              <a:spcBef>
                <a:spcPct val="20000"/>
              </a:spcBef>
              <a:spcAft>
                <a:spcPct val="0"/>
              </a:spcAft>
              <a:buChar char="»"/>
              <a:defRPr kumimoji="1" sz="2000">
                <a:solidFill>
                  <a:schemeClr val="tx1"/>
                </a:solidFill>
                <a:latin typeface="+mn-lt"/>
                <a:ea typeface="+mn-ea"/>
              </a:defRPr>
            </a:lvl6pPr>
            <a:lvl7pPr marL="2971652" indent="-228589" algn="l" rtl="0" eaLnBrk="1" fontAlgn="base" hangingPunct="1">
              <a:spcBef>
                <a:spcPct val="20000"/>
              </a:spcBef>
              <a:spcAft>
                <a:spcPct val="0"/>
              </a:spcAft>
              <a:buChar char="»"/>
              <a:defRPr kumimoji="1" sz="2000">
                <a:solidFill>
                  <a:schemeClr val="tx1"/>
                </a:solidFill>
                <a:latin typeface="+mn-lt"/>
                <a:ea typeface="+mn-ea"/>
              </a:defRPr>
            </a:lvl7pPr>
            <a:lvl8pPr marL="3428829" indent="-228589" algn="l" rtl="0" eaLnBrk="1" fontAlgn="base" hangingPunct="1">
              <a:spcBef>
                <a:spcPct val="20000"/>
              </a:spcBef>
              <a:spcAft>
                <a:spcPct val="0"/>
              </a:spcAft>
              <a:buChar char="»"/>
              <a:defRPr kumimoji="1" sz="2000">
                <a:solidFill>
                  <a:schemeClr val="tx1"/>
                </a:solidFill>
                <a:latin typeface="+mn-lt"/>
                <a:ea typeface="+mn-ea"/>
              </a:defRPr>
            </a:lvl8pPr>
            <a:lvl9pPr marL="3886007" indent="-228589" algn="l" rtl="0" eaLnBrk="1" fontAlgn="base" hangingPunct="1">
              <a:spcBef>
                <a:spcPct val="20000"/>
              </a:spcBef>
              <a:spcAft>
                <a:spcPct val="0"/>
              </a:spcAft>
              <a:buChar char="»"/>
              <a:defRPr kumimoji="1" sz="2000">
                <a:solidFill>
                  <a:schemeClr val="tx1"/>
                </a:solidFill>
                <a:latin typeface="+mn-lt"/>
                <a:ea typeface="+mn-ea"/>
              </a:defRPr>
            </a:lvl9pPr>
          </a:lstStyle>
          <a:p>
            <a:pPr>
              <a:lnSpc>
                <a:spcPct val="90000"/>
              </a:lnSpc>
              <a:buFontTx/>
              <a:buNone/>
            </a:pPr>
            <a:r>
              <a:rPr lang="en-US" altLang="zh-TW" sz="2800" kern="0" dirty="0"/>
              <a:t>	x = (A+B*C); </a:t>
            </a:r>
          </a:p>
          <a:p>
            <a:pPr>
              <a:lnSpc>
                <a:spcPct val="90000"/>
              </a:lnSpc>
              <a:buFontTx/>
              <a:buNone/>
            </a:pPr>
            <a:r>
              <a:rPr lang="en-US" altLang="zh-TW" sz="2800" kern="0" dirty="0"/>
              <a:t>	…….</a:t>
            </a:r>
          </a:p>
          <a:p>
            <a:pPr>
              <a:lnSpc>
                <a:spcPct val="90000"/>
              </a:lnSpc>
              <a:buFontTx/>
              <a:buNone/>
            </a:pPr>
            <a:r>
              <a:rPr lang="en-US" altLang="zh-TW" sz="2800" kern="0" dirty="0"/>
              <a:t>	y = (A + B*C);</a:t>
            </a:r>
          </a:p>
          <a:p>
            <a:pPr>
              <a:lnSpc>
                <a:spcPct val="90000"/>
              </a:lnSpc>
              <a:buFontTx/>
              <a:buNone/>
            </a:pPr>
            <a:r>
              <a:rPr lang="en-US" altLang="zh-TW" sz="2800" kern="0" dirty="0"/>
              <a:t>   </a:t>
            </a:r>
          </a:p>
          <a:p>
            <a:pPr>
              <a:lnSpc>
                <a:spcPct val="90000"/>
              </a:lnSpc>
              <a:buFontTx/>
              <a:buNone/>
            </a:pPr>
            <a:r>
              <a:rPr lang="en-US" altLang="zh-TW" sz="2800" kern="0" dirty="0"/>
              <a:t>    Are these two expressions identical?</a:t>
            </a:r>
          </a:p>
          <a:p>
            <a:pPr>
              <a:lnSpc>
                <a:spcPct val="90000"/>
              </a:lnSpc>
              <a:buFontTx/>
              <a:buNone/>
            </a:pPr>
            <a:r>
              <a:rPr lang="en-US" altLang="zh-TW" sz="2800" kern="0" dirty="0"/>
              <a:t>    Do they generate the same value?</a:t>
            </a:r>
          </a:p>
        </p:txBody>
      </p:sp>
    </p:spTree>
    <p:extLst>
      <p:ext uri="{BB962C8B-B14F-4D97-AF65-F5344CB8AC3E}">
        <p14:creationId xmlns:p14="http://schemas.microsoft.com/office/powerpoint/2010/main" val="1661171883"/>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 Box 10">
            <a:extLst>
              <a:ext uri="{FF2B5EF4-FFF2-40B4-BE49-F238E27FC236}">
                <a16:creationId xmlns:a16="http://schemas.microsoft.com/office/drawing/2014/main" id="{0A370443-DBEB-4852-B550-2E73A234D756}"/>
              </a:ext>
            </a:extLst>
          </p:cNvPr>
          <p:cNvSpPr txBox="1">
            <a:spLocks noChangeArrowheads="1"/>
          </p:cNvSpPr>
          <p:nvPr/>
        </p:nvSpPr>
        <p:spPr bwMode="auto">
          <a:xfrm>
            <a:off x="3284305" y="4943708"/>
            <a:ext cx="339725" cy="461963"/>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en-US" sz="2400" dirty="0">
                <a:latin typeface="Times New Roman" panose="02020603050405020304" pitchFamily="18" charset="0"/>
              </a:rPr>
              <a:t>*</a:t>
            </a:r>
          </a:p>
        </p:txBody>
      </p:sp>
      <p:sp>
        <p:nvSpPr>
          <p:cNvPr id="7" name="投影片編號版面配置區 6"/>
          <p:cNvSpPr>
            <a:spLocks noGrp="1"/>
          </p:cNvSpPr>
          <p:nvPr>
            <p:ph type="sldNum" sz="quarter" idx="10"/>
          </p:nvPr>
        </p:nvSpPr>
        <p:spPr/>
        <p:txBody>
          <a:bodyPr/>
          <a:lstStyle/>
          <a:p>
            <a:fld id="{D9B6BDF2-6896-4B98-8776-C18582F63BA5}" type="slidenum">
              <a:rPr lang="zh-TW" altLang="en-US" smtClean="0"/>
              <a:pPr/>
              <a:t>59</a:t>
            </a:fld>
            <a:endParaRPr lang="zh-TW" altLang="en-US"/>
          </a:p>
        </p:txBody>
      </p:sp>
      <p:sp>
        <p:nvSpPr>
          <p:cNvPr id="3" name="Rectangle 2">
            <a:extLst>
              <a:ext uri="{FF2B5EF4-FFF2-40B4-BE49-F238E27FC236}">
                <a16:creationId xmlns:a16="http://schemas.microsoft.com/office/drawing/2014/main" id="{D4358B00-876E-4E53-A8E7-7E0393433C2A}"/>
              </a:ext>
            </a:extLst>
          </p:cNvPr>
          <p:cNvSpPr>
            <a:spLocks noGrp="1"/>
          </p:cNvSpPr>
          <p:nvPr>
            <p:ph type="title"/>
          </p:nvPr>
        </p:nvSpPr>
        <p:spPr>
          <a:xfrm>
            <a:off x="1022195" y="85492"/>
            <a:ext cx="10972800" cy="828675"/>
          </a:xfrm>
        </p:spPr>
        <p:txBody>
          <a:bodyPr/>
          <a:lstStyle/>
          <a:p>
            <a:r>
              <a:rPr lang="en-US" altLang="zh-CN" sz="4000" dirty="0"/>
              <a:t>DAG for Expressions</a:t>
            </a:r>
          </a:p>
        </p:txBody>
      </p:sp>
      <p:sp>
        <p:nvSpPr>
          <p:cNvPr id="4" name="Rectangle 3">
            <a:extLst>
              <a:ext uri="{FF2B5EF4-FFF2-40B4-BE49-F238E27FC236}">
                <a16:creationId xmlns:a16="http://schemas.microsoft.com/office/drawing/2014/main" id="{6132DE3A-0743-4F13-B1B1-96A1993F828C}"/>
              </a:ext>
            </a:extLst>
          </p:cNvPr>
          <p:cNvSpPr txBox="1">
            <a:spLocks/>
          </p:cNvSpPr>
          <p:nvPr/>
        </p:nvSpPr>
        <p:spPr bwMode="auto">
          <a:xfrm>
            <a:off x="1081668" y="1115123"/>
            <a:ext cx="9935737" cy="153886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882" indent="-342882" algn="l" rtl="0" eaLnBrk="1" fontAlgn="base" hangingPunct="1">
              <a:spcBef>
                <a:spcPct val="20000"/>
              </a:spcBef>
              <a:spcAft>
                <a:spcPct val="0"/>
              </a:spcAft>
              <a:buClr>
                <a:srgbClr val="0000FF"/>
              </a:buClr>
              <a:buSzPct val="80000"/>
              <a:buFont typeface="Wingdings" pitchFamily="2" charset="2"/>
              <a:buChar char="l"/>
              <a:defRPr kumimoji="1" sz="3733">
                <a:solidFill>
                  <a:schemeClr val="tx1"/>
                </a:solidFill>
                <a:latin typeface="Calibri" pitchFamily="34" charset="0"/>
                <a:ea typeface="標楷體" pitchFamily="65" charset="-120"/>
                <a:cs typeface="+mn-cs"/>
              </a:defRPr>
            </a:lvl1pPr>
            <a:lvl2pPr marL="742913" indent="-285737" algn="l" rtl="0" eaLnBrk="1" fontAlgn="base" hangingPunct="1">
              <a:spcBef>
                <a:spcPct val="20000"/>
              </a:spcBef>
              <a:spcAft>
                <a:spcPct val="0"/>
              </a:spcAft>
              <a:buClr>
                <a:srgbClr val="0000FF"/>
              </a:buClr>
              <a:buSzPct val="90000"/>
              <a:buFont typeface="Arial" charset="0"/>
              <a:buChar char="–"/>
              <a:defRPr kumimoji="1" sz="3200">
                <a:solidFill>
                  <a:schemeClr val="tx1"/>
                </a:solidFill>
                <a:latin typeface="Calibri" pitchFamily="34" charset="0"/>
                <a:ea typeface="標楷體" pitchFamily="65" charset="-120"/>
              </a:defRPr>
            </a:lvl2pPr>
            <a:lvl3pPr marL="1142943" indent="-228589" algn="l" rtl="0" eaLnBrk="1" fontAlgn="base" hangingPunct="1">
              <a:spcBef>
                <a:spcPct val="20000"/>
              </a:spcBef>
              <a:spcAft>
                <a:spcPct val="0"/>
              </a:spcAft>
              <a:buChar char="•"/>
              <a:defRPr kumimoji="1" sz="2667">
                <a:solidFill>
                  <a:schemeClr val="tx1"/>
                </a:solidFill>
                <a:latin typeface="Calibri" pitchFamily="34" charset="0"/>
                <a:ea typeface="標楷體" pitchFamily="65" charset="-120"/>
                <a:cs typeface="Calibri" pitchFamily="34" charset="0"/>
              </a:defRPr>
            </a:lvl3pPr>
            <a:lvl4pPr marL="1600121" indent="-228589" algn="l" rtl="0" eaLnBrk="1" fontAlgn="base" hangingPunct="1">
              <a:spcBef>
                <a:spcPct val="20000"/>
              </a:spcBef>
              <a:spcAft>
                <a:spcPct val="0"/>
              </a:spcAft>
              <a:buChar char="–"/>
              <a:defRPr kumimoji="1" sz="2400">
                <a:solidFill>
                  <a:schemeClr val="tx1"/>
                </a:solidFill>
                <a:latin typeface="Calibri" pitchFamily="34" charset="0"/>
                <a:ea typeface="標楷體" pitchFamily="65" charset="-120"/>
                <a:cs typeface="Calibri" pitchFamily="34" charset="0"/>
              </a:defRPr>
            </a:lvl4pPr>
            <a:lvl5pPr marL="2057298" indent="-228589" algn="l" rtl="0" eaLnBrk="1" fontAlgn="base" hangingPunct="1">
              <a:spcBef>
                <a:spcPct val="20000"/>
              </a:spcBef>
              <a:spcAft>
                <a:spcPct val="0"/>
              </a:spcAft>
              <a:buChar char="»"/>
              <a:defRPr kumimoji="1" sz="2133">
                <a:solidFill>
                  <a:schemeClr val="tx1"/>
                </a:solidFill>
                <a:latin typeface="Calibri" pitchFamily="34" charset="0"/>
                <a:ea typeface="標楷體" pitchFamily="65" charset="-120"/>
                <a:cs typeface="Calibri" pitchFamily="34" charset="0"/>
              </a:defRPr>
            </a:lvl5pPr>
            <a:lvl6pPr marL="2514476" indent="-228589" algn="l" rtl="0" eaLnBrk="1" fontAlgn="base" hangingPunct="1">
              <a:spcBef>
                <a:spcPct val="20000"/>
              </a:spcBef>
              <a:spcAft>
                <a:spcPct val="0"/>
              </a:spcAft>
              <a:buChar char="»"/>
              <a:defRPr kumimoji="1" sz="2000">
                <a:solidFill>
                  <a:schemeClr val="tx1"/>
                </a:solidFill>
                <a:latin typeface="+mn-lt"/>
                <a:ea typeface="+mn-ea"/>
              </a:defRPr>
            </a:lvl6pPr>
            <a:lvl7pPr marL="2971652" indent="-228589" algn="l" rtl="0" eaLnBrk="1" fontAlgn="base" hangingPunct="1">
              <a:spcBef>
                <a:spcPct val="20000"/>
              </a:spcBef>
              <a:spcAft>
                <a:spcPct val="0"/>
              </a:spcAft>
              <a:buChar char="»"/>
              <a:defRPr kumimoji="1" sz="2000">
                <a:solidFill>
                  <a:schemeClr val="tx1"/>
                </a:solidFill>
                <a:latin typeface="+mn-lt"/>
                <a:ea typeface="+mn-ea"/>
              </a:defRPr>
            </a:lvl7pPr>
            <a:lvl8pPr marL="3428829" indent="-228589" algn="l" rtl="0" eaLnBrk="1" fontAlgn="base" hangingPunct="1">
              <a:spcBef>
                <a:spcPct val="20000"/>
              </a:spcBef>
              <a:spcAft>
                <a:spcPct val="0"/>
              </a:spcAft>
              <a:buChar char="»"/>
              <a:defRPr kumimoji="1" sz="2000">
                <a:solidFill>
                  <a:schemeClr val="tx1"/>
                </a:solidFill>
                <a:latin typeface="+mn-lt"/>
                <a:ea typeface="+mn-ea"/>
              </a:defRPr>
            </a:lvl8pPr>
            <a:lvl9pPr marL="3886007" indent="-228589" algn="l" rtl="0" eaLnBrk="1" fontAlgn="base" hangingPunct="1">
              <a:spcBef>
                <a:spcPct val="20000"/>
              </a:spcBef>
              <a:spcAft>
                <a:spcPct val="0"/>
              </a:spcAft>
              <a:buChar char="»"/>
              <a:defRPr kumimoji="1" sz="2000">
                <a:solidFill>
                  <a:schemeClr val="tx1"/>
                </a:solidFill>
                <a:latin typeface="+mn-lt"/>
                <a:ea typeface="+mn-ea"/>
              </a:defRPr>
            </a:lvl9pPr>
          </a:lstStyle>
          <a:p>
            <a:r>
              <a:rPr lang="en-US" altLang="zh-CN" sz="2800" kern="0" dirty="0">
                <a:ea typeface="宋体" panose="02010600030101010101" pitchFamily="2" charset="-122"/>
              </a:rPr>
              <a:t>A Directed Acyclic Graph (DAG) for an expression identifies the </a:t>
            </a:r>
            <a:r>
              <a:rPr lang="en-US" altLang="zh-CN" sz="2800" kern="0" dirty="0" smtClean="0">
                <a:ea typeface="宋体" panose="02010600030101010101" pitchFamily="2" charset="-122"/>
              </a:rPr>
              <a:t>common sub-expressions </a:t>
            </a:r>
            <a:r>
              <a:rPr lang="en-US" altLang="zh-CN" sz="2800" kern="0" dirty="0">
                <a:ea typeface="宋体" panose="02010600030101010101" pitchFamily="2" charset="-122"/>
              </a:rPr>
              <a:t>(CSE) in the </a:t>
            </a:r>
            <a:r>
              <a:rPr lang="en-US" altLang="zh-CN" sz="2800" kern="0" dirty="0" smtClean="0">
                <a:ea typeface="宋体" panose="02010600030101010101" pitchFamily="2" charset="-122"/>
              </a:rPr>
              <a:t>expression</a:t>
            </a:r>
            <a:endParaRPr lang="en-US" altLang="zh-CN" sz="2800" kern="0" dirty="0">
              <a:ea typeface="宋体" panose="02010600030101010101" pitchFamily="2" charset="-122"/>
            </a:endParaRPr>
          </a:p>
          <a:p>
            <a:r>
              <a:rPr lang="en-US" altLang="zh-CN" sz="2800" kern="0" dirty="0">
                <a:ea typeface="宋体" panose="02010600030101010101" pitchFamily="2" charset="-122"/>
              </a:rPr>
              <a:t>For expression  A+(B*C) + (B*C*A) - B</a:t>
            </a:r>
          </a:p>
        </p:txBody>
      </p:sp>
      <p:sp>
        <p:nvSpPr>
          <p:cNvPr id="5" name="Text Box 4">
            <a:extLst>
              <a:ext uri="{FF2B5EF4-FFF2-40B4-BE49-F238E27FC236}">
                <a16:creationId xmlns:a16="http://schemas.microsoft.com/office/drawing/2014/main" id="{BD08DBA5-1AB1-409D-BA4A-248DD36027C6}"/>
              </a:ext>
            </a:extLst>
          </p:cNvPr>
          <p:cNvSpPr txBox="1">
            <a:spLocks noChangeArrowheads="1"/>
          </p:cNvSpPr>
          <p:nvPr/>
        </p:nvSpPr>
        <p:spPr bwMode="auto">
          <a:xfrm>
            <a:off x="3133492" y="2962508"/>
            <a:ext cx="7413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en-US" sz="2400">
                <a:latin typeface="Times New Roman" panose="02020603050405020304" pitchFamily="18" charset="0"/>
              </a:rPr>
              <a:t>Tree</a:t>
            </a:r>
          </a:p>
        </p:txBody>
      </p:sp>
      <p:sp>
        <p:nvSpPr>
          <p:cNvPr id="6" name="Text Box 5">
            <a:extLst>
              <a:ext uri="{FF2B5EF4-FFF2-40B4-BE49-F238E27FC236}">
                <a16:creationId xmlns:a16="http://schemas.microsoft.com/office/drawing/2014/main" id="{AF11631D-776F-472F-920C-67A57A8DCD72}"/>
              </a:ext>
            </a:extLst>
          </p:cNvPr>
          <p:cNvSpPr txBox="1">
            <a:spLocks noChangeArrowheads="1"/>
          </p:cNvSpPr>
          <p:nvPr/>
        </p:nvSpPr>
        <p:spPr bwMode="auto">
          <a:xfrm>
            <a:off x="7766591" y="3040566"/>
            <a:ext cx="865188" cy="476250"/>
          </a:xfrm>
          <a:prstGeom prst="rect">
            <a:avLst/>
          </a:prstGeom>
          <a:noFill/>
          <a:ln w="19050">
            <a:solidFill>
              <a:schemeClr val="bg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en-US" sz="2400">
                <a:latin typeface="Times New Roman" panose="02020603050405020304" pitchFamily="18" charset="0"/>
              </a:rPr>
              <a:t>DAG</a:t>
            </a:r>
          </a:p>
        </p:txBody>
      </p:sp>
      <p:sp>
        <p:nvSpPr>
          <p:cNvPr id="15" name="Line 13">
            <a:extLst>
              <a:ext uri="{FF2B5EF4-FFF2-40B4-BE49-F238E27FC236}">
                <a16:creationId xmlns:a16="http://schemas.microsoft.com/office/drawing/2014/main" id="{74BE9995-12EB-4CA5-87A7-2B6B6921112F}"/>
              </a:ext>
            </a:extLst>
          </p:cNvPr>
          <p:cNvSpPr>
            <a:spLocks noChangeShapeType="1"/>
          </p:cNvSpPr>
          <p:nvPr/>
        </p:nvSpPr>
        <p:spPr bwMode="auto">
          <a:xfrm flipH="1">
            <a:off x="3190461" y="5168348"/>
            <a:ext cx="59634" cy="288235"/>
          </a:xfrm>
          <a:prstGeom prst="line">
            <a:avLst/>
          </a:prstGeom>
          <a:noFill/>
          <a:ln w="19050">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6" name="Line 14">
            <a:extLst>
              <a:ext uri="{FF2B5EF4-FFF2-40B4-BE49-F238E27FC236}">
                <a16:creationId xmlns:a16="http://schemas.microsoft.com/office/drawing/2014/main" id="{AE9D2A0E-D3DA-4786-80C1-06EAF300FD02}"/>
              </a:ext>
            </a:extLst>
          </p:cNvPr>
          <p:cNvSpPr>
            <a:spLocks noChangeShapeType="1"/>
          </p:cNvSpPr>
          <p:nvPr/>
        </p:nvSpPr>
        <p:spPr bwMode="auto">
          <a:xfrm>
            <a:off x="3617843" y="5168349"/>
            <a:ext cx="208722" cy="298174"/>
          </a:xfrm>
          <a:prstGeom prst="line">
            <a:avLst/>
          </a:prstGeom>
          <a:noFill/>
          <a:ln w="19050">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7" name="Line 15">
            <a:extLst>
              <a:ext uri="{FF2B5EF4-FFF2-40B4-BE49-F238E27FC236}">
                <a16:creationId xmlns:a16="http://schemas.microsoft.com/office/drawing/2014/main" id="{ACEDB9E8-183F-40D0-B072-714412D4EC3E}"/>
              </a:ext>
            </a:extLst>
          </p:cNvPr>
          <p:cNvSpPr>
            <a:spLocks noChangeShapeType="1"/>
          </p:cNvSpPr>
          <p:nvPr/>
        </p:nvSpPr>
        <p:spPr bwMode="auto">
          <a:xfrm flipH="1">
            <a:off x="2464903" y="4770783"/>
            <a:ext cx="288235" cy="318052"/>
          </a:xfrm>
          <a:prstGeom prst="line">
            <a:avLst/>
          </a:prstGeom>
          <a:noFill/>
          <a:ln w="19050">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8" name="Line 16">
            <a:extLst>
              <a:ext uri="{FF2B5EF4-FFF2-40B4-BE49-F238E27FC236}">
                <a16:creationId xmlns:a16="http://schemas.microsoft.com/office/drawing/2014/main" id="{C31B0AE5-6E79-4674-B38C-7928F6D960D9}"/>
              </a:ext>
            </a:extLst>
          </p:cNvPr>
          <p:cNvSpPr>
            <a:spLocks noChangeShapeType="1"/>
          </p:cNvSpPr>
          <p:nvPr/>
        </p:nvSpPr>
        <p:spPr bwMode="auto">
          <a:xfrm flipH="1">
            <a:off x="2951922" y="4114800"/>
            <a:ext cx="318052" cy="387626"/>
          </a:xfrm>
          <a:prstGeom prst="line">
            <a:avLst/>
          </a:prstGeom>
          <a:noFill/>
          <a:ln w="19050">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9" name="Line 17">
            <a:extLst>
              <a:ext uri="{FF2B5EF4-FFF2-40B4-BE49-F238E27FC236}">
                <a16:creationId xmlns:a16="http://schemas.microsoft.com/office/drawing/2014/main" id="{57F2B27C-CE17-427B-811E-272797395B4E}"/>
              </a:ext>
            </a:extLst>
          </p:cNvPr>
          <p:cNvSpPr>
            <a:spLocks noChangeShapeType="1"/>
          </p:cNvSpPr>
          <p:nvPr/>
        </p:nvSpPr>
        <p:spPr bwMode="auto">
          <a:xfrm>
            <a:off x="2792896" y="4780721"/>
            <a:ext cx="487017" cy="327991"/>
          </a:xfrm>
          <a:prstGeom prst="line">
            <a:avLst/>
          </a:prstGeom>
          <a:noFill/>
          <a:ln w="19050">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20" name="Line 18">
            <a:extLst>
              <a:ext uri="{FF2B5EF4-FFF2-40B4-BE49-F238E27FC236}">
                <a16:creationId xmlns:a16="http://schemas.microsoft.com/office/drawing/2014/main" id="{7B6A6430-99CF-4334-BBF9-BB9FBBAF01D7}"/>
              </a:ext>
            </a:extLst>
          </p:cNvPr>
          <p:cNvSpPr>
            <a:spLocks noChangeShapeType="1"/>
          </p:cNvSpPr>
          <p:nvPr/>
        </p:nvSpPr>
        <p:spPr bwMode="auto">
          <a:xfrm flipH="1">
            <a:off x="3647660" y="3667539"/>
            <a:ext cx="308114" cy="357809"/>
          </a:xfrm>
          <a:prstGeom prst="line">
            <a:avLst/>
          </a:prstGeom>
          <a:noFill/>
          <a:ln w="19050">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22" name="Line 20">
            <a:extLst>
              <a:ext uri="{FF2B5EF4-FFF2-40B4-BE49-F238E27FC236}">
                <a16:creationId xmlns:a16="http://schemas.microsoft.com/office/drawing/2014/main" id="{971EBBD5-BA2B-4A74-A374-D2A7CB92763B}"/>
              </a:ext>
            </a:extLst>
          </p:cNvPr>
          <p:cNvSpPr>
            <a:spLocks noChangeShapeType="1"/>
          </p:cNvSpPr>
          <p:nvPr/>
        </p:nvSpPr>
        <p:spPr bwMode="auto">
          <a:xfrm>
            <a:off x="3617842" y="4114800"/>
            <a:ext cx="353849" cy="371708"/>
          </a:xfrm>
          <a:prstGeom prst="line">
            <a:avLst/>
          </a:prstGeom>
          <a:noFill/>
          <a:ln w="19050">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23" name="Text Box 21">
            <a:extLst>
              <a:ext uri="{FF2B5EF4-FFF2-40B4-BE49-F238E27FC236}">
                <a16:creationId xmlns:a16="http://schemas.microsoft.com/office/drawing/2014/main" id="{547E48C5-F427-4F47-AAE7-F9040D22650E}"/>
              </a:ext>
            </a:extLst>
          </p:cNvPr>
          <p:cNvSpPr txBox="1">
            <a:spLocks noChangeArrowheads="1"/>
          </p:cNvSpPr>
          <p:nvPr/>
        </p:nvSpPr>
        <p:spPr bwMode="auto">
          <a:xfrm>
            <a:off x="4046305" y="4943708"/>
            <a:ext cx="339725" cy="461963"/>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en-US" sz="2400">
                <a:latin typeface="Times New Roman" panose="02020603050405020304" pitchFamily="18" charset="0"/>
              </a:rPr>
              <a:t>*</a:t>
            </a:r>
          </a:p>
        </p:txBody>
      </p:sp>
      <p:sp>
        <p:nvSpPr>
          <p:cNvPr id="25" name="Line 23">
            <a:extLst>
              <a:ext uri="{FF2B5EF4-FFF2-40B4-BE49-F238E27FC236}">
                <a16:creationId xmlns:a16="http://schemas.microsoft.com/office/drawing/2014/main" id="{A0AC740B-450A-4817-8C2D-C13F46D81208}"/>
              </a:ext>
            </a:extLst>
          </p:cNvPr>
          <p:cNvSpPr>
            <a:spLocks noChangeShapeType="1"/>
          </p:cNvSpPr>
          <p:nvPr/>
        </p:nvSpPr>
        <p:spPr bwMode="auto">
          <a:xfrm>
            <a:off x="4313582" y="4621696"/>
            <a:ext cx="566531" cy="238539"/>
          </a:xfrm>
          <a:prstGeom prst="line">
            <a:avLst/>
          </a:prstGeom>
          <a:noFill/>
          <a:ln w="19050">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29" name="Line 27">
            <a:extLst>
              <a:ext uri="{FF2B5EF4-FFF2-40B4-BE49-F238E27FC236}">
                <a16:creationId xmlns:a16="http://schemas.microsoft.com/office/drawing/2014/main" id="{E726B030-2388-4714-99C5-2337BF00A5F8}"/>
              </a:ext>
            </a:extLst>
          </p:cNvPr>
          <p:cNvSpPr>
            <a:spLocks noChangeShapeType="1"/>
          </p:cNvSpPr>
          <p:nvPr/>
        </p:nvSpPr>
        <p:spPr bwMode="auto">
          <a:xfrm>
            <a:off x="4204251" y="5396948"/>
            <a:ext cx="168965" cy="99391"/>
          </a:xfrm>
          <a:prstGeom prst="line">
            <a:avLst/>
          </a:prstGeom>
          <a:noFill/>
          <a:ln w="19050">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30" name="Line 28">
            <a:extLst>
              <a:ext uri="{FF2B5EF4-FFF2-40B4-BE49-F238E27FC236}">
                <a16:creationId xmlns:a16="http://schemas.microsoft.com/office/drawing/2014/main" id="{1544F001-883E-4075-81DB-B1090EE0AED5}"/>
              </a:ext>
            </a:extLst>
          </p:cNvPr>
          <p:cNvSpPr>
            <a:spLocks noChangeShapeType="1"/>
          </p:cNvSpPr>
          <p:nvPr/>
        </p:nvSpPr>
        <p:spPr bwMode="auto">
          <a:xfrm>
            <a:off x="4393096" y="5168348"/>
            <a:ext cx="258417" cy="337930"/>
          </a:xfrm>
          <a:prstGeom prst="line">
            <a:avLst/>
          </a:prstGeom>
          <a:noFill/>
          <a:ln w="19050">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32" name="Line 30">
            <a:extLst>
              <a:ext uri="{FF2B5EF4-FFF2-40B4-BE49-F238E27FC236}">
                <a16:creationId xmlns:a16="http://schemas.microsoft.com/office/drawing/2014/main" id="{C6035A8D-65B0-4390-A836-FCB78AF7DD1D}"/>
              </a:ext>
            </a:extLst>
          </p:cNvPr>
          <p:cNvSpPr>
            <a:spLocks noChangeShapeType="1"/>
          </p:cNvSpPr>
          <p:nvPr/>
        </p:nvSpPr>
        <p:spPr bwMode="auto">
          <a:xfrm>
            <a:off x="4273826" y="3707296"/>
            <a:ext cx="536066" cy="322012"/>
          </a:xfrm>
          <a:prstGeom prst="line">
            <a:avLst/>
          </a:prstGeom>
          <a:noFill/>
          <a:ln w="19050">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33" name="Text Box 31">
            <a:extLst>
              <a:ext uri="{FF2B5EF4-FFF2-40B4-BE49-F238E27FC236}">
                <a16:creationId xmlns:a16="http://schemas.microsoft.com/office/drawing/2014/main" id="{F5BDDDED-A9BB-4032-9C91-68465D874DB6}"/>
              </a:ext>
            </a:extLst>
          </p:cNvPr>
          <p:cNvSpPr txBox="1">
            <a:spLocks noChangeArrowheads="1"/>
          </p:cNvSpPr>
          <p:nvPr/>
        </p:nvSpPr>
        <p:spPr bwMode="auto">
          <a:xfrm>
            <a:off x="8993729" y="3497766"/>
            <a:ext cx="306387" cy="523875"/>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en-US" sz="2800">
                <a:latin typeface="Times New Roman" panose="02020603050405020304" pitchFamily="18" charset="0"/>
              </a:rPr>
              <a:t>-</a:t>
            </a:r>
          </a:p>
        </p:txBody>
      </p:sp>
      <p:sp>
        <p:nvSpPr>
          <p:cNvPr id="34" name="Text Box 32">
            <a:extLst>
              <a:ext uri="{FF2B5EF4-FFF2-40B4-BE49-F238E27FC236}">
                <a16:creationId xmlns:a16="http://schemas.microsoft.com/office/drawing/2014/main" id="{4F7D3771-7021-4C06-A370-02391AA4557F}"/>
              </a:ext>
            </a:extLst>
          </p:cNvPr>
          <p:cNvSpPr txBox="1">
            <a:spLocks noChangeArrowheads="1"/>
          </p:cNvSpPr>
          <p:nvPr/>
        </p:nvSpPr>
        <p:spPr bwMode="auto">
          <a:xfrm>
            <a:off x="8079329" y="4107366"/>
            <a:ext cx="358775" cy="461963"/>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en-US" sz="2400">
                <a:latin typeface="Times New Roman" panose="02020603050405020304" pitchFamily="18" charset="0"/>
              </a:rPr>
              <a:t>+</a:t>
            </a:r>
          </a:p>
        </p:txBody>
      </p:sp>
      <p:sp>
        <p:nvSpPr>
          <p:cNvPr id="35" name="Text Box 33">
            <a:extLst>
              <a:ext uri="{FF2B5EF4-FFF2-40B4-BE49-F238E27FC236}">
                <a16:creationId xmlns:a16="http://schemas.microsoft.com/office/drawing/2014/main" id="{C03663DC-2BC0-49C1-9B2A-67F295D6F4EC}"/>
              </a:ext>
            </a:extLst>
          </p:cNvPr>
          <p:cNvSpPr txBox="1">
            <a:spLocks noChangeArrowheads="1"/>
          </p:cNvSpPr>
          <p:nvPr/>
        </p:nvSpPr>
        <p:spPr bwMode="auto">
          <a:xfrm>
            <a:off x="7622129" y="4640766"/>
            <a:ext cx="358775" cy="461963"/>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en-US" sz="2400">
                <a:latin typeface="Times New Roman" panose="02020603050405020304" pitchFamily="18" charset="0"/>
              </a:rPr>
              <a:t>+</a:t>
            </a:r>
          </a:p>
        </p:txBody>
      </p:sp>
      <p:sp>
        <p:nvSpPr>
          <p:cNvPr id="36" name="Text Box 34">
            <a:extLst>
              <a:ext uri="{FF2B5EF4-FFF2-40B4-BE49-F238E27FC236}">
                <a16:creationId xmlns:a16="http://schemas.microsoft.com/office/drawing/2014/main" id="{EDF28A5E-3545-457B-8598-27A2610EAD0D}"/>
              </a:ext>
            </a:extLst>
          </p:cNvPr>
          <p:cNvSpPr txBox="1">
            <a:spLocks noChangeArrowheads="1"/>
          </p:cNvSpPr>
          <p:nvPr/>
        </p:nvSpPr>
        <p:spPr bwMode="auto">
          <a:xfrm>
            <a:off x="7141116" y="5326566"/>
            <a:ext cx="407988" cy="461963"/>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en-US" sz="2400">
                <a:latin typeface="Times New Roman" panose="02020603050405020304" pitchFamily="18" charset="0"/>
              </a:rPr>
              <a:t>A</a:t>
            </a:r>
          </a:p>
        </p:txBody>
      </p:sp>
      <p:sp>
        <p:nvSpPr>
          <p:cNvPr id="37" name="Line 35">
            <a:extLst>
              <a:ext uri="{FF2B5EF4-FFF2-40B4-BE49-F238E27FC236}">
                <a16:creationId xmlns:a16="http://schemas.microsoft.com/office/drawing/2014/main" id="{8CCB39AD-C5B4-49BC-8A3E-5C6127F5EECC}"/>
              </a:ext>
            </a:extLst>
          </p:cNvPr>
          <p:cNvSpPr>
            <a:spLocks noChangeShapeType="1"/>
          </p:cNvSpPr>
          <p:nvPr/>
        </p:nvSpPr>
        <p:spPr bwMode="auto">
          <a:xfrm flipH="1">
            <a:off x="7971181" y="4572000"/>
            <a:ext cx="268357" cy="248478"/>
          </a:xfrm>
          <a:prstGeom prst="line">
            <a:avLst/>
          </a:prstGeom>
          <a:noFill/>
          <a:ln w="19050">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38" name="Line 36">
            <a:extLst>
              <a:ext uri="{FF2B5EF4-FFF2-40B4-BE49-F238E27FC236}">
                <a16:creationId xmlns:a16="http://schemas.microsoft.com/office/drawing/2014/main" id="{9C49F1E4-1020-4B73-8FF3-A5114E2C972C}"/>
              </a:ext>
            </a:extLst>
          </p:cNvPr>
          <p:cNvSpPr>
            <a:spLocks noChangeShapeType="1"/>
          </p:cNvSpPr>
          <p:nvPr/>
        </p:nvSpPr>
        <p:spPr bwMode="auto">
          <a:xfrm flipH="1">
            <a:off x="7364896" y="5078896"/>
            <a:ext cx="357808" cy="228600"/>
          </a:xfrm>
          <a:prstGeom prst="line">
            <a:avLst/>
          </a:prstGeom>
          <a:noFill/>
          <a:ln w="19050">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39" name="Text Box 37">
            <a:extLst>
              <a:ext uri="{FF2B5EF4-FFF2-40B4-BE49-F238E27FC236}">
                <a16:creationId xmlns:a16="http://schemas.microsoft.com/office/drawing/2014/main" id="{7E141F22-DF2C-4DE7-A956-AB0EEDFB6E0B}"/>
              </a:ext>
            </a:extLst>
          </p:cNvPr>
          <p:cNvSpPr txBox="1">
            <a:spLocks noChangeArrowheads="1"/>
          </p:cNvSpPr>
          <p:nvPr/>
        </p:nvSpPr>
        <p:spPr bwMode="auto">
          <a:xfrm>
            <a:off x="8307929" y="5058210"/>
            <a:ext cx="339725" cy="461963"/>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en-US" sz="2400">
                <a:latin typeface="Times New Roman" panose="02020603050405020304" pitchFamily="18" charset="0"/>
              </a:rPr>
              <a:t>*</a:t>
            </a:r>
          </a:p>
        </p:txBody>
      </p:sp>
      <p:sp>
        <p:nvSpPr>
          <p:cNvPr id="40" name="Text Box 38">
            <a:extLst>
              <a:ext uri="{FF2B5EF4-FFF2-40B4-BE49-F238E27FC236}">
                <a16:creationId xmlns:a16="http://schemas.microsoft.com/office/drawing/2014/main" id="{335963C3-474F-4E17-94DB-103C0FC0A26B}"/>
              </a:ext>
            </a:extLst>
          </p:cNvPr>
          <p:cNvSpPr txBox="1">
            <a:spLocks noChangeArrowheads="1"/>
          </p:cNvSpPr>
          <p:nvPr/>
        </p:nvSpPr>
        <p:spPr bwMode="auto">
          <a:xfrm>
            <a:off x="9831929" y="5402766"/>
            <a:ext cx="390525" cy="461963"/>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en-US" sz="2400">
                <a:latin typeface="Times New Roman" panose="02020603050405020304" pitchFamily="18" charset="0"/>
              </a:rPr>
              <a:t>C</a:t>
            </a:r>
          </a:p>
        </p:txBody>
      </p:sp>
      <p:sp>
        <p:nvSpPr>
          <p:cNvPr id="41" name="Text Box 39">
            <a:extLst>
              <a:ext uri="{FF2B5EF4-FFF2-40B4-BE49-F238E27FC236}">
                <a16:creationId xmlns:a16="http://schemas.microsoft.com/office/drawing/2014/main" id="{7158F6A4-E232-4916-BBF4-666724ED4E14}"/>
              </a:ext>
            </a:extLst>
          </p:cNvPr>
          <p:cNvSpPr txBox="1">
            <a:spLocks noChangeArrowheads="1"/>
          </p:cNvSpPr>
          <p:nvPr/>
        </p:nvSpPr>
        <p:spPr bwMode="auto">
          <a:xfrm>
            <a:off x="8917529" y="5402766"/>
            <a:ext cx="390525" cy="461963"/>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en-US" sz="2400">
                <a:latin typeface="Times New Roman" panose="02020603050405020304" pitchFamily="18" charset="0"/>
              </a:rPr>
              <a:t>B</a:t>
            </a:r>
          </a:p>
        </p:txBody>
      </p:sp>
      <p:sp>
        <p:nvSpPr>
          <p:cNvPr id="42" name="Line 40">
            <a:extLst>
              <a:ext uri="{FF2B5EF4-FFF2-40B4-BE49-F238E27FC236}">
                <a16:creationId xmlns:a16="http://schemas.microsoft.com/office/drawing/2014/main" id="{E8340F96-0495-42E4-889D-FD8CA579006A}"/>
              </a:ext>
            </a:extLst>
          </p:cNvPr>
          <p:cNvSpPr>
            <a:spLocks noChangeShapeType="1"/>
          </p:cNvSpPr>
          <p:nvPr/>
        </p:nvSpPr>
        <p:spPr bwMode="auto">
          <a:xfrm>
            <a:off x="8656982" y="5247860"/>
            <a:ext cx="262133" cy="231105"/>
          </a:xfrm>
          <a:prstGeom prst="line">
            <a:avLst/>
          </a:prstGeom>
          <a:noFill/>
          <a:ln w="19050">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43" name="Line 41">
            <a:extLst>
              <a:ext uri="{FF2B5EF4-FFF2-40B4-BE49-F238E27FC236}">
                <a16:creationId xmlns:a16="http://schemas.microsoft.com/office/drawing/2014/main" id="{7EE35F0C-9500-45B1-ABF5-3340D28D25EA}"/>
              </a:ext>
            </a:extLst>
          </p:cNvPr>
          <p:cNvSpPr>
            <a:spLocks noChangeShapeType="1"/>
          </p:cNvSpPr>
          <p:nvPr/>
        </p:nvSpPr>
        <p:spPr bwMode="auto">
          <a:xfrm>
            <a:off x="7971182" y="4939748"/>
            <a:ext cx="318053" cy="208722"/>
          </a:xfrm>
          <a:prstGeom prst="line">
            <a:avLst/>
          </a:prstGeom>
          <a:noFill/>
          <a:ln w="19050">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44" name="Text Box 42">
            <a:extLst>
              <a:ext uri="{FF2B5EF4-FFF2-40B4-BE49-F238E27FC236}">
                <a16:creationId xmlns:a16="http://schemas.microsoft.com/office/drawing/2014/main" id="{B5B62BCE-0DBD-495C-95D3-BC72E38F50A3}"/>
              </a:ext>
            </a:extLst>
          </p:cNvPr>
          <p:cNvSpPr txBox="1">
            <a:spLocks noChangeArrowheads="1"/>
          </p:cNvSpPr>
          <p:nvPr/>
        </p:nvSpPr>
        <p:spPr bwMode="auto">
          <a:xfrm>
            <a:off x="8765129" y="4412166"/>
            <a:ext cx="339725" cy="461963"/>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en-US" sz="2400">
                <a:latin typeface="Times New Roman" panose="02020603050405020304" pitchFamily="18" charset="0"/>
              </a:rPr>
              <a:t>*</a:t>
            </a:r>
          </a:p>
        </p:txBody>
      </p:sp>
      <p:sp>
        <p:nvSpPr>
          <p:cNvPr id="45" name="Line 43">
            <a:extLst>
              <a:ext uri="{FF2B5EF4-FFF2-40B4-BE49-F238E27FC236}">
                <a16:creationId xmlns:a16="http://schemas.microsoft.com/office/drawing/2014/main" id="{265DE7B4-E6BE-452E-AFC7-56AEDDA8ECAD}"/>
              </a:ext>
            </a:extLst>
          </p:cNvPr>
          <p:cNvSpPr>
            <a:spLocks noChangeShapeType="1"/>
          </p:cNvSpPr>
          <p:nvPr/>
        </p:nvSpPr>
        <p:spPr bwMode="auto">
          <a:xfrm>
            <a:off x="8438322" y="4393096"/>
            <a:ext cx="327991" cy="198782"/>
          </a:xfrm>
          <a:prstGeom prst="line">
            <a:avLst/>
          </a:prstGeom>
          <a:noFill/>
          <a:ln w="19050">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46" name="Line 44">
            <a:extLst>
              <a:ext uri="{FF2B5EF4-FFF2-40B4-BE49-F238E27FC236}">
                <a16:creationId xmlns:a16="http://schemas.microsoft.com/office/drawing/2014/main" id="{B23881FC-9513-46C7-B6E7-1E6E97D7DC9F}"/>
              </a:ext>
            </a:extLst>
          </p:cNvPr>
          <p:cNvSpPr>
            <a:spLocks noChangeShapeType="1"/>
          </p:cNvSpPr>
          <p:nvPr/>
        </p:nvSpPr>
        <p:spPr bwMode="auto">
          <a:xfrm flipH="1">
            <a:off x="8627163" y="4860235"/>
            <a:ext cx="298175" cy="198781"/>
          </a:xfrm>
          <a:prstGeom prst="line">
            <a:avLst/>
          </a:prstGeom>
          <a:noFill/>
          <a:ln w="19050">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47" name="Line 45">
            <a:extLst>
              <a:ext uri="{FF2B5EF4-FFF2-40B4-BE49-F238E27FC236}">
                <a16:creationId xmlns:a16="http://schemas.microsoft.com/office/drawing/2014/main" id="{98583D59-4B89-4BD5-8857-C2BF1C0FB7B0}"/>
              </a:ext>
            </a:extLst>
          </p:cNvPr>
          <p:cNvSpPr>
            <a:spLocks noChangeShapeType="1"/>
          </p:cNvSpPr>
          <p:nvPr/>
        </p:nvSpPr>
        <p:spPr bwMode="auto">
          <a:xfrm flipH="1">
            <a:off x="7573615" y="4711148"/>
            <a:ext cx="1212575" cy="795130"/>
          </a:xfrm>
          <a:prstGeom prst="line">
            <a:avLst/>
          </a:prstGeom>
          <a:noFill/>
          <a:ln w="19050">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48" name="Line 46">
            <a:extLst>
              <a:ext uri="{FF2B5EF4-FFF2-40B4-BE49-F238E27FC236}">
                <a16:creationId xmlns:a16="http://schemas.microsoft.com/office/drawing/2014/main" id="{8B4C5831-8A03-4967-B2FE-83A5211B6E77}"/>
              </a:ext>
            </a:extLst>
          </p:cNvPr>
          <p:cNvSpPr>
            <a:spLocks noChangeShapeType="1"/>
          </p:cNvSpPr>
          <p:nvPr/>
        </p:nvSpPr>
        <p:spPr bwMode="auto">
          <a:xfrm flipH="1">
            <a:off x="8428381" y="3806688"/>
            <a:ext cx="586409" cy="496956"/>
          </a:xfrm>
          <a:prstGeom prst="line">
            <a:avLst/>
          </a:prstGeom>
          <a:noFill/>
          <a:ln w="19050">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49" name="Line 47">
            <a:extLst>
              <a:ext uri="{FF2B5EF4-FFF2-40B4-BE49-F238E27FC236}">
                <a16:creationId xmlns:a16="http://schemas.microsoft.com/office/drawing/2014/main" id="{97B9D7DF-A491-44B3-9042-F2A61B9C762D}"/>
              </a:ext>
            </a:extLst>
          </p:cNvPr>
          <p:cNvSpPr>
            <a:spLocks noChangeShapeType="1"/>
          </p:cNvSpPr>
          <p:nvPr/>
        </p:nvSpPr>
        <p:spPr bwMode="auto">
          <a:xfrm>
            <a:off x="9163878" y="4015408"/>
            <a:ext cx="29818" cy="1371601"/>
          </a:xfrm>
          <a:prstGeom prst="line">
            <a:avLst/>
          </a:prstGeom>
          <a:noFill/>
          <a:ln w="19050">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50" name="Line 48">
            <a:extLst>
              <a:ext uri="{FF2B5EF4-FFF2-40B4-BE49-F238E27FC236}">
                <a16:creationId xmlns:a16="http://schemas.microsoft.com/office/drawing/2014/main" id="{2D142ACD-8B18-4426-969F-46CA3F1BC0A9}"/>
              </a:ext>
            </a:extLst>
          </p:cNvPr>
          <p:cNvSpPr>
            <a:spLocks noChangeShapeType="1"/>
          </p:cNvSpPr>
          <p:nvPr/>
        </p:nvSpPr>
        <p:spPr bwMode="auto">
          <a:xfrm>
            <a:off x="8656983" y="5118652"/>
            <a:ext cx="1252732" cy="360314"/>
          </a:xfrm>
          <a:prstGeom prst="line">
            <a:avLst/>
          </a:prstGeom>
          <a:noFill/>
          <a:ln w="19050">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8" name="Text Box 6">
            <a:extLst>
              <a:ext uri="{FF2B5EF4-FFF2-40B4-BE49-F238E27FC236}">
                <a16:creationId xmlns:a16="http://schemas.microsoft.com/office/drawing/2014/main" id="{FCE79CD4-3203-44FA-B6FE-6C49BBEA9BD7}"/>
              </a:ext>
            </a:extLst>
          </p:cNvPr>
          <p:cNvSpPr txBox="1">
            <a:spLocks noChangeArrowheads="1"/>
          </p:cNvSpPr>
          <p:nvPr/>
        </p:nvSpPr>
        <p:spPr bwMode="auto">
          <a:xfrm>
            <a:off x="3970105" y="3419708"/>
            <a:ext cx="306387" cy="523875"/>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en-US" sz="2800">
                <a:latin typeface="Times New Roman" panose="02020603050405020304" pitchFamily="18" charset="0"/>
              </a:rPr>
              <a:t>-</a:t>
            </a:r>
          </a:p>
        </p:txBody>
      </p:sp>
      <p:sp>
        <p:nvSpPr>
          <p:cNvPr id="9" name="Text Box 7">
            <a:extLst>
              <a:ext uri="{FF2B5EF4-FFF2-40B4-BE49-F238E27FC236}">
                <a16:creationId xmlns:a16="http://schemas.microsoft.com/office/drawing/2014/main" id="{A82FDD9F-F1A9-413B-808B-112B20C31173}"/>
              </a:ext>
            </a:extLst>
          </p:cNvPr>
          <p:cNvSpPr txBox="1">
            <a:spLocks noChangeArrowheads="1"/>
          </p:cNvSpPr>
          <p:nvPr/>
        </p:nvSpPr>
        <p:spPr bwMode="auto">
          <a:xfrm>
            <a:off x="3284305" y="3876908"/>
            <a:ext cx="358775" cy="461963"/>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en-US" sz="2400">
                <a:latin typeface="Times New Roman" panose="02020603050405020304" pitchFamily="18" charset="0"/>
              </a:rPr>
              <a:t>+</a:t>
            </a:r>
          </a:p>
        </p:txBody>
      </p:sp>
      <p:sp>
        <p:nvSpPr>
          <p:cNvPr id="10" name="Text Box 8">
            <a:extLst>
              <a:ext uri="{FF2B5EF4-FFF2-40B4-BE49-F238E27FC236}">
                <a16:creationId xmlns:a16="http://schemas.microsoft.com/office/drawing/2014/main" id="{88D82B4A-5C79-47EA-A299-6545BCD8299B}"/>
              </a:ext>
            </a:extLst>
          </p:cNvPr>
          <p:cNvSpPr txBox="1">
            <a:spLocks noChangeArrowheads="1"/>
          </p:cNvSpPr>
          <p:nvPr/>
        </p:nvSpPr>
        <p:spPr bwMode="auto">
          <a:xfrm>
            <a:off x="2598505" y="4334108"/>
            <a:ext cx="358775" cy="461963"/>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en-US" sz="2400">
                <a:latin typeface="Times New Roman" panose="02020603050405020304" pitchFamily="18" charset="0"/>
              </a:rPr>
              <a:t>+</a:t>
            </a:r>
          </a:p>
        </p:txBody>
      </p:sp>
      <p:sp>
        <p:nvSpPr>
          <p:cNvPr id="11" name="Text Box 9">
            <a:extLst>
              <a:ext uri="{FF2B5EF4-FFF2-40B4-BE49-F238E27FC236}">
                <a16:creationId xmlns:a16="http://schemas.microsoft.com/office/drawing/2014/main" id="{ABFE653F-F1FD-4FFE-9CA8-7F3D361EBD77}"/>
              </a:ext>
            </a:extLst>
          </p:cNvPr>
          <p:cNvSpPr txBox="1">
            <a:spLocks noChangeArrowheads="1"/>
          </p:cNvSpPr>
          <p:nvPr/>
        </p:nvSpPr>
        <p:spPr bwMode="auto">
          <a:xfrm>
            <a:off x="2065105" y="4943708"/>
            <a:ext cx="407987" cy="461963"/>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en-US" sz="2400">
                <a:latin typeface="Times New Roman" panose="02020603050405020304" pitchFamily="18" charset="0"/>
              </a:rPr>
              <a:t>A</a:t>
            </a:r>
          </a:p>
        </p:txBody>
      </p:sp>
      <p:sp>
        <p:nvSpPr>
          <p:cNvPr id="13" name="Text Box 11">
            <a:extLst>
              <a:ext uri="{FF2B5EF4-FFF2-40B4-BE49-F238E27FC236}">
                <a16:creationId xmlns:a16="http://schemas.microsoft.com/office/drawing/2014/main" id="{4A66E574-7A37-4522-889F-EE0162D9B6D9}"/>
              </a:ext>
            </a:extLst>
          </p:cNvPr>
          <p:cNvSpPr txBox="1">
            <a:spLocks noChangeArrowheads="1"/>
          </p:cNvSpPr>
          <p:nvPr/>
        </p:nvSpPr>
        <p:spPr bwMode="auto">
          <a:xfrm>
            <a:off x="2987442" y="5477108"/>
            <a:ext cx="390525" cy="461963"/>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en-US" sz="2400">
                <a:latin typeface="Times New Roman" panose="02020603050405020304" pitchFamily="18" charset="0"/>
              </a:rPr>
              <a:t>B</a:t>
            </a:r>
          </a:p>
        </p:txBody>
      </p:sp>
      <p:sp>
        <p:nvSpPr>
          <p:cNvPr id="14" name="Text Box 12">
            <a:extLst>
              <a:ext uri="{FF2B5EF4-FFF2-40B4-BE49-F238E27FC236}">
                <a16:creationId xmlns:a16="http://schemas.microsoft.com/office/drawing/2014/main" id="{A09BFD65-914C-4936-BC9F-556F203B77DE}"/>
              </a:ext>
            </a:extLst>
          </p:cNvPr>
          <p:cNvSpPr txBox="1">
            <a:spLocks noChangeArrowheads="1"/>
          </p:cNvSpPr>
          <p:nvPr/>
        </p:nvSpPr>
        <p:spPr bwMode="auto">
          <a:xfrm>
            <a:off x="3597042" y="5477108"/>
            <a:ext cx="390525" cy="461963"/>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en-US" sz="2400">
                <a:latin typeface="Times New Roman" panose="02020603050405020304" pitchFamily="18" charset="0"/>
              </a:rPr>
              <a:t>C</a:t>
            </a:r>
          </a:p>
        </p:txBody>
      </p:sp>
      <p:sp>
        <p:nvSpPr>
          <p:cNvPr id="21" name="Text Box 19">
            <a:extLst>
              <a:ext uri="{FF2B5EF4-FFF2-40B4-BE49-F238E27FC236}">
                <a16:creationId xmlns:a16="http://schemas.microsoft.com/office/drawing/2014/main" id="{3C3DE4CE-D0A8-44CD-880E-68D57A17AC53}"/>
              </a:ext>
            </a:extLst>
          </p:cNvPr>
          <p:cNvSpPr txBox="1">
            <a:spLocks noChangeArrowheads="1"/>
          </p:cNvSpPr>
          <p:nvPr/>
        </p:nvSpPr>
        <p:spPr bwMode="auto">
          <a:xfrm>
            <a:off x="3970105" y="4410308"/>
            <a:ext cx="339725" cy="461963"/>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en-US" sz="2400">
                <a:latin typeface="Times New Roman" panose="02020603050405020304" pitchFamily="18" charset="0"/>
              </a:rPr>
              <a:t>*</a:t>
            </a:r>
          </a:p>
        </p:txBody>
      </p:sp>
      <p:sp>
        <p:nvSpPr>
          <p:cNvPr id="24" name="Line 22">
            <a:extLst>
              <a:ext uri="{FF2B5EF4-FFF2-40B4-BE49-F238E27FC236}">
                <a16:creationId xmlns:a16="http://schemas.microsoft.com/office/drawing/2014/main" id="{A90BBA28-ED4C-47B2-BDA8-E7615D7E8426}"/>
              </a:ext>
            </a:extLst>
          </p:cNvPr>
          <p:cNvSpPr>
            <a:spLocks noChangeShapeType="1"/>
          </p:cNvSpPr>
          <p:nvPr/>
        </p:nvSpPr>
        <p:spPr bwMode="auto">
          <a:xfrm>
            <a:off x="4200292" y="4638908"/>
            <a:ext cx="0" cy="381000"/>
          </a:xfrm>
          <a:prstGeom prst="line">
            <a:avLst/>
          </a:prstGeom>
          <a:noFill/>
          <a:ln w="19050">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26" name="Text Box 24">
            <a:extLst>
              <a:ext uri="{FF2B5EF4-FFF2-40B4-BE49-F238E27FC236}">
                <a16:creationId xmlns:a16="http://schemas.microsoft.com/office/drawing/2014/main" id="{46176726-F2BE-4E23-B108-9AF88D172187}"/>
              </a:ext>
            </a:extLst>
          </p:cNvPr>
          <p:cNvSpPr txBox="1">
            <a:spLocks noChangeArrowheads="1"/>
          </p:cNvSpPr>
          <p:nvPr/>
        </p:nvSpPr>
        <p:spPr bwMode="auto">
          <a:xfrm>
            <a:off x="4655905" y="4867508"/>
            <a:ext cx="407987" cy="461963"/>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en-US" sz="2400">
                <a:latin typeface="Times New Roman" panose="02020603050405020304" pitchFamily="18" charset="0"/>
              </a:rPr>
              <a:t>A</a:t>
            </a:r>
          </a:p>
        </p:txBody>
      </p:sp>
      <p:sp>
        <p:nvSpPr>
          <p:cNvPr id="27" name="Text Box 25">
            <a:extLst>
              <a:ext uri="{FF2B5EF4-FFF2-40B4-BE49-F238E27FC236}">
                <a16:creationId xmlns:a16="http://schemas.microsoft.com/office/drawing/2014/main" id="{E9E6B61F-C388-477B-BEF6-0F372264D786}"/>
              </a:ext>
            </a:extLst>
          </p:cNvPr>
          <p:cNvSpPr txBox="1">
            <a:spLocks noChangeArrowheads="1"/>
          </p:cNvSpPr>
          <p:nvPr/>
        </p:nvSpPr>
        <p:spPr bwMode="auto">
          <a:xfrm>
            <a:off x="4046305" y="5477108"/>
            <a:ext cx="390525" cy="461963"/>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en-US" sz="2400">
                <a:latin typeface="Times New Roman" panose="02020603050405020304" pitchFamily="18" charset="0"/>
              </a:rPr>
              <a:t>B</a:t>
            </a:r>
          </a:p>
        </p:txBody>
      </p:sp>
      <p:sp>
        <p:nvSpPr>
          <p:cNvPr id="28" name="Text Box 26">
            <a:extLst>
              <a:ext uri="{FF2B5EF4-FFF2-40B4-BE49-F238E27FC236}">
                <a16:creationId xmlns:a16="http://schemas.microsoft.com/office/drawing/2014/main" id="{D23FACDB-261B-4845-BE1A-A4611F547929}"/>
              </a:ext>
            </a:extLst>
          </p:cNvPr>
          <p:cNvSpPr txBox="1">
            <a:spLocks noChangeArrowheads="1"/>
          </p:cNvSpPr>
          <p:nvPr/>
        </p:nvSpPr>
        <p:spPr bwMode="auto">
          <a:xfrm>
            <a:off x="4655905" y="5477108"/>
            <a:ext cx="390525" cy="461963"/>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en-US" sz="2400">
                <a:latin typeface="Times New Roman" panose="02020603050405020304" pitchFamily="18" charset="0"/>
              </a:rPr>
              <a:t>C</a:t>
            </a:r>
          </a:p>
        </p:txBody>
      </p:sp>
      <p:sp>
        <p:nvSpPr>
          <p:cNvPr id="31" name="Text Box 29">
            <a:extLst>
              <a:ext uri="{FF2B5EF4-FFF2-40B4-BE49-F238E27FC236}">
                <a16:creationId xmlns:a16="http://schemas.microsoft.com/office/drawing/2014/main" id="{DCF2D492-73B0-4D55-8FA1-513DE64B732A}"/>
              </a:ext>
            </a:extLst>
          </p:cNvPr>
          <p:cNvSpPr txBox="1">
            <a:spLocks noChangeArrowheads="1"/>
          </p:cNvSpPr>
          <p:nvPr/>
        </p:nvSpPr>
        <p:spPr bwMode="auto">
          <a:xfrm>
            <a:off x="4808305" y="3876908"/>
            <a:ext cx="390525" cy="461963"/>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en-US" sz="2400">
                <a:latin typeface="Times New Roman" panose="02020603050405020304" pitchFamily="18" charset="0"/>
              </a:rPr>
              <a:t>B</a:t>
            </a:r>
          </a:p>
        </p:txBody>
      </p:sp>
    </p:spTree>
    <p:extLst>
      <p:ext uri="{BB962C8B-B14F-4D97-AF65-F5344CB8AC3E}">
        <p14:creationId xmlns:p14="http://schemas.microsoft.com/office/powerpoint/2010/main" val="22605053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0"/>
          </p:nvPr>
        </p:nvSpPr>
        <p:spPr/>
        <p:txBody>
          <a:bodyPr/>
          <a:lstStyle/>
          <a:p>
            <a:fld id="{D9B6BDF2-6896-4B98-8776-C18582F63BA5}" type="slidenum">
              <a:rPr lang="zh-TW" altLang="en-US" smtClean="0"/>
              <a:pPr/>
              <a:t>6</a:t>
            </a:fld>
            <a:endParaRPr lang="zh-TW" altLang="en-US"/>
          </a:p>
        </p:txBody>
      </p:sp>
      <p:sp>
        <p:nvSpPr>
          <p:cNvPr id="3" name="Title 1">
            <a:extLst>
              <a:ext uri="{FF2B5EF4-FFF2-40B4-BE49-F238E27FC236}">
                <a16:creationId xmlns:a16="http://schemas.microsoft.com/office/drawing/2014/main" id="{900CCF67-C419-4314-AF6E-499E14260092}"/>
              </a:ext>
            </a:extLst>
          </p:cNvPr>
          <p:cNvSpPr>
            <a:spLocks noGrp="1"/>
          </p:cNvSpPr>
          <p:nvPr>
            <p:ph type="title"/>
          </p:nvPr>
        </p:nvSpPr>
        <p:spPr>
          <a:xfrm>
            <a:off x="1215025" y="152400"/>
            <a:ext cx="8995775" cy="661792"/>
          </a:xfrm>
        </p:spPr>
        <p:txBody>
          <a:bodyPr/>
          <a:lstStyle/>
          <a:p>
            <a:r>
              <a:rPr lang="en-US" altLang="zh-TW" sz="4000" dirty="0">
                <a:ea typeface="新細明體" panose="02020500000000000000" pitchFamily="18" charset="-120"/>
              </a:rPr>
              <a:t>Static Scoping</a:t>
            </a:r>
            <a:endParaRPr lang="zh-TW" altLang="en-US" sz="4000" dirty="0">
              <a:ea typeface="新細明體" panose="02020500000000000000" pitchFamily="18" charset="-120"/>
            </a:endParaRPr>
          </a:p>
        </p:txBody>
      </p:sp>
      <p:sp>
        <p:nvSpPr>
          <p:cNvPr id="4" name="Content Placeholder 2">
            <a:extLst>
              <a:ext uri="{FF2B5EF4-FFF2-40B4-BE49-F238E27FC236}">
                <a16:creationId xmlns:a16="http://schemas.microsoft.com/office/drawing/2014/main" id="{51985849-B3F3-493E-B0D2-D56ABDEB1DD4}"/>
              </a:ext>
            </a:extLst>
          </p:cNvPr>
          <p:cNvSpPr>
            <a:spLocks noGrp="1"/>
          </p:cNvSpPr>
          <p:nvPr>
            <p:ph idx="1"/>
          </p:nvPr>
        </p:nvSpPr>
        <p:spPr>
          <a:xfrm>
            <a:off x="1081327" y="1106465"/>
            <a:ext cx="10035852" cy="4505063"/>
          </a:xfrm>
        </p:spPr>
        <p:txBody>
          <a:bodyPr/>
          <a:lstStyle/>
          <a:p>
            <a:r>
              <a:rPr lang="en-US" altLang="zh-TW" sz="2800" dirty="0"/>
              <a:t>Programming languages use scopes to confine a symbol in region</a:t>
            </a:r>
          </a:p>
          <a:p>
            <a:r>
              <a:rPr lang="en-US" altLang="zh-TW" sz="2800" dirty="0"/>
              <a:t>Scopes may be nested</a:t>
            </a:r>
          </a:p>
          <a:p>
            <a:pPr lvl="1"/>
            <a:r>
              <a:rPr lang="en-US" altLang="zh-TW" sz="2267" dirty="0"/>
              <a:t>A name is usually associated with its </a:t>
            </a:r>
            <a:r>
              <a:rPr lang="en-US" altLang="zh-TW" sz="2267" dirty="0">
                <a:solidFill>
                  <a:srgbClr val="FF0000"/>
                </a:solidFill>
              </a:rPr>
              <a:t>closest containing scope</a:t>
            </a:r>
          </a:p>
          <a:p>
            <a:r>
              <a:rPr lang="en-US" altLang="zh-TW" sz="2800" dirty="0"/>
              <a:t>Variables, types, functions may be declared in a scope</a:t>
            </a:r>
          </a:p>
          <a:p>
            <a:r>
              <a:rPr lang="en-US" altLang="zh-TW" sz="2800" dirty="0"/>
              <a:t> A name usually can be declared only once in a scope (overloading is an exception)</a:t>
            </a:r>
          </a:p>
          <a:p>
            <a:r>
              <a:rPr lang="en-US" altLang="zh-TW" sz="2800" dirty="0"/>
              <a:t>C is a flat language in that it does not allow functions to be declared in another function. (Pascal, ML allow this)</a:t>
            </a:r>
            <a:endParaRPr lang="zh-TW" altLang="en-US" sz="2800" dirty="0"/>
          </a:p>
        </p:txBody>
      </p:sp>
    </p:spTree>
    <p:extLst>
      <p:ext uri="{BB962C8B-B14F-4D97-AF65-F5344CB8AC3E}">
        <p14:creationId xmlns:p14="http://schemas.microsoft.com/office/powerpoint/2010/main" val="424840582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0"/>
          </p:nvPr>
        </p:nvSpPr>
        <p:spPr/>
        <p:txBody>
          <a:bodyPr/>
          <a:lstStyle/>
          <a:p>
            <a:fld id="{D9B6BDF2-6896-4B98-8776-C18582F63BA5}" type="slidenum">
              <a:rPr lang="zh-TW" altLang="en-US" smtClean="0"/>
              <a:pPr/>
              <a:t>60</a:t>
            </a:fld>
            <a:endParaRPr lang="zh-TW" altLang="en-US"/>
          </a:p>
        </p:txBody>
      </p:sp>
      <p:sp>
        <p:nvSpPr>
          <p:cNvPr id="3" name="Rectangle 2">
            <a:extLst>
              <a:ext uri="{FF2B5EF4-FFF2-40B4-BE49-F238E27FC236}">
                <a16:creationId xmlns:a16="http://schemas.microsoft.com/office/drawing/2014/main" id="{18EF7CC8-8800-4206-AAE9-CD9867149859}"/>
              </a:ext>
            </a:extLst>
          </p:cNvPr>
          <p:cNvSpPr>
            <a:spLocks noGrp="1"/>
          </p:cNvSpPr>
          <p:nvPr>
            <p:ph type="title"/>
          </p:nvPr>
        </p:nvSpPr>
        <p:spPr>
          <a:xfrm>
            <a:off x="1219433" y="113371"/>
            <a:ext cx="9515475" cy="731838"/>
          </a:xfrm>
        </p:spPr>
        <p:txBody>
          <a:bodyPr/>
          <a:lstStyle/>
          <a:p>
            <a:r>
              <a:rPr lang="en-US" altLang="zh-CN" sz="4000" dirty="0"/>
              <a:t>Value Numbering (1)</a:t>
            </a:r>
          </a:p>
        </p:txBody>
      </p:sp>
      <p:sp>
        <p:nvSpPr>
          <p:cNvPr id="4" name="Rectangle 3">
            <a:extLst>
              <a:ext uri="{FF2B5EF4-FFF2-40B4-BE49-F238E27FC236}">
                <a16:creationId xmlns:a16="http://schemas.microsoft.com/office/drawing/2014/main" id="{8F264169-299C-4082-A971-1A3DCC791021}"/>
              </a:ext>
            </a:extLst>
          </p:cNvPr>
          <p:cNvSpPr txBox="1">
            <a:spLocks/>
          </p:cNvSpPr>
          <p:nvPr/>
        </p:nvSpPr>
        <p:spPr bwMode="auto">
          <a:xfrm>
            <a:off x="1048701" y="1019448"/>
            <a:ext cx="10277669" cy="494742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882" indent="-342882" algn="l" rtl="0" eaLnBrk="1" fontAlgn="base" hangingPunct="1">
              <a:spcBef>
                <a:spcPct val="20000"/>
              </a:spcBef>
              <a:spcAft>
                <a:spcPct val="0"/>
              </a:spcAft>
              <a:buClr>
                <a:srgbClr val="0000FF"/>
              </a:buClr>
              <a:buSzPct val="80000"/>
              <a:buFont typeface="Wingdings" pitchFamily="2" charset="2"/>
              <a:buChar char="l"/>
              <a:defRPr kumimoji="1" sz="3733">
                <a:solidFill>
                  <a:schemeClr val="tx1"/>
                </a:solidFill>
                <a:latin typeface="Calibri" pitchFamily="34" charset="0"/>
                <a:ea typeface="標楷體" pitchFamily="65" charset="-120"/>
                <a:cs typeface="+mn-cs"/>
              </a:defRPr>
            </a:lvl1pPr>
            <a:lvl2pPr marL="742913" indent="-285737" algn="l" rtl="0" eaLnBrk="1" fontAlgn="base" hangingPunct="1">
              <a:spcBef>
                <a:spcPct val="20000"/>
              </a:spcBef>
              <a:spcAft>
                <a:spcPct val="0"/>
              </a:spcAft>
              <a:buClr>
                <a:srgbClr val="0000FF"/>
              </a:buClr>
              <a:buSzPct val="90000"/>
              <a:buFont typeface="Arial" charset="0"/>
              <a:buChar char="–"/>
              <a:defRPr kumimoji="1" sz="3200">
                <a:solidFill>
                  <a:schemeClr val="tx1"/>
                </a:solidFill>
                <a:latin typeface="Calibri" pitchFamily="34" charset="0"/>
                <a:ea typeface="標楷體" pitchFamily="65" charset="-120"/>
              </a:defRPr>
            </a:lvl2pPr>
            <a:lvl3pPr marL="1142943" indent="-228589" algn="l" rtl="0" eaLnBrk="1" fontAlgn="base" hangingPunct="1">
              <a:spcBef>
                <a:spcPct val="20000"/>
              </a:spcBef>
              <a:spcAft>
                <a:spcPct val="0"/>
              </a:spcAft>
              <a:buChar char="•"/>
              <a:defRPr kumimoji="1" sz="2667">
                <a:solidFill>
                  <a:schemeClr val="tx1"/>
                </a:solidFill>
                <a:latin typeface="Calibri" pitchFamily="34" charset="0"/>
                <a:ea typeface="標楷體" pitchFamily="65" charset="-120"/>
                <a:cs typeface="Calibri" pitchFamily="34" charset="0"/>
              </a:defRPr>
            </a:lvl3pPr>
            <a:lvl4pPr marL="1600121" indent="-228589" algn="l" rtl="0" eaLnBrk="1" fontAlgn="base" hangingPunct="1">
              <a:spcBef>
                <a:spcPct val="20000"/>
              </a:spcBef>
              <a:spcAft>
                <a:spcPct val="0"/>
              </a:spcAft>
              <a:buChar char="–"/>
              <a:defRPr kumimoji="1" sz="2400">
                <a:solidFill>
                  <a:schemeClr val="tx1"/>
                </a:solidFill>
                <a:latin typeface="Calibri" pitchFamily="34" charset="0"/>
                <a:ea typeface="標楷體" pitchFamily="65" charset="-120"/>
                <a:cs typeface="Calibri" pitchFamily="34" charset="0"/>
              </a:defRPr>
            </a:lvl4pPr>
            <a:lvl5pPr marL="2057298" indent="-228589" algn="l" rtl="0" eaLnBrk="1" fontAlgn="base" hangingPunct="1">
              <a:spcBef>
                <a:spcPct val="20000"/>
              </a:spcBef>
              <a:spcAft>
                <a:spcPct val="0"/>
              </a:spcAft>
              <a:buChar char="»"/>
              <a:defRPr kumimoji="1" sz="2133">
                <a:solidFill>
                  <a:schemeClr val="tx1"/>
                </a:solidFill>
                <a:latin typeface="Calibri" pitchFamily="34" charset="0"/>
                <a:ea typeface="標楷體" pitchFamily="65" charset="-120"/>
                <a:cs typeface="Calibri" pitchFamily="34" charset="0"/>
              </a:defRPr>
            </a:lvl5pPr>
            <a:lvl6pPr marL="2514476" indent="-228589" algn="l" rtl="0" eaLnBrk="1" fontAlgn="base" hangingPunct="1">
              <a:spcBef>
                <a:spcPct val="20000"/>
              </a:spcBef>
              <a:spcAft>
                <a:spcPct val="0"/>
              </a:spcAft>
              <a:buChar char="»"/>
              <a:defRPr kumimoji="1" sz="2000">
                <a:solidFill>
                  <a:schemeClr val="tx1"/>
                </a:solidFill>
                <a:latin typeface="+mn-lt"/>
                <a:ea typeface="+mn-ea"/>
              </a:defRPr>
            </a:lvl6pPr>
            <a:lvl7pPr marL="2971652" indent="-228589" algn="l" rtl="0" eaLnBrk="1" fontAlgn="base" hangingPunct="1">
              <a:spcBef>
                <a:spcPct val="20000"/>
              </a:spcBef>
              <a:spcAft>
                <a:spcPct val="0"/>
              </a:spcAft>
              <a:buChar char="»"/>
              <a:defRPr kumimoji="1" sz="2000">
                <a:solidFill>
                  <a:schemeClr val="tx1"/>
                </a:solidFill>
                <a:latin typeface="+mn-lt"/>
                <a:ea typeface="+mn-ea"/>
              </a:defRPr>
            </a:lvl7pPr>
            <a:lvl8pPr marL="3428829" indent="-228589" algn="l" rtl="0" eaLnBrk="1" fontAlgn="base" hangingPunct="1">
              <a:spcBef>
                <a:spcPct val="20000"/>
              </a:spcBef>
              <a:spcAft>
                <a:spcPct val="0"/>
              </a:spcAft>
              <a:buChar char="»"/>
              <a:defRPr kumimoji="1" sz="2000">
                <a:solidFill>
                  <a:schemeClr val="tx1"/>
                </a:solidFill>
                <a:latin typeface="+mn-lt"/>
                <a:ea typeface="+mn-ea"/>
              </a:defRPr>
            </a:lvl8pPr>
            <a:lvl9pPr marL="3886007" indent="-228589" algn="l" rtl="0" eaLnBrk="1" fontAlgn="base" hangingPunct="1">
              <a:spcBef>
                <a:spcPct val="20000"/>
              </a:spcBef>
              <a:spcAft>
                <a:spcPct val="0"/>
              </a:spcAft>
              <a:buChar char="»"/>
              <a:defRPr kumimoji="1" sz="2000">
                <a:solidFill>
                  <a:schemeClr val="tx1"/>
                </a:solidFill>
                <a:latin typeface="+mn-lt"/>
                <a:ea typeface="+mn-ea"/>
              </a:defRPr>
            </a:lvl9pPr>
          </a:lstStyle>
          <a:p>
            <a:r>
              <a:rPr lang="en-US" altLang="en-US" sz="2600" kern="0" dirty="0"/>
              <a:t>Suppose each node is stored in an array, and is referenced by its index (called value number</a:t>
            </a:r>
            <a:r>
              <a:rPr lang="en-US" altLang="en-US" sz="2600" kern="0" dirty="0" smtClean="0"/>
              <a:t>)</a:t>
            </a:r>
            <a:endParaRPr lang="en-US" altLang="en-US" sz="2600" kern="0" dirty="0"/>
          </a:p>
          <a:p>
            <a:endParaRPr lang="en-US" altLang="en-US" sz="2600" kern="0" dirty="0"/>
          </a:p>
          <a:p>
            <a:endParaRPr lang="en-US" altLang="en-US" sz="2600" kern="0" dirty="0"/>
          </a:p>
          <a:p>
            <a:endParaRPr lang="en-US" altLang="en-US" sz="2600" kern="0" dirty="0"/>
          </a:p>
          <a:p>
            <a:endParaRPr lang="en-US" altLang="en-US" sz="2600" kern="0" dirty="0"/>
          </a:p>
          <a:p>
            <a:endParaRPr lang="en-US" altLang="en-US" sz="2600" kern="0" dirty="0"/>
          </a:p>
          <a:p>
            <a:r>
              <a:rPr lang="en-US" altLang="en-US" sz="2600" kern="0" dirty="0"/>
              <a:t>The signature of an operator node be a triple &lt;</a:t>
            </a:r>
            <a:r>
              <a:rPr lang="en-US" altLang="en-US" sz="2600" i="1" kern="0" dirty="0" err="1"/>
              <a:t>op,l,r</a:t>
            </a:r>
            <a:r>
              <a:rPr lang="en-US" altLang="en-US" sz="2600" kern="0" dirty="0"/>
              <a:t>&gt; consisting of its label </a:t>
            </a:r>
            <a:r>
              <a:rPr lang="en-US" altLang="en-US" sz="2600" i="1" kern="0" dirty="0"/>
              <a:t>op</a:t>
            </a:r>
            <a:r>
              <a:rPr lang="en-US" altLang="en-US" sz="2600" kern="0" dirty="0"/>
              <a:t>, left child </a:t>
            </a:r>
            <a:r>
              <a:rPr lang="en-US" altLang="en-US" sz="2600" i="1" kern="0" dirty="0"/>
              <a:t>l</a:t>
            </a:r>
            <a:r>
              <a:rPr lang="en-US" altLang="en-US" sz="2600" kern="0" dirty="0"/>
              <a:t>, and right child,</a:t>
            </a:r>
            <a:r>
              <a:rPr lang="en-US" altLang="en-US" sz="2600" i="1" kern="0" dirty="0"/>
              <a:t> r</a:t>
            </a:r>
            <a:r>
              <a:rPr lang="en-US" altLang="en-US" sz="2600" kern="0" dirty="0"/>
              <a:t>. </a:t>
            </a:r>
          </a:p>
          <a:p>
            <a:r>
              <a:rPr lang="en-US" altLang="en-US" sz="2600" kern="0" dirty="0"/>
              <a:t>Search the array for a node </a:t>
            </a:r>
            <a:r>
              <a:rPr lang="en-US" altLang="en-US" sz="2600" i="1" kern="0" dirty="0"/>
              <a:t>m</a:t>
            </a:r>
            <a:r>
              <a:rPr lang="en-US" altLang="en-US" sz="2600" kern="0" dirty="0"/>
              <a:t> with &lt;</a:t>
            </a:r>
            <a:r>
              <a:rPr lang="en-US" altLang="en-US" sz="2600" i="1" kern="0" dirty="0" err="1"/>
              <a:t>op,l,r</a:t>
            </a:r>
            <a:r>
              <a:rPr lang="en-US" altLang="en-US" sz="2600" kern="0" dirty="0"/>
              <a:t>&gt;, if found, return </a:t>
            </a:r>
            <a:r>
              <a:rPr lang="en-US" altLang="en-US" sz="2600" i="1" kern="0" dirty="0"/>
              <a:t>m</a:t>
            </a:r>
            <a:r>
              <a:rPr lang="en-US" altLang="en-US" sz="2600" kern="0" dirty="0"/>
              <a:t>, else create a new node.</a:t>
            </a:r>
          </a:p>
        </p:txBody>
      </p:sp>
      <p:graphicFrame>
        <p:nvGraphicFramePr>
          <p:cNvPr id="5" name="Group 4">
            <a:extLst>
              <a:ext uri="{FF2B5EF4-FFF2-40B4-BE49-F238E27FC236}">
                <a16:creationId xmlns:a16="http://schemas.microsoft.com/office/drawing/2014/main" id="{72F1353A-0D2C-4D59-8914-BFE28EF5F70A}"/>
              </a:ext>
            </a:extLst>
          </p:cNvPr>
          <p:cNvGraphicFramePr>
            <a:graphicFrameLocks noGrp="1"/>
          </p:cNvGraphicFramePr>
          <p:nvPr>
            <p:extLst>
              <p:ext uri="{D42A27DB-BD31-4B8C-83A1-F6EECF244321}">
                <p14:modId xmlns:p14="http://schemas.microsoft.com/office/powerpoint/2010/main" val="1403748248"/>
              </p:ext>
            </p:extLst>
          </p:nvPr>
        </p:nvGraphicFramePr>
        <p:xfrm>
          <a:off x="5364124" y="2191292"/>
          <a:ext cx="3352800" cy="1984375"/>
        </p:xfrm>
        <a:graphic>
          <a:graphicData uri="http://schemas.openxmlformats.org/drawingml/2006/table">
            <a:tbl>
              <a:tblPr/>
              <a:tblGrid>
                <a:gridCol w="1152525">
                  <a:extLst>
                    <a:ext uri="{9D8B030D-6E8A-4147-A177-3AD203B41FA5}">
                      <a16:colId xmlns:a16="http://schemas.microsoft.com/office/drawing/2014/main" val="20000"/>
                    </a:ext>
                  </a:extLst>
                </a:gridCol>
                <a:gridCol w="1057275">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tblGrid>
              <a:tr h="396875">
                <a:tc>
                  <a:txBody>
                    <a:bodyPr/>
                    <a:lstStyle>
                      <a:lvl1pPr>
                        <a:spcBef>
                          <a:spcPct val="20000"/>
                        </a:spcBef>
                        <a:buClr>
                          <a:schemeClr val="hlink"/>
                        </a:buClr>
                        <a:buSzPct val="90000"/>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rPr>
                        <a:t>id</a:t>
                      </a:r>
                    </a:p>
                  </a:txBody>
                  <a:tcPr marT="45710" marB="4571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gridSpan="2">
                  <a:txBody>
                    <a:bodyPr/>
                    <a:lstStyle>
                      <a:lvl1pPr>
                        <a:spcBef>
                          <a:spcPct val="20000"/>
                        </a:spcBef>
                        <a:buClr>
                          <a:schemeClr val="hlink"/>
                        </a:buClr>
                        <a:buSzPct val="90000"/>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rPr>
                        <a:t>Pointer to symtab</a:t>
                      </a:r>
                    </a:p>
                  </a:txBody>
                  <a:tcPr marT="45710" marB="4571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en-US"/>
                    </a:p>
                  </a:txBody>
                  <a:tcPr/>
                </a:tc>
                <a:extLst>
                  <a:ext uri="{0D108BD9-81ED-4DB2-BD59-A6C34878D82A}">
                    <a16:rowId xmlns:a16="http://schemas.microsoft.com/office/drawing/2014/main" val="10000"/>
                  </a:ext>
                </a:extLst>
              </a:tr>
              <a:tr h="396875">
                <a:tc>
                  <a:txBody>
                    <a:bodyPr/>
                    <a:lstStyle>
                      <a:lvl1pPr>
                        <a:spcBef>
                          <a:spcPct val="20000"/>
                        </a:spcBef>
                        <a:buClr>
                          <a:schemeClr val="hlink"/>
                        </a:buClr>
                        <a:buSzPct val="90000"/>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rPr>
                        <a:t>num</a:t>
                      </a:r>
                    </a:p>
                  </a:txBody>
                  <a:tcPr marT="45710" marB="4571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gridSpan="2">
                  <a:txBody>
                    <a:bodyPr/>
                    <a:lstStyle>
                      <a:lvl1pPr>
                        <a:spcBef>
                          <a:spcPct val="20000"/>
                        </a:spcBef>
                        <a:buClr>
                          <a:schemeClr val="hlink"/>
                        </a:buClr>
                        <a:buSzPct val="90000"/>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rPr>
                        <a:t>10</a:t>
                      </a:r>
                    </a:p>
                  </a:txBody>
                  <a:tcPr marT="45710" marB="4571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en-US"/>
                    </a:p>
                  </a:txBody>
                  <a:tcPr/>
                </a:tc>
                <a:extLst>
                  <a:ext uri="{0D108BD9-81ED-4DB2-BD59-A6C34878D82A}">
                    <a16:rowId xmlns:a16="http://schemas.microsoft.com/office/drawing/2014/main" val="10001"/>
                  </a:ext>
                </a:extLst>
              </a:tr>
              <a:tr h="396875">
                <a:tc>
                  <a:txBody>
                    <a:bodyPr/>
                    <a:lstStyle>
                      <a:lvl1pPr>
                        <a:spcBef>
                          <a:spcPct val="20000"/>
                        </a:spcBef>
                        <a:buClr>
                          <a:schemeClr val="hlink"/>
                        </a:buClr>
                        <a:buSzPct val="90000"/>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rPr>
                        <a:t>+</a:t>
                      </a:r>
                    </a:p>
                  </a:txBody>
                  <a:tcPr marT="45710" marB="4571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rPr>
                        <a:t>1</a:t>
                      </a:r>
                    </a:p>
                  </a:txBody>
                  <a:tcPr marT="45710" marB="4571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rPr>
                        <a:t>2</a:t>
                      </a:r>
                    </a:p>
                  </a:txBody>
                  <a:tcPr marT="45710" marB="4571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96875">
                <a:tc>
                  <a:txBody>
                    <a:bodyPr/>
                    <a:lstStyle>
                      <a:lvl1pPr>
                        <a:spcBef>
                          <a:spcPct val="20000"/>
                        </a:spcBef>
                        <a:buClr>
                          <a:schemeClr val="hlink"/>
                        </a:buClr>
                        <a:buSzPct val="90000"/>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rPr>
                        <a:t>:=</a:t>
                      </a:r>
                    </a:p>
                  </a:txBody>
                  <a:tcPr marT="45710" marB="4571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rPr>
                        <a:t>1</a:t>
                      </a:r>
                    </a:p>
                  </a:txBody>
                  <a:tcPr marT="45710" marB="4571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rPr>
                        <a:t>3</a:t>
                      </a:r>
                    </a:p>
                  </a:txBody>
                  <a:tcPr marT="45710" marB="4571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96875">
                <a:tc>
                  <a:txBody>
                    <a:bodyPr/>
                    <a:lstStyle>
                      <a:lvl1pPr>
                        <a:spcBef>
                          <a:spcPct val="20000"/>
                        </a:spcBef>
                        <a:buClr>
                          <a:schemeClr val="hlink"/>
                        </a:buClr>
                        <a:buSzPct val="90000"/>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rPr>
                        <a:t>…</a:t>
                      </a:r>
                    </a:p>
                  </a:txBody>
                  <a:tcPr marT="45710" marB="4571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gridSpan="2">
                  <a:txBody>
                    <a:bodyPr/>
                    <a:lstStyle>
                      <a:lvl1pPr>
                        <a:spcBef>
                          <a:spcPct val="20000"/>
                        </a:spcBef>
                        <a:buClr>
                          <a:schemeClr val="hlink"/>
                        </a:buClr>
                        <a:buSzPct val="90000"/>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000" b="0" i="0" u="none" strike="noStrike" cap="none" normalizeH="0" baseline="0" dirty="0">
                        <a:ln>
                          <a:noFill/>
                        </a:ln>
                        <a:solidFill>
                          <a:schemeClr val="tx1"/>
                        </a:solidFill>
                        <a:effectLst/>
                        <a:latin typeface="Arial" panose="020B0604020202020204" pitchFamily="34" charset="0"/>
                      </a:endParaRPr>
                    </a:p>
                  </a:txBody>
                  <a:tcPr marT="45710" marB="4571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en-US"/>
                    </a:p>
                  </a:txBody>
                  <a:tcPr/>
                </a:tc>
                <a:extLst>
                  <a:ext uri="{0D108BD9-81ED-4DB2-BD59-A6C34878D82A}">
                    <a16:rowId xmlns:a16="http://schemas.microsoft.com/office/drawing/2014/main" val="10004"/>
                  </a:ext>
                </a:extLst>
              </a:tr>
            </a:tbl>
          </a:graphicData>
        </a:graphic>
      </p:graphicFrame>
      <p:sp>
        <p:nvSpPr>
          <p:cNvPr id="6" name="Text Box 27">
            <a:extLst>
              <a:ext uri="{FF2B5EF4-FFF2-40B4-BE49-F238E27FC236}">
                <a16:creationId xmlns:a16="http://schemas.microsoft.com/office/drawing/2014/main" id="{BEC9FA99-4AE9-4773-9A58-71382ADA768A}"/>
              </a:ext>
            </a:extLst>
          </p:cNvPr>
          <p:cNvSpPr txBox="1">
            <a:spLocks noChangeArrowheads="1"/>
          </p:cNvSpPr>
          <p:nvPr/>
        </p:nvSpPr>
        <p:spPr bwMode="auto">
          <a:xfrm>
            <a:off x="4905337" y="2267492"/>
            <a:ext cx="339725" cy="1938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en-US" sz="2400">
                <a:latin typeface="Times New Roman" panose="02020603050405020304" pitchFamily="18" charset="0"/>
              </a:rPr>
              <a:t>1</a:t>
            </a:r>
          </a:p>
          <a:p>
            <a:pPr algn="ctr" eaLnBrk="1" hangingPunct="1">
              <a:spcBef>
                <a:spcPct val="0"/>
              </a:spcBef>
              <a:buClrTx/>
              <a:buSzTx/>
              <a:buFontTx/>
              <a:buNone/>
            </a:pPr>
            <a:r>
              <a:rPr lang="en-US" altLang="en-US" sz="2400">
                <a:latin typeface="Times New Roman" panose="02020603050405020304" pitchFamily="18" charset="0"/>
              </a:rPr>
              <a:t>2</a:t>
            </a:r>
          </a:p>
          <a:p>
            <a:pPr algn="ctr" eaLnBrk="1" hangingPunct="1">
              <a:spcBef>
                <a:spcPct val="0"/>
              </a:spcBef>
              <a:buClrTx/>
              <a:buSzTx/>
              <a:buFontTx/>
              <a:buNone/>
            </a:pPr>
            <a:r>
              <a:rPr lang="en-US" altLang="en-US" sz="2400">
                <a:latin typeface="Times New Roman" panose="02020603050405020304" pitchFamily="18" charset="0"/>
              </a:rPr>
              <a:t>3</a:t>
            </a:r>
          </a:p>
          <a:p>
            <a:pPr algn="ctr" eaLnBrk="1" hangingPunct="1">
              <a:spcBef>
                <a:spcPct val="0"/>
              </a:spcBef>
              <a:buClrTx/>
              <a:buSzTx/>
              <a:buFontTx/>
              <a:buNone/>
            </a:pPr>
            <a:r>
              <a:rPr lang="en-US" altLang="en-US" sz="2400">
                <a:latin typeface="Times New Roman" panose="02020603050405020304" pitchFamily="18" charset="0"/>
              </a:rPr>
              <a:t>4</a:t>
            </a:r>
          </a:p>
          <a:p>
            <a:pPr algn="ctr" eaLnBrk="1" hangingPunct="1">
              <a:spcBef>
                <a:spcPct val="0"/>
              </a:spcBef>
              <a:buClrTx/>
              <a:buSzTx/>
              <a:buFontTx/>
              <a:buNone/>
            </a:pPr>
            <a:r>
              <a:rPr lang="en-US" altLang="en-US" sz="2400">
                <a:latin typeface="Times New Roman" panose="02020603050405020304" pitchFamily="18" charset="0"/>
              </a:rPr>
              <a:t>5</a:t>
            </a:r>
          </a:p>
        </p:txBody>
      </p:sp>
      <p:sp>
        <p:nvSpPr>
          <p:cNvPr id="8" name="Text Box 28">
            <a:extLst>
              <a:ext uri="{FF2B5EF4-FFF2-40B4-BE49-F238E27FC236}">
                <a16:creationId xmlns:a16="http://schemas.microsoft.com/office/drawing/2014/main" id="{60FAABA2-F76A-4014-B27F-FAF9FC8DCC20}"/>
              </a:ext>
            </a:extLst>
          </p:cNvPr>
          <p:cNvSpPr txBox="1">
            <a:spLocks noChangeArrowheads="1"/>
          </p:cNvSpPr>
          <p:nvPr/>
        </p:nvSpPr>
        <p:spPr bwMode="auto">
          <a:xfrm>
            <a:off x="3001924" y="2953292"/>
            <a:ext cx="12715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en-US" sz="2400">
                <a:latin typeface="Times New Roman" panose="02020603050405020304" pitchFamily="18" charset="0"/>
              </a:rPr>
              <a:t>I := I+10</a:t>
            </a:r>
          </a:p>
        </p:txBody>
      </p:sp>
    </p:spTree>
    <p:extLst>
      <p:ext uri="{BB962C8B-B14F-4D97-AF65-F5344CB8AC3E}">
        <p14:creationId xmlns:p14="http://schemas.microsoft.com/office/powerpoint/2010/main" val="3729115399"/>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0"/>
          </p:nvPr>
        </p:nvSpPr>
        <p:spPr/>
        <p:txBody>
          <a:bodyPr/>
          <a:lstStyle/>
          <a:p>
            <a:fld id="{D9B6BDF2-6896-4B98-8776-C18582F63BA5}" type="slidenum">
              <a:rPr lang="zh-TW" altLang="en-US" smtClean="0"/>
              <a:pPr/>
              <a:t>61</a:t>
            </a:fld>
            <a:endParaRPr lang="zh-TW" altLang="en-US"/>
          </a:p>
        </p:txBody>
      </p:sp>
      <p:sp>
        <p:nvSpPr>
          <p:cNvPr id="3" name="Rectangle 2">
            <a:extLst>
              <a:ext uri="{FF2B5EF4-FFF2-40B4-BE49-F238E27FC236}">
                <a16:creationId xmlns:a16="http://schemas.microsoft.com/office/drawing/2014/main" id="{C5FCDC8A-8FC5-43C4-BB26-96AAD303385F}"/>
              </a:ext>
            </a:extLst>
          </p:cNvPr>
          <p:cNvSpPr>
            <a:spLocks noGrp="1"/>
          </p:cNvSpPr>
          <p:nvPr>
            <p:ph type="title"/>
          </p:nvPr>
        </p:nvSpPr>
        <p:spPr>
          <a:xfrm>
            <a:off x="1081088" y="126032"/>
            <a:ext cx="9658350" cy="755650"/>
          </a:xfrm>
        </p:spPr>
        <p:txBody>
          <a:bodyPr/>
          <a:lstStyle/>
          <a:p>
            <a:r>
              <a:rPr lang="en-US" altLang="zh-CN" sz="4000" dirty="0"/>
              <a:t>Value Numbering (2)</a:t>
            </a:r>
          </a:p>
        </p:txBody>
      </p:sp>
      <p:sp>
        <p:nvSpPr>
          <p:cNvPr id="4" name="Rectangle 3">
            <a:extLst>
              <a:ext uri="{FF2B5EF4-FFF2-40B4-BE49-F238E27FC236}">
                <a16:creationId xmlns:a16="http://schemas.microsoft.com/office/drawing/2014/main" id="{B8D49AF0-7D0C-4FA0-80A4-132391830041}"/>
              </a:ext>
            </a:extLst>
          </p:cNvPr>
          <p:cNvSpPr txBox="1">
            <a:spLocks/>
          </p:cNvSpPr>
          <p:nvPr/>
        </p:nvSpPr>
        <p:spPr bwMode="auto">
          <a:xfrm>
            <a:off x="1182757" y="1103971"/>
            <a:ext cx="10346634" cy="207412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882" indent="-342882" algn="l" rtl="0" eaLnBrk="1" fontAlgn="base" hangingPunct="1">
              <a:spcBef>
                <a:spcPct val="20000"/>
              </a:spcBef>
              <a:spcAft>
                <a:spcPct val="0"/>
              </a:spcAft>
              <a:buClr>
                <a:srgbClr val="0000FF"/>
              </a:buClr>
              <a:buSzPct val="80000"/>
              <a:buFont typeface="Wingdings" pitchFamily="2" charset="2"/>
              <a:buChar char="l"/>
              <a:defRPr kumimoji="1" sz="3733">
                <a:solidFill>
                  <a:schemeClr val="tx1"/>
                </a:solidFill>
                <a:latin typeface="Calibri" pitchFamily="34" charset="0"/>
                <a:ea typeface="標楷體" pitchFamily="65" charset="-120"/>
                <a:cs typeface="+mn-cs"/>
              </a:defRPr>
            </a:lvl1pPr>
            <a:lvl2pPr marL="742913" indent="-285737" algn="l" rtl="0" eaLnBrk="1" fontAlgn="base" hangingPunct="1">
              <a:spcBef>
                <a:spcPct val="20000"/>
              </a:spcBef>
              <a:spcAft>
                <a:spcPct val="0"/>
              </a:spcAft>
              <a:buClr>
                <a:srgbClr val="0000FF"/>
              </a:buClr>
              <a:buSzPct val="90000"/>
              <a:buFont typeface="Arial" charset="0"/>
              <a:buChar char="–"/>
              <a:defRPr kumimoji="1" sz="3200">
                <a:solidFill>
                  <a:schemeClr val="tx1"/>
                </a:solidFill>
                <a:latin typeface="Calibri" pitchFamily="34" charset="0"/>
                <a:ea typeface="標楷體" pitchFamily="65" charset="-120"/>
              </a:defRPr>
            </a:lvl2pPr>
            <a:lvl3pPr marL="1142943" indent="-228589" algn="l" rtl="0" eaLnBrk="1" fontAlgn="base" hangingPunct="1">
              <a:spcBef>
                <a:spcPct val="20000"/>
              </a:spcBef>
              <a:spcAft>
                <a:spcPct val="0"/>
              </a:spcAft>
              <a:buChar char="•"/>
              <a:defRPr kumimoji="1" sz="2667">
                <a:solidFill>
                  <a:schemeClr val="tx1"/>
                </a:solidFill>
                <a:latin typeface="Calibri" pitchFamily="34" charset="0"/>
                <a:ea typeface="標楷體" pitchFamily="65" charset="-120"/>
                <a:cs typeface="Calibri" pitchFamily="34" charset="0"/>
              </a:defRPr>
            </a:lvl3pPr>
            <a:lvl4pPr marL="1600121" indent="-228589" algn="l" rtl="0" eaLnBrk="1" fontAlgn="base" hangingPunct="1">
              <a:spcBef>
                <a:spcPct val="20000"/>
              </a:spcBef>
              <a:spcAft>
                <a:spcPct val="0"/>
              </a:spcAft>
              <a:buChar char="–"/>
              <a:defRPr kumimoji="1" sz="2400">
                <a:solidFill>
                  <a:schemeClr val="tx1"/>
                </a:solidFill>
                <a:latin typeface="Calibri" pitchFamily="34" charset="0"/>
                <a:ea typeface="標楷體" pitchFamily="65" charset="-120"/>
                <a:cs typeface="Calibri" pitchFamily="34" charset="0"/>
              </a:defRPr>
            </a:lvl4pPr>
            <a:lvl5pPr marL="2057298" indent="-228589" algn="l" rtl="0" eaLnBrk="1" fontAlgn="base" hangingPunct="1">
              <a:spcBef>
                <a:spcPct val="20000"/>
              </a:spcBef>
              <a:spcAft>
                <a:spcPct val="0"/>
              </a:spcAft>
              <a:buChar char="»"/>
              <a:defRPr kumimoji="1" sz="2133">
                <a:solidFill>
                  <a:schemeClr val="tx1"/>
                </a:solidFill>
                <a:latin typeface="Calibri" pitchFamily="34" charset="0"/>
                <a:ea typeface="標楷體" pitchFamily="65" charset="-120"/>
                <a:cs typeface="Calibri" pitchFamily="34" charset="0"/>
              </a:defRPr>
            </a:lvl5pPr>
            <a:lvl6pPr marL="2514476" indent="-228589" algn="l" rtl="0" eaLnBrk="1" fontAlgn="base" hangingPunct="1">
              <a:spcBef>
                <a:spcPct val="20000"/>
              </a:spcBef>
              <a:spcAft>
                <a:spcPct val="0"/>
              </a:spcAft>
              <a:buChar char="»"/>
              <a:defRPr kumimoji="1" sz="2000">
                <a:solidFill>
                  <a:schemeClr val="tx1"/>
                </a:solidFill>
                <a:latin typeface="+mn-lt"/>
                <a:ea typeface="+mn-ea"/>
              </a:defRPr>
            </a:lvl6pPr>
            <a:lvl7pPr marL="2971652" indent="-228589" algn="l" rtl="0" eaLnBrk="1" fontAlgn="base" hangingPunct="1">
              <a:spcBef>
                <a:spcPct val="20000"/>
              </a:spcBef>
              <a:spcAft>
                <a:spcPct val="0"/>
              </a:spcAft>
              <a:buChar char="»"/>
              <a:defRPr kumimoji="1" sz="2000">
                <a:solidFill>
                  <a:schemeClr val="tx1"/>
                </a:solidFill>
                <a:latin typeface="+mn-lt"/>
                <a:ea typeface="+mn-ea"/>
              </a:defRPr>
            </a:lvl7pPr>
            <a:lvl8pPr marL="3428829" indent="-228589" algn="l" rtl="0" eaLnBrk="1" fontAlgn="base" hangingPunct="1">
              <a:spcBef>
                <a:spcPct val="20000"/>
              </a:spcBef>
              <a:spcAft>
                <a:spcPct val="0"/>
              </a:spcAft>
              <a:buChar char="»"/>
              <a:defRPr kumimoji="1" sz="2000">
                <a:solidFill>
                  <a:schemeClr val="tx1"/>
                </a:solidFill>
                <a:latin typeface="+mn-lt"/>
                <a:ea typeface="+mn-ea"/>
              </a:defRPr>
            </a:lvl8pPr>
            <a:lvl9pPr marL="3886007" indent="-228589" algn="l" rtl="0" eaLnBrk="1" fontAlgn="base" hangingPunct="1">
              <a:spcBef>
                <a:spcPct val="20000"/>
              </a:spcBef>
              <a:spcAft>
                <a:spcPct val="0"/>
              </a:spcAft>
              <a:buChar char="»"/>
              <a:defRPr kumimoji="1" sz="2000">
                <a:solidFill>
                  <a:schemeClr val="tx1"/>
                </a:solidFill>
                <a:latin typeface="+mn-lt"/>
                <a:ea typeface="+mn-ea"/>
              </a:defRPr>
            </a:lvl9pPr>
          </a:lstStyle>
          <a:p>
            <a:r>
              <a:rPr lang="en-US" altLang="zh-CN" sz="2800" kern="0" dirty="0">
                <a:ea typeface="宋体" panose="02010600030101010101" pitchFamily="2" charset="-122"/>
              </a:rPr>
              <a:t>An efficient way to search for &lt;op, l, r&gt; is to use </a:t>
            </a:r>
            <a:r>
              <a:rPr lang="en-US" altLang="zh-CN" sz="2800" kern="0" dirty="0" smtClean="0">
                <a:ea typeface="宋体" panose="02010600030101010101" pitchFamily="2" charset="-122"/>
              </a:rPr>
              <a:t>hashing</a:t>
            </a:r>
            <a:endParaRPr lang="en-US" altLang="zh-CN" sz="2800" kern="0" dirty="0">
              <a:ea typeface="宋体" panose="02010600030101010101" pitchFamily="2" charset="-122"/>
            </a:endParaRPr>
          </a:p>
          <a:p>
            <a:r>
              <a:rPr lang="en-US" altLang="zh-CN" sz="2800" kern="0" dirty="0">
                <a:ea typeface="宋体" panose="02010600030101010101" pitchFamily="2" charset="-122"/>
              </a:rPr>
              <a:t>All nodes are kept in </a:t>
            </a:r>
            <a:r>
              <a:rPr lang="en-US" altLang="zh-CN" sz="2800" i="1" kern="0" dirty="0">
                <a:ea typeface="宋体" panose="02010600030101010101" pitchFamily="2" charset="-122"/>
              </a:rPr>
              <a:t>k </a:t>
            </a:r>
            <a:r>
              <a:rPr lang="en-US" altLang="zh-CN" sz="2800" kern="0" dirty="0">
                <a:ea typeface="宋体" panose="02010600030101010101" pitchFamily="2" charset="-122"/>
              </a:rPr>
              <a:t>lists, called </a:t>
            </a:r>
            <a:r>
              <a:rPr lang="en-US" altLang="zh-CN" sz="2800" kern="0" dirty="0" smtClean="0">
                <a:ea typeface="宋体" panose="02010600030101010101" pitchFamily="2" charset="-122"/>
              </a:rPr>
              <a:t>buckets </a:t>
            </a:r>
            <a:endParaRPr lang="en-US" altLang="zh-CN" sz="2800" kern="0" dirty="0">
              <a:ea typeface="宋体" panose="02010600030101010101" pitchFamily="2" charset="-122"/>
            </a:endParaRPr>
          </a:p>
          <a:p>
            <a:r>
              <a:rPr lang="en-US" altLang="zh-CN" sz="2800" kern="0" dirty="0">
                <a:ea typeface="宋体" panose="02010600030101010101" pitchFamily="2" charset="-122"/>
              </a:rPr>
              <a:t>A hash function compute the number of bucket from the signature &lt;op, l, r&gt;. </a:t>
            </a:r>
          </a:p>
        </p:txBody>
      </p:sp>
      <p:sp>
        <p:nvSpPr>
          <p:cNvPr id="5" name="Rectangle 4">
            <a:extLst>
              <a:ext uri="{FF2B5EF4-FFF2-40B4-BE49-F238E27FC236}">
                <a16:creationId xmlns:a16="http://schemas.microsoft.com/office/drawing/2014/main" id="{819E200E-9C75-41AF-9D8F-893CAE0660C8}"/>
              </a:ext>
            </a:extLst>
          </p:cNvPr>
          <p:cNvSpPr>
            <a:spLocks noChangeArrowheads="1"/>
          </p:cNvSpPr>
          <p:nvPr/>
        </p:nvSpPr>
        <p:spPr bwMode="auto">
          <a:xfrm>
            <a:off x="3871331" y="3730083"/>
            <a:ext cx="914400" cy="1905000"/>
          </a:xfrm>
          <a:prstGeom prst="rect">
            <a:avLst/>
          </a:prstGeom>
          <a:solidFill>
            <a:srgbClr val="FFFFFF"/>
          </a:solidFill>
          <a:ln w="1905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800">
              <a:latin typeface="Arial" panose="020B0604020202020204" pitchFamily="34" charset="0"/>
            </a:endParaRPr>
          </a:p>
        </p:txBody>
      </p:sp>
      <p:sp>
        <p:nvSpPr>
          <p:cNvPr id="6" name="Line 5">
            <a:extLst>
              <a:ext uri="{FF2B5EF4-FFF2-40B4-BE49-F238E27FC236}">
                <a16:creationId xmlns:a16="http://schemas.microsoft.com/office/drawing/2014/main" id="{780835E0-009E-4083-B8CD-60059C18DD64}"/>
              </a:ext>
            </a:extLst>
          </p:cNvPr>
          <p:cNvSpPr>
            <a:spLocks noChangeShapeType="1"/>
          </p:cNvSpPr>
          <p:nvPr/>
        </p:nvSpPr>
        <p:spPr bwMode="auto">
          <a:xfrm>
            <a:off x="3871331" y="4644483"/>
            <a:ext cx="914400" cy="0"/>
          </a:xfrm>
          <a:prstGeom prst="line">
            <a:avLst/>
          </a:prstGeom>
          <a:noFill/>
          <a:ln w="1905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8" name="Line 6">
            <a:extLst>
              <a:ext uri="{FF2B5EF4-FFF2-40B4-BE49-F238E27FC236}">
                <a16:creationId xmlns:a16="http://schemas.microsoft.com/office/drawing/2014/main" id="{8460E3DF-ED3D-43AC-8A88-D0789059CAFF}"/>
              </a:ext>
            </a:extLst>
          </p:cNvPr>
          <p:cNvSpPr>
            <a:spLocks noChangeShapeType="1"/>
          </p:cNvSpPr>
          <p:nvPr/>
        </p:nvSpPr>
        <p:spPr bwMode="auto">
          <a:xfrm>
            <a:off x="3871331" y="4263483"/>
            <a:ext cx="914400" cy="0"/>
          </a:xfrm>
          <a:prstGeom prst="line">
            <a:avLst/>
          </a:prstGeom>
          <a:noFill/>
          <a:ln w="1905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9" name="Line 7">
            <a:extLst>
              <a:ext uri="{FF2B5EF4-FFF2-40B4-BE49-F238E27FC236}">
                <a16:creationId xmlns:a16="http://schemas.microsoft.com/office/drawing/2014/main" id="{E0E4EEC2-E984-447C-B471-8BCF7838CD31}"/>
              </a:ext>
            </a:extLst>
          </p:cNvPr>
          <p:cNvSpPr>
            <a:spLocks noChangeShapeType="1"/>
          </p:cNvSpPr>
          <p:nvPr/>
        </p:nvSpPr>
        <p:spPr bwMode="auto">
          <a:xfrm>
            <a:off x="3871331" y="5101683"/>
            <a:ext cx="914400" cy="0"/>
          </a:xfrm>
          <a:prstGeom prst="line">
            <a:avLst/>
          </a:prstGeom>
          <a:noFill/>
          <a:ln w="1905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0" name="Rectangle 8">
            <a:extLst>
              <a:ext uri="{FF2B5EF4-FFF2-40B4-BE49-F238E27FC236}">
                <a16:creationId xmlns:a16="http://schemas.microsoft.com/office/drawing/2014/main" id="{492BA8E2-DF5A-4CE9-A75E-BA00755F4D74}"/>
              </a:ext>
            </a:extLst>
          </p:cNvPr>
          <p:cNvSpPr>
            <a:spLocks noChangeArrowheads="1"/>
          </p:cNvSpPr>
          <p:nvPr/>
        </p:nvSpPr>
        <p:spPr bwMode="auto">
          <a:xfrm>
            <a:off x="5700131" y="4263483"/>
            <a:ext cx="914400" cy="381000"/>
          </a:xfrm>
          <a:prstGeom prst="rect">
            <a:avLst/>
          </a:prstGeom>
          <a:solidFill>
            <a:srgbClr val="FFFFFF"/>
          </a:solidFill>
          <a:ln w="1905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800">
              <a:latin typeface="Arial" panose="020B0604020202020204" pitchFamily="34" charset="0"/>
            </a:endParaRPr>
          </a:p>
        </p:txBody>
      </p:sp>
      <p:sp>
        <p:nvSpPr>
          <p:cNvPr id="11" name="Line 9">
            <a:extLst>
              <a:ext uri="{FF2B5EF4-FFF2-40B4-BE49-F238E27FC236}">
                <a16:creationId xmlns:a16="http://schemas.microsoft.com/office/drawing/2014/main" id="{A8EDF637-6A15-4D47-B5E3-3A227B6F7681}"/>
              </a:ext>
            </a:extLst>
          </p:cNvPr>
          <p:cNvSpPr>
            <a:spLocks noChangeShapeType="1"/>
          </p:cNvSpPr>
          <p:nvPr/>
        </p:nvSpPr>
        <p:spPr bwMode="auto">
          <a:xfrm>
            <a:off x="6157331" y="4263483"/>
            <a:ext cx="0" cy="381000"/>
          </a:xfrm>
          <a:prstGeom prst="line">
            <a:avLst/>
          </a:prstGeom>
          <a:noFill/>
          <a:ln w="1905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2" name="Line 10">
            <a:extLst>
              <a:ext uri="{FF2B5EF4-FFF2-40B4-BE49-F238E27FC236}">
                <a16:creationId xmlns:a16="http://schemas.microsoft.com/office/drawing/2014/main" id="{49531597-973F-424A-8039-81BFE40B5EFB}"/>
              </a:ext>
            </a:extLst>
          </p:cNvPr>
          <p:cNvSpPr>
            <a:spLocks noChangeShapeType="1"/>
          </p:cNvSpPr>
          <p:nvPr/>
        </p:nvSpPr>
        <p:spPr bwMode="auto">
          <a:xfrm>
            <a:off x="4404731" y="4492083"/>
            <a:ext cx="1219200" cy="0"/>
          </a:xfrm>
          <a:prstGeom prst="line">
            <a:avLst/>
          </a:prstGeom>
          <a:noFill/>
          <a:ln w="19050">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3" name="Rectangle 11">
            <a:extLst>
              <a:ext uri="{FF2B5EF4-FFF2-40B4-BE49-F238E27FC236}">
                <a16:creationId xmlns:a16="http://schemas.microsoft.com/office/drawing/2014/main" id="{BE2C75BB-212E-48AC-875D-B65852616080}"/>
              </a:ext>
            </a:extLst>
          </p:cNvPr>
          <p:cNvSpPr>
            <a:spLocks noChangeArrowheads="1"/>
          </p:cNvSpPr>
          <p:nvPr/>
        </p:nvSpPr>
        <p:spPr bwMode="auto">
          <a:xfrm>
            <a:off x="7528931" y="4263483"/>
            <a:ext cx="914400" cy="381000"/>
          </a:xfrm>
          <a:prstGeom prst="rect">
            <a:avLst/>
          </a:prstGeom>
          <a:solidFill>
            <a:srgbClr val="FFFFFF"/>
          </a:solidFill>
          <a:ln w="1905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800">
              <a:latin typeface="Arial" panose="020B0604020202020204" pitchFamily="34" charset="0"/>
            </a:endParaRPr>
          </a:p>
        </p:txBody>
      </p:sp>
      <p:sp>
        <p:nvSpPr>
          <p:cNvPr id="14" name="Line 12">
            <a:extLst>
              <a:ext uri="{FF2B5EF4-FFF2-40B4-BE49-F238E27FC236}">
                <a16:creationId xmlns:a16="http://schemas.microsoft.com/office/drawing/2014/main" id="{85D889F1-CD6D-458E-BCAD-9258514C0A43}"/>
              </a:ext>
            </a:extLst>
          </p:cNvPr>
          <p:cNvSpPr>
            <a:spLocks noChangeShapeType="1"/>
          </p:cNvSpPr>
          <p:nvPr/>
        </p:nvSpPr>
        <p:spPr bwMode="auto">
          <a:xfrm>
            <a:off x="7986131" y="4263483"/>
            <a:ext cx="0" cy="381000"/>
          </a:xfrm>
          <a:prstGeom prst="line">
            <a:avLst/>
          </a:prstGeom>
          <a:noFill/>
          <a:ln w="1905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5" name="Line 13">
            <a:extLst>
              <a:ext uri="{FF2B5EF4-FFF2-40B4-BE49-F238E27FC236}">
                <a16:creationId xmlns:a16="http://schemas.microsoft.com/office/drawing/2014/main" id="{D08952E6-B260-4E99-9F33-6B91AF6217A8}"/>
              </a:ext>
            </a:extLst>
          </p:cNvPr>
          <p:cNvSpPr>
            <a:spLocks noChangeShapeType="1"/>
          </p:cNvSpPr>
          <p:nvPr/>
        </p:nvSpPr>
        <p:spPr bwMode="auto">
          <a:xfrm>
            <a:off x="6462131" y="4492083"/>
            <a:ext cx="990600" cy="0"/>
          </a:xfrm>
          <a:prstGeom prst="line">
            <a:avLst/>
          </a:prstGeom>
          <a:noFill/>
          <a:ln w="19050">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6" name="Rectangle 14">
            <a:extLst>
              <a:ext uri="{FF2B5EF4-FFF2-40B4-BE49-F238E27FC236}">
                <a16:creationId xmlns:a16="http://schemas.microsoft.com/office/drawing/2014/main" id="{E6844E2F-2568-4C7D-920C-3E1ACE613DF6}"/>
              </a:ext>
            </a:extLst>
          </p:cNvPr>
          <p:cNvSpPr>
            <a:spLocks noChangeArrowheads="1"/>
          </p:cNvSpPr>
          <p:nvPr/>
        </p:nvSpPr>
        <p:spPr bwMode="auto">
          <a:xfrm>
            <a:off x="5623931" y="5177883"/>
            <a:ext cx="914400" cy="381000"/>
          </a:xfrm>
          <a:prstGeom prst="rect">
            <a:avLst/>
          </a:prstGeom>
          <a:solidFill>
            <a:srgbClr val="FFFFFF"/>
          </a:solidFill>
          <a:ln w="1905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800">
              <a:latin typeface="Arial" panose="020B0604020202020204" pitchFamily="34" charset="0"/>
            </a:endParaRPr>
          </a:p>
        </p:txBody>
      </p:sp>
      <p:sp>
        <p:nvSpPr>
          <p:cNvPr id="17" name="Line 15">
            <a:extLst>
              <a:ext uri="{FF2B5EF4-FFF2-40B4-BE49-F238E27FC236}">
                <a16:creationId xmlns:a16="http://schemas.microsoft.com/office/drawing/2014/main" id="{8669D111-0106-482D-ADAD-9A7CC5DEF099}"/>
              </a:ext>
            </a:extLst>
          </p:cNvPr>
          <p:cNvSpPr>
            <a:spLocks noChangeShapeType="1"/>
          </p:cNvSpPr>
          <p:nvPr/>
        </p:nvSpPr>
        <p:spPr bwMode="auto">
          <a:xfrm>
            <a:off x="6081131" y="5177883"/>
            <a:ext cx="0" cy="381000"/>
          </a:xfrm>
          <a:prstGeom prst="line">
            <a:avLst/>
          </a:prstGeom>
          <a:noFill/>
          <a:ln w="1905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8" name="Line 16">
            <a:extLst>
              <a:ext uri="{FF2B5EF4-FFF2-40B4-BE49-F238E27FC236}">
                <a16:creationId xmlns:a16="http://schemas.microsoft.com/office/drawing/2014/main" id="{E1FEDBBF-A079-46DD-8C66-48768EC9A1B4}"/>
              </a:ext>
            </a:extLst>
          </p:cNvPr>
          <p:cNvSpPr>
            <a:spLocks noChangeShapeType="1"/>
          </p:cNvSpPr>
          <p:nvPr/>
        </p:nvSpPr>
        <p:spPr bwMode="auto">
          <a:xfrm>
            <a:off x="4633331" y="5406483"/>
            <a:ext cx="914400" cy="0"/>
          </a:xfrm>
          <a:prstGeom prst="line">
            <a:avLst/>
          </a:prstGeom>
          <a:noFill/>
          <a:ln w="19050">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Tree>
    <p:extLst>
      <p:ext uri="{BB962C8B-B14F-4D97-AF65-F5344CB8AC3E}">
        <p14:creationId xmlns:p14="http://schemas.microsoft.com/office/powerpoint/2010/main" val="331548127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0"/>
          </p:nvPr>
        </p:nvSpPr>
        <p:spPr/>
        <p:txBody>
          <a:bodyPr/>
          <a:lstStyle/>
          <a:p>
            <a:fld id="{D9B6BDF2-6896-4B98-8776-C18582F63BA5}" type="slidenum">
              <a:rPr lang="zh-TW" altLang="en-US" smtClean="0"/>
              <a:pPr/>
              <a:t>62</a:t>
            </a:fld>
            <a:endParaRPr lang="zh-TW" altLang="en-US"/>
          </a:p>
        </p:txBody>
      </p:sp>
      <p:sp>
        <p:nvSpPr>
          <p:cNvPr id="3" name="Rectangle 2">
            <a:extLst>
              <a:ext uri="{FF2B5EF4-FFF2-40B4-BE49-F238E27FC236}">
                <a16:creationId xmlns:a16="http://schemas.microsoft.com/office/drawing/2014/main" id="{7EABAD85-3B38-4990-B542-B3FF6A8C7245}"/>
              </a:ext>
            </a:extLst>
          </p:cNvPr>
          <p:cNvSpPr>
            <a:spLocks noGrp="1"/>
          </p:cNvSpPr>
          <p:nvPr>
            <p:ph type="title"/>
          </p:nvPr>
        </p:nvSpPr>
        <p:spPr>
          <a:xfrm>
            <a:off x="1049867" y="144466"/>
            <a:ext cx="10517721" cy="692151"/>
          </a:xfrm>
        </p:spPr>
        <p:txBody>
          <a:bodyPr/>
          <a:lstStyle/>
          <a:p>
            <a:r>
              <a:rPr lang="en-US" altLang="zh-CN" sz="4000" dirty="0"/>
              <a:t>Example</a:t>
            </a:r>
          </a:p>
        </p:txBody>
      </p:sp>
      <p:sp>
        <p:nvSpPr>
          <p:cNvPr id="4" name="Rectangle 3">
            <a:extLst>
              <a:ext uri="{FF2B5EF4-FFF2-40B4-BE49-F238E27FC236}">
                <a16:creationId xmlns:a16="http://schemas.microsoft.com/office/drawing/2014/main" id="{63448C4D-FFED-4CAE-9AE1-938D7B6FEB80}"/>
              </a:ext>
            </a:extLst>
          </p:cNvPr>
          <p:cNvSpPr txBox="1">
            <a:spLocks/>
          </p:cNvSpPr>
          <p:nvPr/>
        </p:nvSpPr>
        <p:spPr bwMode="auto">
          <a:xfrm>
            <a:off x="1075850" y="1139850"/>
            <a:ext cx="6517645" cy="321348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882" indent="-342882" algn="l" rtl="0" eaLnBrk="1" fontAlgn="base" hangingPunct="1">
              <a:spcBef>
                <a:spcPct val="20000"/>
              </a:spcBef>
              <a:spcAft>
                <a:spcPct val="0"/>
              </a:spcAft>
              <a:buClr>
                <a:srgbClr val="0000FF"/>
              </a:buClr>
              <a:buSzPct val="80000"/>
              <a:buFont typeface="Wingdings" pitchFamily="2" charset="2"/>
              <a:buChar char="l"/>
              <a:defRPr kumimoji="1" sz="3733">
                <a:solidFill>
                  <a:schemeClr val="tx1"/>
                </a:solidFill>
                <a:latin typeface="Calibri" pitchFamily="34" charset="0"/>
                <a:ea typeface="標楷體" pitchFamily="65" charset="-120"/>
                <a:cs typeface="+mn-cs"/>
              </a:defRPr>
            </a:lvl1pPr>
            <a:lvl2pPr marL="742913" indent="-285737" algn="l" rtl="0" eaLnBrk="1" fontAlgn="base" hangingPunct="1">
              <a:spcBef>
                <a:spcPct val="20000"/>
              </a:spcBef>
              <a:spcAft>
                <a:spcPct val="0"/>
              </a:spcAft>
              <a:buClr>
                <a:srgbClr val="0000FF"/>
              </a:buClr>
              <a:buSzPct val="90000"/>
              <a:buFont typeface="Arial" charset="0"/>
              <a:buChar char="–"/>
              <a:defRPr kumimoji="1" sz="3200">
                <a:solidFill>
                  <a:schemeClr val="tx1"/>
                </a:solidFill>
                <a:latin typeface="Calibri" pitchFamily="34" charset="0"/>
                <a:ea typeface="標楷體" pitchFamily="65" charset="-120"/>
              </a:defRPr>
            </a:lvl2pPr>
            <a:lvl3pPr marL="1142943" indent="-228589" algn="l" rtl="0" eaLnBrk="1" fontAlgn="base" hangingPunct="1">
              <a:spcBef>
                <a:spcPct val="20000"/>
              </a:spcBef>
              <a:spcAft>
                <a:spcPct val="0"/>
              </a:spcAft>
              <a:buChar char="•"/>
              <a:defRPr kumimoji="1" sz="2667">
                <a:solidFill>
                  <a:schemeClr val="tx1"/>
                </a:solidFill>
                <a:latin typeface="Calibri" pitchFamily="34" charset="0"/>
                <a:ea typeface="標楷體" pitchFamily="65" charset="-120"/>
                <a:cs typeface="Calibri" pitchFamily="34" charset="0"/>
              </a:defRPr>
            </a:lvl3pPr>
            <a:lvl4pPr marL="1600121" indent="-228589" algn="l" rtl="0" eaLnBrk="1" fontAlgn="base" hangingPunct="1">
              <a:spcBef>
                <a:spcPct val="20000"/>
              </a:spcBef>
              <a:spcAft>
                <a:spcPct val="0"/>
              </a:spcAft>
              <a:buChar char="–"/>
              <a:defRPr kumimoji="1" sz="2400">
                <a:solidFill>
                  <a:schemeClr val="tx1"/>
                </a:solidFill>
                <a:latin typeface="Calibri" pitchFamily="34" charset="0"/>
                <a:ea typeface="標楷體" pitchFamily="65" charset="-120"/>
                <a:cs typeface="Calibri" pitchFamily="34" charset="0"/>
              </a:defRPr>
            </a:lvl4pPr>
            <a:lvl5pPr marL="2057298" indent="-228589" algn="l" rtl="0" eaLnBrk="1" fontAlgn="base" hangingPunct="1">
              <a:spcBef>
                <a:spcPct val="20000"/>
              </a:spcBef>
              <a:spcAft>
                <a:spcPct val="0"/>
              </a:spcAft>
              <a:buChar char="»"/>
              <a:defRPr kumimoji="1" sz="2133">
                <a:solidFill>
                  <a:schemeClr val="tx1"/>
                </a:solidFill>
                <a:latin typeface="Calibri" pitchFamily="34" charset="0"/>
                <a:ea typeface="標楷體" pitchFamily="65" charset="-120"/>
                <a:cs typeface="Calibri" pitchFamily="34" charset="0"/>
              </a:defRPr>
            </a:lvl5pPr>
            <a:lvl6pPr marL="2514476" indent="-228589" algn="l" rtl="0" eaLnBrk="1" fontAlgn="base" hangingPunct="1">
              <a:spcBef>
                <a:spcPct val="20000"/>
              </a:spcBef>
              <a:spcAft>
                <a:spcPct val="0"/>
              </a:spcAft>
              <a:buChar char="»"/>
              <a:defRPr kumimoji="1" sz="2000">
                <a:solidFill>
                  <a:schemeClr val="tx1"/>
                </a:solidFill>
                <a:latin typeface="+mn-lt"/>
                <a:ea typeface="+mn-ea"/>
              </a:defRPr>
            </a:lvl6pPr>
            <a:lvl7pPr marL="2971652" indent="-228589" algn="l" rtl="0" eaLnBrk="1" fontAlgn="base" hangingPunct="1">
              <a:spcBef>
                <a:spcPct val="20000"/>
              </a:spcBef>
              <a:spcAft>
                <a:spcPct val="0"/>
              </a:spcAft>
              <a:buChar char="»"/>
              <a:defRPr kumimoji="1" sz="2000">
                <a:solidFill>
                  <a:schemeClr val="tx1"/>
                </a:solidFill>
                <a:latin typeface="+mn-lt"/>
                <a:ea typeface="+mn-ea"/>
              </a:defRPr>
            </a:lvl7pPr>
            <a:lvl8pPr marL="3428829" indent="-228589" algn="l" rtl="0" eaLnBrk="1" fontAlgn="base" hangingPunct="1">
              <a:spcBef>
                <a:spcPct val="20000"/>
              </a:spcBef>
              <a:spcAft>
                <a:spcPct val="0"/>
              </a:spcAft>
              <a:buChar char="»"/>
              <a:defRPr kumimoji="1" sz="2000">
                <a:solidFill>
                  <a:schemeClr val="tx1"/>
                </a:solidFill>
                <a:latin typeface="+mn-lt"/>
                <a:ea typeface="+mn-ea"/>
              </a:defRPr>
            </a:lvl8pPr>
            <a:lvl9pPr marL="3886007" indent="-228589" algn="l" rtl="0" eaLnBrk="1" fontAlgn="base" hangingPunct="1">
              <a:spcBef>
                <a:spcPct val="20000"/>
              </a:spcBef>
              <a:spcAft>
                <a:spcPct val="0"/>
              </a:spcAft>
              <a:buChar char="»"/>
              <a:defRPr kumimoji="1" sz="2000">
                <a:solidFill>
                  <a:schemeClr val="tx1"/>
                </a:solidFill>
                <a:latin typeface="+mn-lt"/>
                <a:ea typeface="+mn-ea"/>
              </a:defRPr>
            </a:lvl9pPr>
          </a:lstStyle>
          <a:p>
            <a:r>
              <a:rPr lang="en-US" altLang="zh-CN" sz="2800" kern="0" dirty="0">
                <a:ea typeface="宋体" panose="02010600030101010101" pitchFamily="2" charset="-122"/>
              </a:rPr>
              <a:t>(A+B*C) – D *(A+B*C)</a:t>
            </a:r>
          </a:p>
          <a:p>
            <a:r>
              <a:rPr lang="en-US" altLang="zh-CN" sz="2800" kern="0" dirty="0">
                <a:ea typeface="宋体" panose="02010600030101010101" pitchFamily="2" charset="-122"/>
              </a:rPr>
              <a:t>Assume A,B,C are stored in entry 4,5,6. </a:t>
            </a:r>
          </a:p>
          <a:p>
            <a:pPr>
              <a:buFontTx/>
              <a:buNone/>
            </a:pPr>
            <a:r>
              <a:rPr lang="en-US" altLang="zh-CN" sz="2800" kern="0" dirty="0">
                <a:ea typeface="宋体" panose="02010600030101010101" pitchFamily="2" charset="-122"/>
              </a:rPr>
              <a:t>	B*C is stored in entry 15</a:t>
            </a:r>
          </a:p>
          <a:p>
            <a:pPr>
              <a:buFontTx/>
              <a:buNone/>
            </a:pPr>
            <a:r>
              <a:rPr lang="en-US" altLang="zh-CN" sz="2800" kern="0" dirty="0">
                <a:ea typeface="宋体" panose="02010600030101010101" pitchFamily="2" charset="-122"/>
              </a:rPr>
              <a:t>	A+B*C is in entry 16</a:t>
            </a:r>
          </a:p>
          <a:p>
            <a:pPr>
              <a:buFontTx/>
              <a:buNone/>
            </a:pPr>
            <a:r>
              <a:rPr lang="en-US" altLang="zh-CN" sz="2800" kern="0" dirty="0">
                <a:ea typeface="宋体" panose="02010600030101010101" pitchFamily="2" charset="-122"/>
              </a:rPr>
              <a:t>	when the 2</a:t>
            </a:r>
            <a:r>
              <a:rPr lang="en-US" altLang="zh-CN" sz="2800" kern="0" baseline="30000" dirty="0">
                <a:ea typeface="宋体" panose="02010600030101010101" pitchFamily="2" charset="-122"/>
              </a:rPr>
              <a:t>nd</a:t>
            </a:r>
            <a:r>
              <a:rPr lang="en-US" altLang="zh-CN" sz="2800" kern="0" dirty="0">
                <a:ea typeface="宋体" panose="02010600030101010101" pitchFamily="2" charset="-122"/>
              </a:rPr>
              <a:t> A+B*C is processed, we will search for &lt;*,5,6&gt; first, then &lt;+,4,15&gt;</a:t>
            </a:r>
          </a:p>
        </p:txBody>
      </p:sp>
      <p:grpSp>
        <p:nvGrpSpPr>
          <p:cNvPr id="2" name="组合 1">
            <a:extLst>
              <a:ext uri="{FF2B5EF4-FFF2-40B4-BE49-F238E27FC236}">
                <a16:creationId xmlns:a16="http://schemas.microsoft.com/office/drawing/2014/main" id="{88EB1D2C-2BEE-4BAD-A27F-82F42D1DB085}"/>
              </a:ext>
            </a:extLst>
          </p:cNvPr>
          <p:cNvGrpSpPr/>
          <p:nvPr/>
        </p:nvGrpSpPr>
        <p:grpSpPr>
          <a:xfrm>
            <a:off x="7935305" y="2582397"/>
            <a:ext cx="3581400" cy="3200400"/>
            <a:chOff x="7030844" y="2025805"/>
            <a:chExt cx="3581400" cy="3200400"/>
          </a:xfrm>
        </p:grpSpPr>
        <p:sp>
          <p:nvSpPr>
            <p:cNvPr id="5" name="Rectangle 4">
              <a:extLst>
                <a:ext uri="{FF2B5EF4-FFF2-40B4-BE49-F238E27FC236}">
                  <a16:creationId xmlns:a16="http://schemas.microsoft.com/office/drawing/2014/main" id="{A6A2C12B-D1FC-49B3-A162-A66107F0390C}"/>
                </a:ext>
              </a:extLst>
            </p:cNvPr>
            <p:cNvSpPr>
              <a:spLocks noChangeArrowheads="1"/>
            </p:cNvSpPr>
            <p:nvPr/>
          </p:nvSpPr>
          <p:spPr bwMode="auto">
            <a:xfrm>
              <a:off x="7030844" y="2025805"/>
              <a:ext cx="914400" cy="3200400"/>
            </a:xfrm>
            <a:prstGeom prst="rect">
              <a:avLst/>
            </a:prstGeom>
            <a:solidFill>
              <a:srgbClr val="FFFFFF"/>
            </a:solidFill>
            <a:ln w="19050">
              <a:solidFill>
                <a:srgbClr val="000000"/>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800">
                <a:latin typeface="Arial" panose="020B0604020202020204" pitchFamily="34" charset="0"/>
              </a:endParaRPr>
            </a:p>
          </p:txBody>
        </p:sp>
        <p:sp>
          <p:nvSpPr>
            <p:cNvPr id="6" name="Line 5">
              <a:extLst>
                <a:ext uri="{FF2B5EF4-FFF2-40B4-BE49-F238E27FC236}">
                  <a16:creationId xmlns:a16="http://schemas.microsoft.com/office/drawing/2014/main" id="{C4C4AB8B-FCAC-4B59-AAD0-4C9673E76F53}"/>
                </a:ext>
              </a:extLst>
            </p:cNvPr>
            <p:cNvSpPr>
              <a:spLocks noChangeShapeType="1"/>
            </p:cNvSpPr>
            <p:nvPr/>
          </p:nvSpPr>
          <p:spPr bwMode="auto">
            <a:xfrm>
              <a:off x="7030844" y="3549805"/>
              <a:ext cx="914400" cy="0"/>
            </a:xfrm>
            <a:prstGeom prst="line">
              <a:avLst/>
            </a:prstGeom>
            <a:noFill/>
            <a:ln w="12700">
              <a:solidFill>
                <a:schemeClr val="bg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8" name="Line 6">
              <a:extLst>
                <a:ext uri="{FF2B5EF4-FFF2-40B4-BE49-F238E27FC236}">
                  <a16:creationId xmlns:a16="http://schemas.microsoft.com/office/drawing/2014/main" id="{386A273A-6CD7-4255-AA44-4FFD06777D40}"/>
                </a:ext>
              </a:extLst>
            </p:cNvPr>
            <p:cNvSpPr>
              <a:spLocks noChangeShapeType="1"/>
            </p:cNvSpPr>
            <p:nvPr/>
          </p:nvSpPr>
          <p:spPr bwMode="auto">
            <a:xfrm>
              <a:off x="7030844" y="2787805"/>
              <a:ext cx="914400" cy="0"/>
            </a:xfrm>
            <a:prstGeom prst="line">
              <a:avLst/>
            </a:prstGeom>
            <a:noFill/>
            <a:ln w="1905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9" name="Line 7">
              <a:extLst>
                <a:ext uri="{FF2B5EF4-FFF2-40B4-BE49-F238E27FC236}">
                  <a16:creationId xmlns:a16="http://schemas.microsoft.com/office/drawing/2014/main" id="{A6F96389-06C4-4D06-821A-4A560580DF74}"/>
                </a:ext>
              </a:extLst>
            </p:cNvPr>
            <p:cNvSpPr>
              <a:spLocks noChangeShapeType="1"/>
            </p:cNvSpPr>
            <p:nvPr/>
          </p:nvSpPr>
          <p:spPr bwMode="auto">
            <a:xfrm>
              <a:off x="7030844" y="4388005"/>
              <a:ext cx="914400" cy="0"/>
            </a:xfrm>
            <a:prstGeom prst="line">
              <a:avLst/>
            </a:prstGeom>
            <a:noFill/>
            <a:ln w="1905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0" name="Rectangle 8">
              <a:extLst>
                <a:ext uri="{FF2B5EF4-FFF2-40B4-BE49-F238E27FC236}">
                  <a16:creationId xmlns:a16="http://schemas.microsoft.com/office/drawing/2014/main" id="{C6B26A28-B5EC-4B02-B2E8-1A0B660F2CF9}"/>
                </a:ext>
              </a:extLst>
            </p:cNvPr>
            <p:cNvSpPr>
              <a:spLocks noChangeArrowheads="1"/>
            </p:cNvSpPr>
            <p:nvPr/>
          </p:nvSpPr>
          <p:spPr bwMode="auto">
            <a:xfrm>
              <a:off x="8935844" y="2025805"/>
              <a:ext cx="1676400" cy="609600"/>
            </a:xfrm>
            <a:prstGeom prst="rect">
              <a:avLst/>
            </a:prstGeom>
            <a:solidFill>
              <a:srgbClr val="FFFFFF"/>
            </a:solidFill>
            <a:ln w="1905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en-US" sz="2400">
                  <a:solidFill>
                    <a:srgbClr val="0033CC"/>
                  </a:solidFill>
                  <a:latin typeface="Times New Roman" panose="02020603050405020304" pitchFamily="18" charset="0"/>
                </a:rPr>
                <a:t>15    &lt;*,5,6&gt;</a:t>
              </a:r>
            </a:p>
          </p:txBody>
        </p:sp>
        <p:sp>
          <p:nvSpPr>
            <p:cNvPr id="11" name="Line 9">
              <a:extLst>
                <a:ext uri="{FF2B5EF4-FFF2-40B4-BE49-F238E27FC236}">
                  <a16:creationId xmlns:a16="http://schemas.microsoft.com/office/drawing/2014/main" id="{B9F66505-4EE2-41DB-B9F3-3BB2002804A7}"/>
                </a:ext>
              </a:extLst>
            </p:cNvPr>
            <p:cNvSpPr>
              <a:spLocks noChangeShapeType="1"/>
            </p:cNvSpPr>
            <p:nvPr/>
          </p:nvSpPr>
          <p:spPr bwMode="auto">
            <a:xfrm>
              <a:off x="7945244" y="2406805"/>
              <a:ext cx="914400" cy="0"/>
            </a:xfrm>
            <a:prstGeom prst="line">
              <a:avLst/>
            </a:prstGeom>
            <a:noFill/>
            <a:ln w="19050">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2" name="Rectangle 10">
              <a:extLst>
                <a:ext uri="{FF2B5EF4-FFF2-40B4-BE49-F238E27FC236}">
                  <a16:creationId xmlns:a16="http://schemas.microsoft.com/office/drawing/2014/main" id="{C2DBC454-3C3A-493F-B8BD-4AD6BEAE6BF7}"/>
                </a:ext>
              </a:extLst>
            </p:cNvPr>
            <p:cNvSpPr>
              <a:spLocks noChangeArrowheads="1"/>
            </p:cNvSpPr>
            <p:nvPr/>
          </p:nvSpPr>
          <p:spPr bwMode="auto">
            <a:xfrm>
              <a:off x="8783444" y="4464205"/>
              <a:ext cx="1676400" cy="609600"/>
            </a:xfrm>
            <a:prstGeom prst="rect">
              <a:avLst/>
            </a:prstGeom>
            <a:solidFill>
              <a:srgbClr val="FFFFFF"/>
            </a:solidFill>
            <a:ln w="1905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en-US" sz="2400">
                  <a:solidFill>
                    <a:srgbClr val="0033CC"/>
                  </a:solidFill>
                  <a:latin typeface="Times New Roman" panose="02020603050405020304" pitchFamily="18" charset="0"/>
                </a:rPr>
                <a:t>16   &lt;+,4,15&gt;</a:t>
              </a:r>
            </a:p>
          </p:txBody>
        </p:sp>
        <p:sp>
          <p:nvSpPr>
            <p:cNvPr id="13" name="Line 11">
              <a:extLst>
                <a:ext uri="{FF2B5EF4-FFF2-40B4-BE49-F238E27FC236}">
                  <a16:creationId xmlns:a16="http://schemas.microsoft.com/office/drawing/2014/main" id="{86E6A9A2-9849-4F06-975B-6C1F8B82A544}"/>
                </a:ext>
              </a:extLst>
            </p:cNvPr>
            <p:cNvSpPr>
              <a:spLocks noChangeShapeType="1"/>
            </p:cNvSpPr>
            <p:nvPr/>
          </p:nvSpPr>
          <p:spPr bwMode="auto">
            <a:xfrm>
              <a:off x="8021444" y="4769005"/>
              <a:ext cx="685800" cy="0"/>
            </a:xfrm>
            <a:prstGeom prst="line">
              <a:avLst/>
            </a:prstGeom>
            <a:noFill/>
            <a:ln w="19050">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grpSp>
    </p:spTree>
    <p:extLst>
      <p:ext uri="{BB962C8B-B14F-4D97-AF65-F5344CB8AC3E}">
        <p14:creationId xmlns:p14="http://schemas.microsoft.com/office/powerpoint/2010/main" val="34132860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0"/>
          </p:nvPr>
        </p:nvSpPr>
        <p:spPr/>
        <p:txBody>
          <a:bodyPr/>
          <a:lstStyle/>
          <a:p>
            <a:fld id="{D9B6BDF2-6896-4B98-8776-C18582F63BA5}" type="slidenum">
              <a:rPr lang="zh-TW" altLang="en-US" smtClean="0"/>
              <a:pPr/>
              <a:t>7</a:t>
            </a:fld>
            <a:endParaRPr lang="zh-TW" altLang="en-US"/>
          </a:p>
        </p:txBody>
      </p:sp>
      <p:sp>
        <p:nvSpPr>
          <p:cNvPr id="3" name="Title 1">
            <a:extLst>
              <a:ext uri="{FF2B5EF4-FFF2-40B4-BE49-F238E27FC236}">
                <a16:creationId xmlns:a16="http://schemas.microsoft.com/office/drawing/2014/main" id="{4F410A9A-F0A4-470C-9D47-EF931041D382}"/>
              </a:ext>
            </a:extLst>
          </p:cNvPr>
          <p:cNvSpPr>
            <a:spLocks noGrp="1"/>
          </p:cNvSpPr>
          <p:nvPr>
            <p:ph type="title"/>
          </p:nvPr>
        </p:nvSpPr>
        <p:spPr>
          <a:xfrm>
            <a:off x="1049867" y="144466"/>
            <a:ext cx="10517721" cy="692151"/>
          </a:xfrm>
        </p:spPr>
        <p:txBody>
          <a:bodyPr/>
          <a:lstStyle/>
          <a:p>
            <a:r>
              <a:rPr lang="en-US" altLang="zh-TW" sz="4000" dirty="0">
                <a:ea typeface="新細明體" panose="02020500000000000000" pitchFamily="18" charset="-120"/>
              </a:rPr>
              <a:t>A Symbol Table Interface</a:t>
            </a:r>
            <a:endParaRPr lang="zh-TW" altLang="en-US" sz="4000" dirty="0">
              <a:ea typeface="新細明體" panose="02020500000000000000" pitchFamily="18" charset="-120"/>
            </a:endParaRPr>
          </a:p>
        </p:txBody>
      </p:sp>
      <p:sp>
        <p:nvSpPr>
          <p:cNvPr id="4" name="Content Placeholder 2">
            <a:extLst>
              <a:ext uri="{FF2B5EF4-FFF2-40B4-BE49-F238E27FC236}">
                <a16:creationId xmlns:a16="http://schemas.microsoft.com/office/drawing/2014/main" id="{11CD907F-33A8-4690-8399-DAFF083F5A7B}"/>
              </a:ext>
            </a:extLst>
          </p:cNvPr>
          <p:cNvSpPr>
            <a:spLocks noGrp="1"/>
          </p:cNvSpPr>
          <p:nvPr>
            <p:ph idx="1"/>
          </p:nvPr>
        </p:nvSpPr>
        <p:spPr>
          <a:xfrm>
            <a:off x="1127342" y="1118991"/>
            <a:ext cx="9970718" cy="4580351"/>
          </a:xfrm>
        </p:spPr>
        <p:txBody>
          <a:bodyPr/>
          <a:lstStyle/>
          <a:p>
            <a:r>
              <a:rPr lang="en-US" altLang="zh-TW" sz="2800" dirty="0" err="1"/>
              <a:t>OpenScope</a:t>
            </a:r>
            <a:r>
              <a:rPr lang="en-US" altLang="zh-TW" sz="2800" dirty="0"/>
              <a:t>()</a:t>
            </a:r>
          </a:p>
          <a:p>
            <a:pPr lvl="1"/>
            <a:r>
              <a:rPr lang="en-US" altLang="zh-TW" sz="2400" dirty="0">
                <a:solidFill>
                  <a:schemeClr val="tx1"/>
                </a:solidFill>
              </a:rPr>
              <a:t>Open a new scope</a:t>
            </a:r>
          </a:p>
          <a:p>
            <a:r>
              <a:rPr lang="en-US" altLang="zh-TW" sz="2800" dirty="0" err="1"/>
              <a:t>CloseScope</a:t>
            </a:r>
            <a:r>
              <a:rPr lang="en-US" altLang="zh-TW" sz="2800" dirty="0"/>
              <a:t>()</a:t>
            </a:r>
          </a:p>
          <a:p>
            <a:pPr lvl="1"/>
            <a:r>
              <a:rPr lang="en-US" altLang="zh-TW" sz="2400" dirty="0">
                <a:solidFill>
                  <a:schemeClr val="tx1"/>
                </a:solidFill>
              </a:rPr>
              <a:t>Close the current scope, and revert to a previous scope</a:t>
            </a:r>
          </a:p>
          <a:p>
            <a:r>
              <a:rPr lang="en-US" altLang="zh-TW" sz="2800" dirty="0" err="1"/>
              <a:t>EnterSymbol</a:t>
            </a:r>
            <a:r>
              <a:rPr lang="en-US" altLang="zh-TW" sz="2800" dirty="0"/>
              <a:t>(name, type)</a:t>
            </a:r>
          </a:p>
          <a:p>
            <a:pPr lvl="1"/>
            <a:r>
              <a:rPr lang="en-US" altLang="zh-TW" sz="2400" dirty="0">
                <a:solidFill>
                  <a:schemeClr val="tx1"/>
                </a:solidFill>
              </a:rPr>
              <a:t>Enter the newly declared name into the symbol table for the current scope with the type info</a:t>
            </a:r>
          </a:p>
          <a:p>
            <a:r>
              <a:rPr lang="en-US" altLang="zh-TW" sz="2800" dirty="0" err="1"/>
              <a:t>RetriveSymbol</a:t>
            </a:r>
            <a:r>
              <a:rPr lang="en-US" altLang="zh-TW" sz="2800" dirty="0"/>
              <a:t>(name)</a:t>
            </a:r>
          </a:p>
          <a:p>
            <a:r>
              <a:rPr lang="en-US" altLang="zh-TW" sz="2800" dirty="0" err="1"/>
              <a:t>DeclaredLocally</a:t>
            </a:r>
            <a:r>
              <a:rPr lang="en-US" altLang="zh-TW" sz="2800" dirty="0"/>
              <a:t>(name)?</a:t>
            </a:r>
            <a:endParaRPr lang="zh-TW" altLang="en-US" sz="2800" dirty="0"/>
          </a:p>
        </p:txBody>
      </p:sp>
    </p:spTree>
    <p:extLst>
      <p:ext uri="{BB962C8B-B14F-4D97-AF65-F5344CB8AC3E}">
        <p14:creationId xmlns:p14="http://schemas.microsoft.com/office/powerpoint/2010/main" val="1188157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0"/>
          </p:nvPr>
        </p:nvSpPr>
        <p:spPr/>
        <p:txBody>
          <a:bodyPr/>
          <a:lstStyle/>
          <a:p>
            <a:fld id="{D9B6BDF2-6896-4B98-8776-C18582F63BA5}" type="slidenum">
              <a:rPr lang="zh-TW" altLang="en-US" smtClean="0"/>
              <a:pPr/>
              <a:t>8</a:t>
            </a:fld>
            <a:endParaRPr lang="zh-TW" altLang="en-US"/>
          </a:p>
        </p:txBody>
      </p:sp>
      <p:sp>
        <p:nvSpPr>
          <p:cNvPr id="3" name="Title 1">
            <a:extLst>
              <a:ext uri="{FF2B5EF4-FFF2-40B4-BE49-F238E27FC236}">
                <a16:creationId xmlns:a16="http://schemas.microsoft.com/office/drawing/2014/main" id="{682B8322-4449-417E-9AFB-C87BC4544D8D}"/>
              </a:ext>
            </a:extLst>
          </p:cNvPr>
          <p:cNvSpPr>
            <a:spLocks noGrp="1"/>
          </p:cNvSpPr>
          <p:nvPr>
            <p:ph type="title"/>
          </p:nvPr>
        </p:nvSpPr>
        <p:spPr>
          <a:xfrm>
            <a:off x="1164921" y="144466"/>
            <a:ext cx="10402667" cy="692151"/>
          </a:xfrm>
        </p:spPr>
        <p:txBody>
          <a:bodyPr/>
          <a:lstStyle/>
          <a:p>
            <a:r>
              <a:rPr lang="en-US" altLang="zh-TW" sz="4000" dirty="0">
                <a:ea typeface="新細明體" panose="02020500000000000000" pitchFamily="18" charset="-120"/>
              </a:rPr>
              <a:t>Block Structured Languages and Scopes</a:t>
            </a:r>
            <a:endParaRPr lang="zh-TW" altLang="en-US" sz="4000" dirty="0">
              <a:ea typeface="新細明體" panose="02020500000000000000" pitchFamily="18" charset="-120"/>
            </a:endParaRPr>
          </a:p>
        </p:txBody>
      </p:sp>
      <p:sp>
        <p:nvSpPr>
          <p:cNvPr id="4" name="Content Placeholder 2">
            <a:extLst>
              <a:ext uri="{FF2B5EF4-FFF2-40B4-BE49-F238E27FC236}">
                <a16:creationId xmlns:a16="http://schemas.microsoft.com/office/drawing/2014/main" id="{29318FEB-6A6A-407E-8F53-285FCDE7B245}"/>
              </a:ext>
            </a:extLst>
          </p:cNvPr>
          <p:cNvSpPr>
            <a:spLocks noGrp="1"/>
          </p:cNvSpPr>
          <p:nvPr>
            <p:ph idx="1"/>
          </p:nvPr>
        </p:nvSpPr>
        <p:spPr>
          <a:xfrm>
            <a:off x="1240076" y="1125537"/>
            <a:ext cx="9832931" cy="3296151"/>
          </a:xfrm>
        </p:spPr>
        <p:txBody>
          <a:bodyPr/>
          <a:lstStyle/>
          <a:p>
            <a:r>
              <a:rPr lang="en-US" altLang="zh-TW" sz="2800" dirty="0"/>
              <a:t>Visibility rules</a:t>
            </a:r>
          </a:p>
          <a:p>
            <a:pPr lvl="1"/>
            <a:r>
              <a:rPr lang="en-US" altLang="zh-TW" dirty="0">
                <a:solidFill>
                  <a:schemeClr val="tx1"/>
                </a:solidFill>
              </a:rPr>
              <a:t> </a:t>
            </a:r>
            <a:r>
              <a:rPr lang="en-US" altLang="zh-TW" sz="2400" dirty="0">
                <a:solidFill>
                  <a:schemeClr val="tx1"/>
                </a:solidFill>
              </a:rPr>
              <a:t>At any point in the text of a program, the accessible names are those that are declared in the current scope and in all other open scopes</a:t>
            </a:r>
          </a:p>
          <a:p>
            <a:pPr lvl="1"/>
            <a:r>
              <a:rPr lang="en-US" altLang="zh-TW" sz="2400" dirty="0">
                <a:solidFill>
                  <a:schemeClr val="tx1"/>
                </a:solidFill>
              </a:rPr>
              <a:t>If a name is declared in more than one open scope, then a reference to the name is resolved to the innermost declaration</a:t>
            </a:r>
          </a:p>
          <a:p>
            <a:pPr lvl="1"/>
            <a:r>
              <a:rPr lang="en-US" altLang="zh-TW" sz="2400" dirty="0">
                <a:solidFill>
                  <a:schemeClr val="tx1"/>
                </a:solidFill>
              </a:rPr>
              <a:t>New declarations can be made only in the current scope</a:t>
            </a:r>
          </a:p>
        </p:txBody>
      </p:sp>
    </p:spTree>
    <p:extLst>
      <p:ext uri="{BB962C8B-B14F-4D97-AF65-F5344CB8AC3E}">
        <p14:creationId xmlns:p14="http://schemas.microsoft.com/office/powerpoint/2010/main" val="38829179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0"/>
          </p:nvPr>
        </p:nvSpPr>
        <p:spPr/>
        <p:txBody>
          <a:bodyPr/>
          <a:lstStyle/>
          <a:p>
            <a:fld id="{D9B6BDF2-6896-4B98-8776-C18582F63BA5}" type="slidenum">
              <a:rPr lang="zh-TW" altLang="en-US" smtClean="0"/>
              <a:pPr/>
              <a:t>9</a:t>
            </a:fld>
            <a:endParaRPr lang="zh-TW" altLang="en-US"/>
          </a:p>
        </p:txBody>
      </p:sp>
      <p:sp>
        <p:nvSpPr>
          <p:cNvPr id="3" name="Rectangle 2">
            <a:extLst>
              <a:ext uri="{FF2B5EF4-FFF2-40B4-BE49-F238E27FC236}">
                <a16:creationId xmlns:a16="http://schemas.microsoft.com/office/drawing/2014/main" id="{EDFA51FF-C476-427A-AD6B-AB2A36405747}"/>
              </a:ext>
            </a:extLst>
          </p:cNvPr>
          <p:cNvSpPr>
            <a:spLocks noGrp="1"/>
          </p:cNvSpPr>
          <p:nvPr>
            <p:ph type="title"/>
          </p:nvPr>
        </p:nvSpPr>
        <p:spPr>
          <a:xfrm>
            <a:off x="1282873" y="93945"/>
            <a:ext cx="7772400" cy="762000"/>
          </a:xfrm>
        </p:spPr>
        <p:txBody>
          <a:bodyPr/>
          <a:lstStyle/>
          <a:p>
            <a:r>
              <a:rPr lang="en-US" altLang="zh-TW" sz="4000" dirty="0">
                <a:ea typeface="新細明體" panose="02020500000000000000" pitchFamily="18" charset="-120"/>
              </a:rPr>
              <a:t>Scope Rules Example (1)</a:t>
            </a:r>
          </a:p>
        </p:txBody>
      </p:sp>
      <p:sp>
        <p:nvSpPr>
          <p:cNvPr id="4" name="Line 4">
            <a:extLst>
              <a:ext uri="{FF2B5EF4-FFF2-40B4-BE49-F238E27FC236}">
                <a16:creationId xmlns:a16="http://schemas.microsoft.com/office/drawing/2014/main" id="{A0CB936C-BD61-454E-9D55-1A1A5B15A40A}"/>
              </a:ext>
            </a:extLst>
          </p:cNvPr>
          <p:cNvSpPr>
            <a:spLocks noChangeShapeType="1"/>
          </p:cNvSpPr>
          <p:nvPr/>
        </p:nvSpPr>
        <p:spPr bwMode="auto">
          <a:xfrm>
            <a:off x="4191000" y="2057400"/>
            <a:ext cx="0" cy="358140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5" name="Line 5">
            <a:extLst>
              <a:ext uri="{FF2B5EF4-FFF2-40B4-BE49-F238E27FC236}">
                <a16:creationId xmlns:a16="http://schemas.microsoft.com/office/drawing/2014/main" id="{AE53AD01-7F93-4AD5-954B-5C3B236BDA74}"/>
              </a:ext>
            </a:extLst>
          </p:cNvPr>
          <p:cNvSpPr>
            <a:spLocks noChangeShapeType="1"/>
          </p:cNvSpPr>
          <p:nvPr/>
        </p:nvSpPr>
        <p:spPr bwMode="auto">
          <a:xfrm>
            <a:off x="4191000" y="2057400"/>
            <a:ext cx="685800" cy="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6" name="Line 6">
            <a:extLst>
              <a:ext uri="{FF2B5EF4-FFF2-40B4-BE49-F238E27FC236}">
                <a16:creationId xmlns:a16="http://schemas.microsoft.com/office/drawing/2014/main" id="{0656AC1A-D2B9-47E5-A1CB-B681376F4E78}"/>
              </a:ext>
            </a:extLst>
          </p:cNvPr>
          <p:cNvSpPr>
            <a:spLocks noChangeShapeType="1"/>
          </p:cNvSpPr>
          <p:nvPr/>
        </p:nvSpPr>
        <p:spPr bwMode="auto">
          <a:xfrm>
            <a:off x="4191000" y="5638800"/>
            <a:ext cx="762000" cy="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8" name="Text Box 7">
            <a:extLst>
              <a:ext uri="{FF2B5EF4-FFF2-40B4-BE49-F238E27FC236}">
                <a16:creationId xmlns:a16="http://schemas.microsoft.com/office/drawing/2014/main" id="{39E24A07-13B4-4576-A95A-6475AEA390A3}"/>
              </a:ext>
            </a:extLst>
          </p:cNvPr>
          <p:cNvSpPr txBox="1">
            <a:spLocks noChangeArrowheads="1"/>
          </p:cNvSpPr>
          <p:nvPr/>
        </p:nvSpPr>
        <p:spPr bwMode="auto">
          <a:xfrm>
            <a:off x="4876800" y="1752600"/>
            <a:ext cx="417513" cy="469900"/>
          </a:xfrm>
          <a:prstGeom prst="rect">
            <a:avLst/>
          </a:prstGeom>
          <a:noFill/>
          <a:ln w="1270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zh-TW" sz="2400">
                <a:latin typeface="Times New Roman" panose="02020603050405020304" pitchFamily="18" charset="0"/>
              </a:rPr>
              <a:t>A</a:t>
            </a:r>
          </a:p>
        </p:txBody>
      </p:sp>
      <p:sp>
        <p:nvSpPr>
          <p:cNvPr id="9" name="Text Box 8">
            <a:extLst>
              <a:ext uri="{FF2B5EF4-FFF2-40B4-BE49-F238E27FC236}">
                <a16:creationId xmlns:a16="http://schemas.microsoft.com/office/drawing/2014/main" id="{E74311C5-F195-4D72-9429-B39F82587CBC}"/>
              </a:ext>
            </a:extLst>
          </p:cNvPr>
          <p:cNvSpPr txBox="1">
            <a:spLocks noChangeArrowheads="1"/>
          </p:cNvSpPr>
          <p:nvPr/>
        </p:nvSpPr>
        <p:spPr bwMode="auto">
          <a:xfrm>
            <a:off x="5099050" y="2209800"/>
            <a:ext cx="400050" cy="469900"/>
          </a:xfrm>
          <a:prstGeom prst="rect">
            <a:avLst/>
          </a:prstGeom>
          <a:noFill/>
          <a:ln w="1270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zh-TW" sz="2400">
                <a:latin typeface="Times New Roman" panose="02020603050405020304" pitchFamily="18" charset="0"/>
              </a:rPr>
              <a:t>B</a:t>
            </a:r>
          </a:p>
        </p:txBody>
      </p:sp>
      <p:sp>
        <p:nvSpPr>
          <p:cNvPr id="10" name="Line 9">
            <a:extLst>
              <a:ext uri="{FF2B5EF4-FFF2-40B4-BE49-F238E27FC236}">
                <a16:creationId xmlns:a16="http://schemas.microsoft.com/office/drawing/2014/main" id="{9086CAE2-76FE-4732-858B-37D6B026461E}"/>
              </a:ext>
            </a:extLst>
          </p:cNvPr>
          <p:cNvSpPr>
            <a:spLocks noChangeShapeType="1"/>
          </p:cNvSpPr>
          <p:nvPr/>
        </p:nvSpPr>
        <p:spPr bwMode="auto">
          <a:xfrm>
            <a:off x="4648200" y="2438400"/>
            <a:ext cx="0" cy="190500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1" name="Line 10">
            <a:extLst>
              <a:ext uri="{FF2B5EF4-FFF2-40B4-BE49-F238E27FC236}">
                <a16:creationId xmlns:a16="http://schemas.microsoft.com/office/drawing/2014/main" id="{5529ED73-6D86-4F23-BC10-F603E0436E58}"/>
              </a:ext>
            </a:extLst>
          </p:cNvPr>
          <p:cNvSpPr>
            <a:spLocks noChangeShapeType="1"/>
          </p:cNvSpPr>
          <p:nvPr/>
        </p:nvSpPr>
        <p:spPr bwMode="auto">
          <a:xfrm>
            <a:off x="4648200" y="2438400"/>
            <a:ext cx="304800" cy="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2" name="Line 11">
            <a:extLst>
              <a:ext uri="{FF2B5EF4-FFF2-40B4-BE49-F238E27FC236}">
                <a16:creationId xmlns:a16="http://schemas.microsoft.com/office/drawing/2014/main" id="{99B4DED0-72E3-4FBA-BC1B-0F40EE31C0EB}"/>
              </a:ext>
            </a:extLst>
          </p:cNvPr>
          <p:cNvSpPr>
            <a:spLocks noChangeShapeType="1"/>
          </p:cNvSpPr>
          <p:nvPr/>
        </p:nvSpPr>
        <p:spPr bwMode="auto">
          <a:xfrm>
            <a:off x="4648200" y="4343400"/>
            <a:ext cx="304800" cy="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3" name="Line 12">
            <a:extLst>
              <a:ext uri="{FF2B5EF4-FFF2-40B4-BE49-F238E27FC236}">
                <a16:creationId xmlns:a16="http://schemas.microsoft.com/office/drawing/2014/main" id="{B3FE5333-EE57-4A0B-BE12-0023E9C5FE3D}"/>
              </a:ext>
            </a:extLst>
          </p:cNvPr>
          <p:cNvSpPr>
            <a:spLocks noChangeShapeType="1"/>
          </p:cNvSpPr>
          <p:nvPr/>
        </p:nvSpPr>
        <p:spPr bwMode="auto">
          <a:xfrm>
            <a:off x="4953000" y="2743200"/>
            <a:ext cx="0" cy="60960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4" name="Line 13">
            <a:extLst>
              <a:ext uri="{FF2B5EF4-FFF2-40B4-BE49-F238E27FC236}">
                <a16:creationId xmlns:a16="http://schemas.microsoft.com/office/drawing/2014/main" id="{65BF93CE-9992-4570-844C-203A4A2E37EE}"/>
              </a:ext>
            </a:extLst>
          </p:cNvPr>
          <p:cNvSpPr>
            <a:spLocks noChangeShapeType="1"/>
          </p:cNvSpPr>
          <p:nvPr/>
        </p:nvSpPr>
        <p:spPr bwMode="auto">
          <a:xfrm>
            <a:off x="4953000" y="3657599"/>
            <a:ext cx="0" cy="596349"/>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5" name="Line 14">
            <a:extLst>
              <a:ext uri="{FF2B5EF4-FFF2-40B4-BE49-F238E27FC236}">
                <a16:creationId xmlns:a16="http://schemas.microsoft.com/office/drawing/2014/main" id="{953DA24D-A124-4C95-90B6-D6DCBFD137B9}"/>
              </a:ext>
            </a:extLst>
          </p:cNvPr>
          <p:cNvSpPr>
            <a:spLocks noChangeShapeType="1"/>
          </p:cNvSpPr>
          <p:nvPr/>
        </p:nvSpPr>
        <p:spPr bwMode="auto">
          <a:xfrm>
            <a:off x="4953000" y="2743200"/>
            <a:ext cx="304800" cy="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6" name="Line 15">
            <a:extLst>
              <a:ext uri="{FF2B5EF4-FFF2-40B4-BE49-F238E27FC236}">
                <a16:creationId xmlns:a16="http://schemas.microsoft.com/office/drawing/2014/main" id="{F41D03C6-B511-412A-B1E2-5CB812EEC4A9}"/>
              </a:ext>
            </a:extLst>
          </p:cNvPr>
          <p:cNvSpPr>
            <a:spLocks noChangeShapeType="1"/>
          </p:cNvSpPr>
          <p:nvPr/>
        </p:nvSpPr>
        <p:spPr bwMode="auto">
          <a:xfrm>
            <a:off x="4953000" y="3352800"/>
            <a:ext cx="304800" cy="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7" name="Line 16">
            <a:extLst>
              <a:ext uri="{FF2B5EF4-FFF2-40B4-BE49-F238E27FC236}">
                <a16:creationId xmlns:a16="http://schemas.microsoft.com/office/drawing/2014/main" id="{AA603162-312B-44FD-9CB4-F97A02363554}"/>
              </a:ext>
            </a:extLst>
          </p:cNvPr>
          <p:cNvSpPr>
            <a:spLocks noChangeShapeType="1"/>
          </p:cNvSpPr>
          <p:nvPr/>
        </p:nvSpPr>
        <p:spPr bwMode="auto">
          <a:xfrm>
            <a:off x="4953000" y="3657600"/>
            <a:ext cx="228600" cy="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8" name="Line 17">
            <a:extLst>
              <a:ext uri="{FF2B5EF4-FFF2-40B4-BE49-F238E27FC236}">
                <a16:creationId xmlns:a16="http://schemas.microsoft.com/office/drawing/2014/main" id="{25C95F58-397F-4CF6-ACFC-E4D5D73974FA}"/>
              </a:ext>
            </a:extLst>
          </p:cNvPr>
          <p:cNvSpPr>
            <a:spLocks noChangeShapeType="1"/>
          </p:cNvSpPr>
          <p:nvPr/>
        </p:nvSpPr>
        <p:spPr bwMode="auto">
          <a:xfrm>
            <a:off x="4953000" y="4253948"/>
            <a:ext cx="228600" cy="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9" name="Text Box 18">
            <a:extLst>
              <a:ext uri="{FF2B5EF4-FFF2-40B4-BE49-F238E27FC236}">
                <a16:creationId xmlns:a16="http://schemas.microsoft.com/office/drawing/2014/main" id="{7C14FE1A-E769-45A9-9A73-68AFB6216824}"/>
              </a:ext>
            </a:extLst>
          </p:cNvPr>
          <p:cNvSpPr txBox="1">
            <a:spLocks noChangeArrowheads="1"/>
          </p:cNvSpPr>
          <p:nvPr/>
        </p:nvSpPr>
        <p:spPr bwMode="auto">
          <a:xfrm>
            <a:off x="5183188" y="2819400"/>
            <a:ext cx="400050" cy="469900"/>
          </a:xfrm>
          <a:prstGeom prst="rect">
            <a:avLst/>
          </a:prstGeom>
          <a:noFill/>
          <a:ln w="1270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zh-TW" sz="2400">
                <a:latin typeface="Times New Roman" panose="02020603050405020304" pitchFamily="18" charset="0"/>
              </a:rPr>
              <a:t>C</a:t>
            </a:r>
          </a:p>
        </p:txBody>
      </p:sp>
      <p:sp>
        <p:nvSpPr>
          <p:cNvPr id="20" name="Text Box 19">
            <a:extLst>
              <a:ext uri="{FF2B5EF4-FFF2-40B4-BE49-F238E27FC236}">
                <a16:creationId xmlns:a16="http://schemas.microsoft.com/office/drawing/2014/main" id="{7ABF615D-178C-460C-AECE-3BA601F8B302}"/>
              </a:ext>
            </a:extLst>
          </p:cNvPr>
          <p:cNvSpPr txBox="1">
            <a:spLocks noChangeArrowheads="1"/>
          </p:cNvSpPr>
          <p:nvPr/>
        </p:nvSpPr>
        <p:spPr bwMode="auto">
          <a:xfrm>
            <a:off x="5141844" y="3713556"/>
            <a:ext cx="417513" cy="469900"/>
          </a:xfrm>
          <a:prstGeom prst="rect">
            <a:avLst/>
          </a:prstGeom>
          <a:noFill/>
          <a:ln w="1270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zh-TW" sz="2400">
                <a:latin typeface="Times New Roman" panose="02020603050405020304" pitchFamily="18" charset="0"/>
              </a:rPr>
              <a:t>D</a:t>
            </a:r>
          </a:p>
        </p:txBody>
      </p:sp>
      <p:sp>
        <p:nvSpPr>
          <p:cNvPr id="21" name="Line 20">
            <a:extLst>
              <a:ext uri="{FF2B5EF4-FFF2-40B4-BE49-F238E27FC236}">
                <a16:creationId xmlns:a16="http://schemas.microsoft.com/office/drawing/2014/main" id="{57E107A1-447B-4C43-A6A7-218D743BA7DF}"/>
              </a:ext>
            </a:extLst>
          </p:cNvPr>
          <p:cNvSpPr>
            <a:spLocks noChangeShapeType="1"/>
          </p:cNvSpPr>
          <p:nvPr/>
        </p:nvSpPr>
        <p:spPr bwMode="auto">
          <a:xfrm>
            <a:off x="4648200" y="4648200"/>
            <a:ext cx="0" cy="76200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22" name="Line 21">
            <a:extLst>
              <a:ext uri="{FF2B5EF4-FFF2-40B4-BE49-F238E27FC236}">
                <a16:creationId xmlns:a16="http://schemas.microsoft.com/office/drawing/2014/main" id="{ACC7DFD3-4FE7-458D-9D73-57C07ED356F1}"/>
              </a:ext>
            </a:extLst>
          </p:cNvPr>
          <p:cNvSpPr>
            <a:spLocks noChangeShapeType="1"/>
          </p:cNvSpPr>
          <p:nvPr/>
        </p:nvSpPr>
        <p:spPr bwMode="auto">
          <a:xfrm>
            <a:off x="4648200" y="4648200"/>
            <a:ext cx="381000" cy="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23" name="Line 22">
            <a:extLst>
              <a:ext uri="{FF2B5EF4-FFF2-40B4-BE49-F238E27FC236}">
                <a16:creationId xmlns:a16="http://schemas.microsoft.com/office/drawing/2014/main" id="{8B671E2B-E671-4BFA-9EDB-FB3724606BF8}"/>
              </a:ext>
            </a:extLst>
          </p:cNvPr>
          <p:cNvSpPr>
            <a:spLocks noChangeShapeType="1"/>
          </p:cNvSpPr>
          <p:nvPr/>
        </p:nvSpPr>
        <p:spPr bwMode="auto">
          <a:xfrm>
            <a:off x="4648200" y="5410200"/>
            <a:ext cx="457200" cy="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24" name="Text Box 23">
            <a:extLst>
              <a:ext uri="{FF2B5EF4-FFF2-40B4-BE49-F238E27FC236}">
                <a16:creationId xmlns:a16="http://schemas.microsoft.com/office/drawing/2014/main" id="{C421578F-4FC9-48F1-8F53-C8F06A540B59}"/>
              </a:ext>
            </a:extLst>
          </p:cNvPr>
          <p:cNvSpPr txBox="1">
            <a:spLocks noChangeArrowheads="1"/>
          </p:cNvSpPr>
          <p:nvPr/>
        </p:nvSpPr>
        <p:spPr bwMode="auto">
          <a:xfrm>
            <a:off x="5040313" y="4800600"/>
            <a:ext cx="382587" cy="469900"/>
          </a:xfrm>
          <a:prstGeom prst="rect">
            <a:avLst/>
          </a:prstGeom>
          <a:noFill/>
          <a:ln w="1270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zh-TW" sz="2400">
                <a:latin typeface="Times New Roman" panose="02020603050405020304" pitchFamily="18" charset="0"/>
              </a:rPr>
              <a:t>E</a:t>
            </a:r>
          </a:p>
        </p:txBody>
      </p:sp>
      <p:sp>
        <p:nvSpPr>
          <p:cNvPr id="25" name="Text Box 24">
            <a:extLst>
              <a:ext uri="{FF2B5EF4-FFF2-40B4-BE49-F238E27FC236}">
                <a16:creationId xmlns:a16="http://schemas.microsoft.com/office/drawing/2014/main" id="{A363E870-6B77-4E92-92FF-62C4A993BCA0}"/>
              </a:ext>
            </a:extLst>
          </p:cNvPr>
          <p:cNvSpPr txBox="1">
            <a:spLocks noChangeArrowheads="1"/>
          </p:cNvSpPr>
          <p:nvPr/>
        </p:nvSpPr>
        <p:spPr bwMode="auto">
          <a:xfrm>
            <a:off x="6858000" y="3657600"/>
            <a:ext cx="1897063" cy="469900"/>
          </a:xfrm>
          <a:prstGeom prst="rect">
            <a:avLst/>
          </a:prstGeom>
          <a:noFill/>
          <a:ln w="12700">
            <a:solidFill>
              <a:schemeClr val="bg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zh-TW" sz="2400">
                <a:latin typeface="Times New Roman" panose="02020603050405020304" pitchFamily="18" charset="0"/>
              </a:rPr>
              <a:t>Current scope</a:t>
            </a:r>
          </a:p>
        </p:txBody>
      </p:sp>
      <p:sp>
        <p:nvSpPr>
          <p:cNvPr id="26" name="Line 25">
            <a:extLst>
              <a:ext uri="{FF2B5EF4-FFF2-40B4-BE49-F238E27FC236}">
                <a16:creationId xmlns:a16="http://schemas.microsoft.com/office/drawing/2014/main" id="{385E1D45-052A-4F4A-AF83-F812A7F86DA5}"/>
              </a:ext>
            </a:extLst>
          </p:cNvPr>
          <p:cNvSpPr>
            <a:spLocks noChangeShapeType="1"/>
          </p:cNvSpPr>
          <p:nvPr/>
        </p:nvSpPr>
        <p:spPr bwMode="auto">
          <a:xfrm flipH="1">
            <a:off x="5638800" y="3962400"/>
            <a:ext cx="1219200" cy="0"/>
          </a:xfrm>
          <a:prstGeom prst="line">
            <a:avLst/>
          </a:prstGeom>
          <a:noFill/>
          <a:ln w="28575">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27" name="Text Box 26">
            <a:extLst>
              <a:ext uri="{FF2B5EF4-FFF2-40B4-BE49-F238E27FC236}">
                <a16:creationId xmlns:a16="http://schemas.microsoft.com/office/drawing/2014/main" id="{51720654-41EA-4FC2-AE50-1A8750C2198C}"/>
              </a:ext>
            </a:extLst>
          </p:cNvPr>
          <p:cNvSpPr txBox="1">
            <a:spLocks noChangeArrowheads="1"/>
          </p:cNvSpPr>
          <p:nvPr/>
        </p:nvSpPr>
        <p:spPr bwMode="auto">
          <a:xfrm>
            <a:off x="6781800" y="2819400"/>
            <a:ext cx="1812925" cy="469900"/>
          </a:xfrm>
          <a:prstGeom prst="rect">
            <a:avLst/>
          </a:prstGeom>
          <a:noFill/>
          <a:ln w="12700">
            <a:solidFill>
              <a:schemeClr val="bg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zh-TW" sz="2400" b="1" i="1">
                <a:latin typeface="Times New Roman" panose="02020603050405020304" pitchFamily="18" charset="0"/>
              </a:rPr>
              <a:t>Closed</a:t>
            </a:r>
            <a:r>
              <a:rPr lang="en-US" altLang="zh-TW" sz="2400">
                <a:latin typeface="Times New Roman" panose="02020603050405020304" pitchFamily="18" charset="0"/>
              </a:rPr>
              <a:t> scope</a:t>
            </a:r>
          </a:p>
        </p:txBody>
      </p:sp>
      <p:sp>
        <p:nvSpPr>
          <p:cNvPr id="28" name="Text Box 27">
            <a:extLst>
              <a:ext uri="{FF2B5EF4-FFF2-40B4-BE49-F238E27FC236}">
                <a16:creationId xmlns:a16="http://schemas.microsoft.com/office/drawing/2014/main" id="{9C76A548-E1D9-44D4-88EA-71BE4E8E1551}"/>
              </a:ext>
            </a:extLst>
          </p:cNvPr>
          <p:cNvSpPr txBox="1">
            <a:spLocks noChangeArrowheads="1"/>
          </p:cNvSpPr>
          <p:nvPr/>
        </p:nvSpPr>
        <p:spPr bwMode="auto">
          <a:xfrm>
            <a:off x="6781800" y="2286000"/>
            <a:ext cx="1627188" cy="469900"/>
          </a:xfrm>
          <a:prstGeom prst="rect">
            <a:avLst/>
          </a:prstGeom>
          <a:noFill/>
          <a:ln w="12700">
            <a:solidFill>
              <a:schemeClr val="bg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zh-TW" sz="2400">
                <a:latin typeface="Times New Roman" panose="02020603050405020304" pitchFamily="18" charset="0"/>
              </a:rPr>
              <a:t>Open scope</a:t>
            </a:r>
          </a:p>
        </p:txBody>
      </p:sp>
      <p:sp>
        <p:nvSpPr>
          <p:cNvPr id="29" name="Text Box 28">
            <a:extLst>
              <a:ext uri="{FF2B5EF4-FFF2-40B4-BE49-F238E27FC236}">
                <a16:creationId xmlns:a16="http://schemas.microsoft.com/office/drawing/2014/main" id="{C82337E7-DBFE-4698-9449-27AB932D0D57}"/>
              </a:ext>
            </a:extLst>
          </p:cNvPr>
          <p:cNvSpPr txBox="1">
            <a:spLocks noChangeArrowheads="1"/>
          </p:cNvSpPr>
          <p:nvPr/>
        </p:nvSpPr>
        <p:spPr bwMode="auto">
          <a:xfrm>
            <a:off x="6629400" y="1752600"/>
            <a:ext cx="1627188" cy="469900"/>
          </a:xfrm>
          <a:prstGeom prst="rect">
            <a:avLst/>
          </a:prstGeom>
          <a:noFill/>
          <a:ln w="12700">
            <a:solidFill>
              <a:schemeClr val="bg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zh-TW" sz="2400">
                <a:latin typeface="Times New Roman" panose="02020603050405020304" pitchFamily="18" charset="0"/>
              </a:rPr>
              <a:t>Open scope</a:t>
            </a:r>
          </a:p>
        </p:txBody>
      </p:sp>
      <p:sp>
        <p:nvSpPr>
          <p:cNvPr id="30" name="Line 29">
            <a:extLst>
              <a:ext uri="{FF2B5EF4-FFF2-40B4-BE49-F238E27FC236}">
                <a16:creationId xmlns:a16="http://schemas.microsoft.com/office/drawing/2014/main" id="{E7888F4D-00CA-4071-ADF6-C58E0647C0C0}"/>
              </a:ext>
            </a:extLst>
          </p:cNvPr>
          <p:cNvSpPr>
            <a:spLocks noChangeShapeType="1"/>
          </p:cNvSpPr>
          <p:nvPr/>
        </p:nvSpPr>
        <p:spPr bwMode="auto">
          <a:xfrm flipH="1">
            <a:off x="5334000" y="1981200"/>
            <a:ext cx="1295400" cy="0"/>
          </a:xfrm>
          <a:prstGeom prst="line">
            <a:avLst/>
          </a:prstGeom>
          <a:noFill/>
          <a:ln w="28575">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31" name="Line 30">
            <a:extLst>
              <a:ext uri="{FF2B5EF4-FFF2-40B4-BE49-F238E27FC236}">
                <a16:creationId xmlns:a16="http://schemas.microsoft.com/office/drawing/2014/main" id="{714E3B95-98D6-4534-83A5-70F5A7148AC0}"/>
              </a:ext>
            </a:extLst>
          </p:cNvPr>
          <p:cNvSpPr>
            <a:spLocks noChangeShapeType="1"/>
          </p:cNvSpPr>
          <p:nvPr/>
        </p:nvSpPr>
        <p:spPr bwMode="auto">
          <a:xfrm flipH="1">
            <a:off x="5562600" y="2514600"/>
            <a:ext cx="1143000" cy="0"/>
          </a:xfrm>
          <a:prstGeom prst="line">
            <a:avLst/>
          </a:prstGeom>
          <a:noFill/>
          <a:ln w="28575">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32" name="Line 31">
            <a:extLst>
              <a:ext uri="{FF2B5EF4-FFF2-40B4-BE49-F238E27FC236}">
                <a16:creationId xmlns:a16="http://schemas.microsoft.com/office/drawing/2014/main" id="{246CD747-5917-4BD1-AE73-900A5F37202E}"/>
              </a:ext>
            </a:extLst>
          </p:cNvPr>
          <p:cNvSpPr>
            <a:spLocks noChangeShapeType="1"/>
          </p:cNvSpPr>
          <p:nvPr/>
        </p:nvSpPr>
        <p:spPr bwMode="auto">
          <a:xfrm flipH="1">
            <a:off x="5638800" y="3048000"/>
            <a:ext cx="1066800" cy="0"/>
          </a:xfrm>
          <a:prstGeom prst="line">
            <a:avLst/>
          </a:prstGeom>
          <a:noFill/>
          <a:ln w="2857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33" name="Oval 1">
            <a:extLst>
              <a:ext uri="{FF2B5EF4-FFF2-40B4-BE49-F238E27FC236}">
                <a16:creationId xmlns:a16="http://schemas.microsoft.com/office/drawing/2014/main" id="{C8D841F1-DCDC-4A34-8A05-C7AEDA3F6042}"/>
              </a:ext>
            </a:extLst>
          </p:cNvPr>
          <p:cNvSpPr>
            <a:spLocks noChangeArrowheads="1"/>
          </p:cNvSpPr>
          <p:nvPr/>
        </p:nvSpPr>
        <p:spPr bwMode="auto">
          <a:xfrm>
            <a:off x="1613452" y="2504040"/>
            <a:ext cx="1676400" cy="914400"/>
          </a:xfrm>
          <a:prstGeom prst="ellipse">
            <a:avLst/>
          </a:prstGeom>
          <a:solidFill>
            <a:srgbClr val="FFFF00"/>
          </a:solidFill>
          <a:ln w="9525" algn="ctr">
            <a:solidFill>
              <a:srgbClr val="FF0000"/>
            </a:solidFill>
            <a:round/>
            <a:headEnd/>
            <a:tailEnd/>
          </a:ln>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zh-TW" sz="2000" b="1" dirty="0">
                <a:latin typeface="Arial" panose="020B0604020202020204" pitchFamily="34" charset="0"/>
              </a:rPr>
              <a:t>You are here</a:t>
            </a:r>
            <a:endParaRPr lang="zh-TW" altLang="en-US" sz="2000" b="1" dirty="0">
              <a:latin typeface="Arial" panose="020B0604020202020204" pitchFamily="34" charset="0"/>
            </a:endParaRPr>
          </a:p>
        </p:txBody>
      </p:sp>
      <p:cxnSp>
        <p:nvCxnSpPr>
          <p:cNvPr id="34" name="Straight Arrow Connector 3">
            <a:extLst>
              <a:ext uri="{FF2B5EF4-FFF2-40B4-BE49-F238E27FC236}">
                <a16:creationId xmlns:a16="http://schemas.microsoft.com/office/drawing/2014/main" id="{689E9500-819C-4F29-B589-3BD62ADD129A}"/>
              </a:ext>
            </a:extLst>
          </p:cNvPr>
          <p:cNvCxnSpPr>
            <a:cxnSpLocks noChangeShapeType="1"/>
          </p:cNvCxnSpPr>
          <p:nvPr/>
        </p:nvCxnSpPr>
        <p:spPr bwMode="auto">
          <a:xfrm>
            <a:off x="3240157" y="3081130"/>
            <a:ext cx="1686408" cy="665922"/>
          </a:xfrm>
          <a:prstGeom prst="straightConnector1">
            <a:avLst/>
          </a:prstGeom>
          <a:noFill/>
          <a:ln w="38100" algn="ctr">
            <a:solidFill>
              <a:srgbClr val="FF0000"/>
            </a:solidFill>
            <a:round/>
            <a:headEnd/>
            <a:tailEnd type="arrow" w="med" len="me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1579467490"/>
      </p:ext>
    </p:extLst>
  </p:cSld>
  <p:clrMapOvr>
    <a:masterClrMapping/>
  </p:clrMapOvr>
</p:sld>
</file>

<file path=ppt/theme/theme1.xml><?xml version="1.0" encoding="utf-8"?>
<a:theme xmlns:a="http://schemas.openxmlformats.org/drawingml/2006/main" name="NTHU UniClou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預設簡報設計">
      <a:majorFont>
        <a:latin typeface="MS Sans Serif"/>
        <a:ea typeface="MS Sans Serif"/>
        <a:cs typeface="MS Sans Serif"/>
      </a:majorFont>
      <a:minorFont>
        <a:latin typeface="Arial"/>
        <a:ea typeface="新細明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5875" cap="flat" cmpd="sng" algn="ctr">
          <a:solidFill>
            <a:srgbClr val="FF0000"/>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en-US" altLang="zh-TW" sz="1800" b="1" i="0" u="none" strike="noStrike" cap="none" normalizeH="0" baseline="0" smtClean="0">
            <a:ln>
              <a:noFill/>
            </a:ln>
            <a:solidFill>
              <a:schemeClr val="tx1"/>
            </a:solidFill>
            <a:effectLst/>
            <a:latin typeface="Arial" pitchFamily="34" charset="0"/>
            <a:ea typeface="新細明體" pitchFamily="18" charset="-120"/>
          </a:defRPr>
        </a:defPPr>
      </a:lstStyle>
    </a:spDef>
    <a:lnDef>
      <a:spPr bwMode="auto">
        <a:xfrm>
          <a:off x="0" y="0"/>
          <a:ext cx="1" cy="1"/>
        </a:xfrm>
        <a:custGeom>
          <a:avLst/>
          <a:gdLst/>
          <a:ahLst/>
          <a:cxnLst/>
          <a:rect l="0" t="0" r="0" b="0"/>
          <a:pathLst/>
        </a:custGeom>
        <a:noFill/>
        <a:ln w="15875" cap="flat" cmpd="sng" algn="ctr">
          <a:solidFill>
            <a:srgbClr val="FF0000"/>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en-US" altLang="zh-TW" sz="1800" b="1" i="0" u="none" strike="noStrike" cap="none" normalizeH="0" baseline="0" smtClean="0">
            <a:ln>
              <a:noFill/>
            </a:ln>
            <a:solidFill>
              <a:schemeClr val="tx1"/>
            </a:solidFill>
            <a:effectLst/>
            <a:latin typeface="Arial" pitchFamily="34" charset="0"/>
            <a:ea typeface="新細明體" pitchFamily="18" charset="-120"/>
          </a:defRPr>
        </a:defPPr>
      </a:lstStyle>
    </a:lnDef>
    <a:txDef>
      <a:spPr>
        <a:noFill/>
      </a:spPr>
      <a:bodyPr wrap="none" rtlCol="0" anchor="ctr" anchorCtr="1">
        <a:spAutoFit/>
      </a:bodyPr>
      <a:lstStyle>
        <a:defPPr>
          <a:defRPr dirty="0" smtClean="0">
            <a:ea typeface="標楷體" pitchFamily="65" charset="-120"/>
            <a:cs typeface="Calibri" pitchFamily="34" charset="0"/>
          </a:defRPr>
        </a:defPPr>
      </a:lstStyle>
    </a:txDef>
  </a:objectDefaults>
  <a:extraClrSchemeLst>
    <a:extraClrScheme>
      <a:clrScheme name="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預設簡報設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預設簡報設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預設簡報設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預設簡報設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預設簡報設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預設簡報設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預設簡報設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預設簡報設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預設簡報設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預設簡報設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預設簡報設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NTHU UniCloud" id="{771810AA-CEBD-463A-B947-7C0DFAF8BB54}" vid="{30CF6CD1-9989-4B2E-8702-709C1DF65D80}"/>
    </a:ext>
  </a:extLst>
</a:theme>
</file>

<file path=ppt/theme/theme2.xml><?xml version="1.0" encoding="utf-8"?>
<a:theme xmlns:a="http://schemas.openxmlformats.org/drawingml/2006/main" name="自訂設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401</TotalTime>
  <Words>2505</Words>
  <Application>Microsoft Office PowerPoint</Application>
  <PresentationFormat>Widescreen</PresentationFormat>
  <Paragraphs>737</Paragraphs>
  <Slides>62</Slides>
  <Notes>0</Notes>
  <HiddenSlides>0</HiddenSlides>
  <MMClips>0</MMClips>
  <ScaleCrop>false</ScaleCrop>
  <HeadingPairs>
    <vt:vector size="6" baseType="variant">
      <vt:variant>
        <vt:lpstr>Fonts Used</vt:lpstr>
      </vt:variant>
      <vt:variant>
        <vt:i4>12</vt:i4>
      </vt:variant>
      <vt:variant>
        <vt:lpstr>Theme</vt:lpstr>
      </vt:variant>
      <vt:variant>
        <vt:i4>2</vt:i4>
      </vt:variant>
      <vt:variant>
        <vt:lpstr>Slide Titles</vt:lpstr>
      </vt:variant>
      <vt:variant>
        <vt:i4>62</vt:i4>
      </vt:variant>
    </vt:vector>
  </HeadingPairs>
  <TitlesOfParts>
    <vt:vector size="76" baseType="lpstr">
      <vt:lpstr>標楷體</vt:lpstr>
      <vt:lpstr>MS Sans Serif</vt:lpstr>
      <vt:lpstr>新細明體</vt:lpstr>
      <vt:lpstr>华文楷体</vt:lpstr>
      <vt:lpstr>宋体</vt:lpstr>
      <vt:lpstr>Arial</vt:lpstr>
      <vt:lpstr>Calibri</vt:lpstr>
      <vt:lpstr>Calibri Light</vt:lpstr>
      <vt:lpstr>Tahoma</vt:lpstr>
      <vt:lpstr>Times New Roman</vt:lpstr>
      <vt:lpstr>Wingdings</vt:lpstr>
      <vt:lpstr>Wingdings 3</vt:lpstr>
      <vt:lpstr>NTHU UniCloud</vt:lpstr>
      <vt:lpstr>自訂設計</vt:lpstr>
      <vt:lpstr>CSC4180 – Compiler Construction</vt:lpstr>
      <vt:lpstr>Outlines</vt:lpstr>
      <vt:lpstr>Symbol Table</vt:lpstr>
      <vt:lpstr>Variable Declaration (1)</vt:lpstr>
      <vt:lpstr>Variable Declaration (2)</vt:lpstr>
      <vt:lpstr>Static Scoping</vt:lpstr>
      <vt:lpstr>A Symbol Table Interface</vt:lpstr>
      <vt:lpstr>Block Structured Languages and Scopes</vt:lpstr>
      <vt:lpstr>Scope Rules Example (1)</vt:lpstr>
      <vt:lpstr>Scope Rules Example (2)</vt:lpstr>
      <vt:lpstr>Scope Rules in C </vt:lpstr>
      <vt:lpstr>Symbol Table Organization (1)</vt:lpstr>
      <vt:lpstr>Symbol Table Organization (2)</vt:lpstr>
      <vt:lpstr>Many Small Table vs. One Big Table</vt:lpstr>
      <vt:lpstr>Symbol Table Example (1)</vt:lpstr>
      <vt:lpstr>Symbol Table Example (2)</vt:lpstr>
      <vt:lpstr>Symbol Table Example (3)</vt:lpstr>
      <vt:lpstr>Basic Implementation Techniques</vt:lpstr>
      <vt:lpstr>Quick Review</vt:lpstr>
      <vt:lpstr>Name Space</vt:lpstr>
      <vt:lpstr>Segmented Name Space Index</vt:lpstr>
      <vt:lpstr>Semantic Record in Parser.y Layout</vt:lpstr>
      <vt:lpstr>Parser.y Layout</vt:lpstr>
      <vt:lpstr>Setup Token Attributes (1)</vt:lpstr>
      <vt:lpstr>Setup Token Attributes (2)</vt:lpstr>
      <vt:lpstr>Setup Token Attributes (3)</vt:lpstr>
      <vt:lpstr>Scope Implementation in 1-Pass</vt:lpstr>
      <vt:lpstr>Extensions</vt:lpstr>
      <vt:lpstr>Scope of Struct Type</vt:lpstr>
      <vt:lpstr>Handling Array Declaration in 1-Pass</vt:lpstr>
      <vt:lpstr>Handle Array Declarations in AST</vt:lpstr>
      <vt:lpstr>Attribute Collection in Parser (1) </vt:lpstr>
      <vt:lpstr>Attribute Collection in Parser (2) </vt:lpstr>
      <vt:lpstr>Attribute Collection in Parser (3) </vt:lpstr>
      <vt:lpstr>Building a List (e.g. parameters)</vt:lpstr>
      <vt:lpstr>Overloading</vt:lpstr>
      <vt:lpstr>Forward References (1)</vt:lpstr>
      <vt:lpstr>Forward References (2)</vt:lpstr>
      <vt:lpstr>Type Checking</vt:lpstr>
      <vt:lpstr>Static and Dynamic Type Checking</vt:lpstr>
      <vt:lpstr>Type checking of expressions (AST)</vt:lpstr>
      <vt:lpstr>Type Conversion</vt:lpstr>
      <vt:lpstr>Type Expression</vt:lpstr>
      <vt:lpstr>Equivalence of Type Expressions (1)</vt:lpstr>
      <vt:lpstr>Equivalence of Type Expressions (2)</vt:lpstr>
      <vt:lpstr>Equivalence of Type Expressions (3)</vt:lpstr>
      <vt:lpstr>Equivalence of Type Expressions (4)</vt:lpstr>
      <vt:lpstr>C Type Equivalence Test (1)</vt:lpstr>
      <vt:lpstr>C Type Equivalence Test (2)</vt:lpstr>
      <vt:lpstr>C Type Equivalence Test (3)</vt:lpstr>
      <vt:lpstr>Implicit Conversion of Constants</vt:lpstr>
      <vt:lpstr>Overloading (1) </vt:lpstr>
      <vt:lpstr>Overloading (2) </vt:lpstr>
      <vt:lpstr>Type inferred aliasing analysis</vt:lpstr>
      <vt:lpstr>How to Tell if Two Type Expressions Are Identical (1)</vt:lpstr>
      <vt:lpstr>How to Tell if Two Type Expressions Are Identical (2)</vt:lpstr>
      <vt:lpstr>Efficient Test for Structural Inequivalence</vt:lpstr>
      <vt:lpstr>How to Tell If Two Expressions Are Identical</vt:lpstr>
      <vt:lpstr>DAG for Expressions</vt:lpstr>
      <vt:lpstr>Value Numbering (1)</vt:lpstr>
      <vt:lpstr>Value Numbering (2)</vt:lpstr>
      <vt:lpstr>Example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香港中文大学(深圳)数据科学院 School of Data Science</dc:title>
  <dc:creator>Windows 使用者</dc:creator>
  <cp:lastModifiedBy>Prof. Chung Yehching (SSE)</cp:lastModifiedBy>
  <cp:revision>67</cp:revision>
  <dcterms:created xsi:type="dcterms:W3CDTF">2020-07-15T11:13:39Z</dcterms:created>
  <dcterms:modified xsi:type="dcterms:W3CDTF">2021-04-21T23:25:08Z</dcterms:modified>
</cp:coreProperties>
</file>