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notesMasterIdLst>
    <p:notesMasterId r:id="rId10"/>
  </p:notesMasterIdLst>
  <p:sldIdLst>
    <p:sldId id="256" r:id="rId3"/>
    <p:sldId id="258" r:id="rId4"/>
    <p:sldId id="289" r:id="rId5"/>
    <p:sldId id="516" r:id="rId6"/>
    <p:sldId id="517" r:id="rId7"/>
    <p:sldId id="509" r:id="rId8"/>
    <p:sldId id="518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0" autoAdjust="0"/>
    <p:restoredTop sz="94660"/>
  </p:normalViewPr>
  <p:slideViewPr>
    <p:cSldViewPr snapToGrid="0">
      <p:cViewPr>
        <p:scale>
          <a:sx n="50" d="100"/>
          <a:sy n="50" d="100"/>
        </p:scale>
        <p:origin x="1244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F4A7B-8284-4E61-88F9-84C6CA6E31E8}" type="datetimeFigureOut">
              <a:rPr lang="zh-TW" altLang="en-US" smtClean="0"/>
              <a:t>2024/9/25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D5518-E2B7-47D3-A483-775D399824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7007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0D120-4707-426F-9B85-873E256A6635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0D120-4707-426F-9B85-873E256A6635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0D120-4707-426F-9B85-873E256A6635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3703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2667"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>
              <a:defRPr sz="2400"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>
              <a:defRPr sz="2133"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4839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3043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609600" y="73028"/>
            <a:ext cx="10972800" cy="1700213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860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609600" y="1125542"/>
            <a:ext cx="10972800" cy="647700"/>
          </a:xfrm>
        </p:spPr>
        <p:txBody>
          <a:bodyPr/>
          <a:lstStyle/>
          <a:p>
            <a:pPr lvl="0"/>
            <a:r>
              <a:rPr lang="en-US" altLang="zh-TW" noProof="0"/>
              <a:t>Click icon to add table</a:t>
            </a:r>
            <a:endParaRPr lang="zh-TW" altLang="en-US" noProof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92217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>
            <a:lvl1pPr algn="ctr">
              <a:defRPr sz="5333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altLang="zh-TW"/>
              <a:t>Click to edit Master subtitle style</a:t>
            </a:r>
            <a:endParaRPr lang="zh-TW" alt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99471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98655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83935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34368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37830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55558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8438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267" b="1" cap="all"/>
            </a:lvl1pPr>
          </a:lstStyle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3733"/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6034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88628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8537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79622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82784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7367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125536"/>
            <a:ext cx="5384800" cy="4227699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125536"/>
            <a:ext cx="5384800" cy="4227699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4985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2" y="1268773"/>
            <a:ext cx="5386917" cy="639763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2" y="1908535"/>
            <a:ext cx="5386917" cy="3951288"/>
          </a:xfrm>
        </p:spPr>
        <p:txBody>
          <a:bodyPr/>
          <a:lstStyle>
            <a:lvl1pPr>
              <a:defRPr sz="2667"/>
            </a:lvl1pPr>
            <a:lvl2pPr>
              <a:defRPr sz="2133"/>
            </a:lvl2pPr>
            <a:lvl3pPr>
              <a:defRPr sz="1867"/>
            </a:lvl3pPr>
            <a:lvl4pPr>
              <a:defRPr sz="1867"/>
            </a:lvl4pPr>
            <a:lvl5pPr>
              <a:defRPr sz="1867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73" y="1268773"/>
            <a:ext cx="5389033" cy="639763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73" y="1908535"/>
            <a:ext cx="5389033" cy="3951288"/>
          </a:xfrm>
        </p:spPr>
        <p:txBody>
          <a:bodyPr/>
          <a:lstStyle>
            <a:lvl1pPr>
              <a:defRPr sz="2667"/>
            </a:lvl1pPr>
            <a:lvl2pPr>
              <a:defRPr sz="2133"/>
            </a:lvl2pPr>
            <a:lvl3pPr>
              <a:defRPr sz="1867"/>
            </a:lvl3pPr>
            <a:lvl4pPr>
              <a:defRPr sz="1867"/>
            </a:lvl4pPr>
            <a:lvl5pPr>
              <a:defRPr sz="1867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624421" y="144466"/>
            <a:ext cx="10943167" cy="692151"/>
          </a:xfrm>
        </p:spPr>
        <p:txBody>
          <a:bodyPr/>
          <a:lstStyle/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794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070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3319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6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4" y="273056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6" y="1435104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0483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r>
              <a:rPr lang="en-US" altLang="zh-TW" noProof="0"/>
              <a:t>Click icon to add picture</a:t>
            </a:r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41"/>
            <a:ext cx="7315200" cy="8048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5657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3676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1049867" y="144466"/>
            <a:ext cx="10517721" cy="692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25537"/>
            <a:ext cx="10972800" cy="4895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按一下以編輯母片</a:t>
            </a:r>
          </a:p>
          <a:p>
            <a:pPr lvl="1"/>
            <a:endParaRPr lang="zh-TW" altLang="en-US" dirty="0"/>
          </a:p>
          <a:p>
            <a:pPr lvl="0"/>
            <a:endParaRPr lang="en-US" altLang="zh-TW" dirty="0"/>
          </a:p>
        </p:txBody>
      </p:sp>
      <p:pic>
        <p:nvPicPr>
          <p:cNvPr id="1029" name="Picture 25" descr="name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" y="6357940"/>
            <a:ext cx="5111751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792808" y="6581777"/>
            <a:ext cx="357482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b="1" dirty="0">
                <a:solidFill>
                  <a:schemeClr val="bg1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National Tsing Hua University ® copyright OIA</a:t>
            </a:r>
            <a:endParaRPr lang="zh-TW" altLang="en-US" sz="1200" b="1" dirty="0">
              <a:solidFill>
                <a:schemeClr val="bg1"/>
              </a:solidFill>
              <a:latin typeface="Arial" pitchFamily="34" charset="0"/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908055"/>
            <a:ext cx="12192000" cy="144463"/>
          </a:xfrm>
          <a:prstGeom prst="rect">
            <a:avLst/>
          </a:prstGeom>
          <a:solidFill>
            <a:srgbClr val="990099"/>
          </a:solidFill>
          <a:ln w="15875">
            <a:noFill/>
            <a:miter lim="800000"/>
            <a:headEnd/>
            <a:tailEnd/>
          </a:ln>
          <a:effectLst>
            <a:prstShdw prst="shdw18" dist="17961" dir="13500000">
              <a:srgbClr val="990099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1801">
              <a:ea typeface="新細明體" pitchFamily="18" charset="-120"/>
            </a:endParaRPr>
          </a:p>
        </p:txBody>
      </p:sp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65849"/>
            <a:ext cx="12192000" cy="719139"/>
          </a:xfrm>
          <a:prstGeom prst="rect">
            <a:avLst/>
          </a:prstGeom>
          <a:solidFill>
            <a:srgbClr val="990099"/>
          </a:solidFill>
          <a:ln w="15875">
            <a:noFill/>
            <a:miter lim="800000"/>
            <a:headEnd/>
            <a:tailEnd/>
          </a:ln>
          <a:effectLst>
            <a:prstShdw prst="shdw18" dist="17961" dir="13500000">
              <a:srgbClr val="990099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1801">
              <a:ea typeface="新細明體" pitchFamily="18" charset="-120"/>
            </a:endParaRPr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08017" y="6524628"/>
            <a:ext cx="28448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80" y="124614"/>
            <a:ext cx="916587" cy="672311"/>
          </a:xfrm>
          <a:prstGeom prst="rect">
            <a:avLst/>
          </a:prstGeom>
        </p:spPr>
      </p:pic>
      <p:grpSp>
        <p:nvGrpSpPr>
          <p:cNvPr id="2" name="群組 1"/>
          <p:cNvGrpSpPr/>
          <p:nvPr userDrawn="1"/>
        </p:nvGrpSpPr>
        <p:grpSpPr>
          <a:xfrm>
            <a:off x="86980" y="6239920"/>
            <a:ext cx="3223375" cy="569415"/>
            <a:chOff x="86980" y="6239920"/>
            <a:chExt cx="3223375" cy="569415"/>
          </a:xfrm>
        </p:grpSpPr>
        <p:pic>
          <p:nvPicPr>
            <p:cNvPr id="12" name="圖片 11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980" y="6239920"/>
              <a:ext cx="817930" cy="569415"/>
            </a:xfrm>
            <a:prstGeom prst="rect">
              <a:avLst/>
            </a:prstGeom>
          </p:spPr>
        </p:pic>
        <p:sp>
          <p:nvSpPr>
            <p:cNvPr id="15" name="矩形 14"/>
            <p:cNvSpPr/>
            <p:nvPr userDrawn="1"/>
          </p:nvSpPr>
          <p:spPr>
            <a:xfrm>
              <a:off x="829837" y="6347770"/>
              <a:ext cx="2480518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altLang="zh-TW" sz="1200" kern="100" dirty="0">
                  <a:solidFill>
                    <a:schemeClr val="bg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rPr>
                <a:t>香港中文大学（深圳）数据科学院</a:t>
              </a:r>
              <a:endParaRPr lang="zh-TW" altLang="zh-TW" sz="1200" kern="1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en-US" altLang="zh-TW" sz="1000" kern="100" dirty="0">
                  <a:solidFill>
                    <a:schemeClr val="bg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CUHK</a:t>
              </a:r>
              <a:r>
                <a:rPr lang="en-US" altLang="zh-TW" sz="1000" kern="100" dirty="0">
                  <a:solidFill>
                    <a:schemeClr val="bg1"/>
                  </a:solidFill>
                  <a:latin typeface="Times New Roman" panose="02020603050405020304" pitchFamily="18" charset="0"/>
                  <a:ea typeface="DengXian"/>
                  <a:cs typeface="Times New Roman" panose="02020603050405020304" pitchFamily="18" charset="0"/>
                </a:rPr>
                <a:t>-SZ Sc</a:t>
              </a:r>
              <a:r>
                <a:rPr lang="en-US" altLang="zh-TW" sz="1000" kern="100" dirty="0">
                  <a:solidFill>
                    <a:schemeClr val="bg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hool of Data Science</a:t>
              </a:r>
              <a:endParaRPr lang="zh-TW" altLang="zh-TW" sz="1000" kern="100" dirty="0">
                <a:solidFill>
                  <a:schemeClr val="bg1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6231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Calibri" pitchFamily="34" charset="0"/>
          <a:ea typeface="標楷體" pitchFamily="65" charset="-12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5pPr>
      <a:lvl6pPr marL="457177" algn="l" rtl="0" eaLnBrk="1" fontAlgn="base" hangingPunct="1">
        <a:spcBef>
          <a:spcPct val="0"/>
        </a:spcBef>
        <a:spcAft>
          <a:spcPct val="0"/>
        </a:spcAft>
        <a:defRPr kumimoji="1" sz="3001" b="1">
          <a:solidFill>
            <a:schemeClr val="tx2"/>
          </a:solidFill>
          <a:latin typeface="MS Sans Serif"/>
          <a:ea typeface="MS Sans Serif"/>
          <a:cs typeface="MS Sans Serif"/>
        </a:defRPr>
      </a:lvl6pPr>
      <a:lvl7pPr marL="914354" algn="l" rtl="0" eaLnBrk="1" fontAlgn="base" hangingPunct="1">
        <a:spcBef>
          <a:spcPct val="0"/>
        </a:spcBef>
        <a:spcAft>
          <a:spcPct val="0"/>
        </a:spcAft>
        <a:defRPr kumimoji="1" sz="3001" b="1">
          <a:solidFill>
            <a:schemeClr val="tx2"/>
          </a:solidFill>
          <a:latin typeface="MS Sans Serif"/>
          <a:ea typeface="MS Sans Serif"/>
          <a:cs typeface="MS Sans Serif"/>
        </a:defRPr>
      </a:lvl7pPr>
      <a:lvl8pPr marL="1371531" algn="l" rtl="0" eaLnBrk="1" fontAlgn="base" hangingPunct="1">
        <a:spcBef>
          <a:spcPct val="0"/>
        </a:spcBef>
        <a:spcAft>
          <a:spcPct val="0"/>
        </a:spcAft>
        <a:defRPr kumimoji="1" sz="3001" b="1">
          <a:solidFill>
            <a:schemeClr val="tx2"/>
          </a:solidFill>
          <a:latin typeface="MS Sans Serif"/>
          <a:ea typeface="MS Sans Serif"/>
          <a:cs typeface="MS Sans Serif"/>
        </a:defRPr>
      </a:lvl8pPr>
      <a:lvl9pPr marL="1828709" algn="l" rtl="0" eaLnBrk="1" fontAlgn="base" hangingPunct="1">
        <a:spcBef>
          <a:spcPct val="0"/>
        </a:spcBef>
        <a:spcAft>
          <a:spcPct val="0"/>
        </a:spcAft>
        <a:defRPr kumimoji="1" sz="3001" b="1">
          <a:solidFill>
            <a:schemeClr val="tx2"/>
          </a:solidFill>
          <a:latin typeface="MS Sans Serif"/>
          <a:ea typeface="MS Sans Serif"/>
          <a:cs typeface="MS Sans Serif"/>
        </a:defRPr>
      </a:lvl9pPr>
    </p:titleStyle>
    <p:bodyStyle>
      <a:lvl1pPr marL="342882" indent="-342882" algn="l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80000"/>
        <a:buFont typeface="Wingdings" pitchFamily="2" charset="2"/>
        <a:buChar char="l"/>
        <a:defRPr kumimoji="1" sz="3733">
          <a:solidFill>
            <a:schemeClr val="tx1"/>
          </a:solidFill>
          <a:latin typeface="Calibri" pitchFamily="34" charset="0"/>
          <a:ea typeface="標楷體" pitchFamily="65" charset="-120"/>
          <a:cs typeface="+mn-cs"/>
        </a:defRPr>
      </a:lvl1pPr>
      <a:lvl2pPr marL="742913" indent="-285737" algn="l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90000"/>
        <a:buFont typeface="Arial" charset="0"/>
        <a:buChar char="–"/>
        <a:defRPr kumimoji="1" sz="3200">
          <a:solidFill>
            <a:schemeClr val="tx1"/>
          </a:solidFill>
          <a:latin typeface="Calibri" pitchFamily="34" charset="0"/>
          <a:ea typeface="標楷體" pitchFamily="65" charset="-120"/>
        </a:defRPr>
      </a:lvl2pPr>
      <a:lvl3pPr marL="1142943" indent="-228589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121" indent="-228589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298" indent="-22858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476" indent="-22858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652" indent="-22858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829" indent="-22858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007" indent="-22858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6871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471" y="1406845"/>
            <a:ext cx="11396871" cy="1882455"/>
          </a:xfrm>
        </p:spPr>
        <p:txBody>
          <a:bodyPr/>
          <a:lstStyle/>
          <a:p>
            <a:pPr algn="ctr"/>
            <a:r>
              <a:rPr lang="en-US" altLang="zh-CN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Virtualization Techniques</a:t>
            </a:r>
            <a:br>
              <a:rPr lang="en-US" altLang="zh-CN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altLang="zh-CN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zh-CN" sz="32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2024.09.26</a:t>
            </a:r>
            <a:endParaRPr lang="zh-TW" altLang="en-US" sz="32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55632"/>
            <a:ext cx="8534400" cy="1882455"/>
          </a:xfrm>
        </p:spPr>
        <p:txBody>
          <a:bodyPr/>
          <a:lstStyle/>
          <a:p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Yeh-Ching Chung</a:t>
            </a:r>
          </a:p>
          <a:p>
            <a:r>
              <a:rPr lang="en-US" altLang="zh-TW" sz="3200" dirty="0"/>
              <a:t>School of </a:t>
            </a:r>
            <a:r>
              <a:rPr lang="en-US" altLang="zh-CN" sz="3200" dirty="0"/>
              <a:t>Data </a:t>
            </a:r>
            <a:r>
              <a:rPr lang="en-US" altLang="zh-TW" sz="3200" dirty="0"/>
              <a:t>Science</a:t>
            </a:r>
          </a:p>
          <a:p>
            <a:r>
              <a:rPr lang="en-US" altLang="zh-TW" sz="3200" dirty="0"/>
              <a:t>Chinese University of Hong Kong, Shenzhen</a:t>
            </a:r>
          </a:p>
        </p:txBody>
      </p:sp>
    </p:spTree>
    <p:extLst>
      <p:ext uri="{BB962C8B-B14F-4D97-AF65-F5344CB8AC3E}">
        <p14:creationId xmlns:p14="http://schemas.microsoft.com/office/powerpoint/2010/main" val="406468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96610" y="144466"/>
            <a:ext cx="10270977" cy="692151"/>
          </a:xfrm>
        </p:spPr>
        <p:txBody>
          <a:bodyPr/>
          <a:lstStyle/>
          <a:p>
            <a:r>
              <a:rPr lang="en-US" altLang="zh-TW" dirty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11423" y="1125537"/>
            <a:ext cx="10270977" cy="3560763"/>
          </a:xfrm>
        </p:spPr>
        <p:txBody>
          <a:bodyPr>
            <a:noAutofit/>
          </a:bodyPr>
          <a:lstStyle/>
          <a:p>
            <a:r>
              <a:rPr lang="en-US" altLang="zh-CN" sz="29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altLang="zh-TW" sz="293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9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Related</a:t>
            </a:r>
            <a:r>
              <a:rPr lang="zh-CN" altLang="en-US" sz="29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9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</a:p>
          <a:p>
            <a:r>
              <a:rPr lang="en-US" altLang="zh-CN" sz="29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Preliminaries</a:t>
            </a:r>
          </a:p>
          <a:p>
            <a:r>
              <a:rPr lang="en-US" altLang="zh-CN" sz="29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Methods</a:t>
            </a:r>
          </a:p>
          <a:p>
            <a:r>
              <a:rPr lang="en-US" altLang="zh-CN" sz="29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Evaluation </a:t>
            </a:r>
          </a:p>
          <a:p>
            <a:r>
              <a:rPr lang="en-US" altLang="zh-CN" sz="29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</p:txBody>
      </p:sp>
      <p:sp>
        <p:nvSpPr>
          <p:cNvPr id="5" name="灯片编号占位符 1">
            <a:extLst>
              <a:ext uri="{FF2B5EF4-FFF2-40B4-BE49-F238E27FC236}">
                <a16:creationId xmlns:a16="http://schemas.microsoft.com/office/drawing/2014/main" id="{C8F1849A-008E-6EF5-AB10-F46E38150E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Virtualization Techniques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>
          <a:xfrm>
            <a:off x="2246313" y="1844824"/>
            <a:ext cx="7772400" cy="2562077"/>
          </a:xfrm>
        </p:spPr>
        <p:txBody>
          <a:bodyPr>
            <a:normAutofit fontScale="62500" lnSpcReduction="20000"/>
          </a:bodyPr>
          <a:lstStyle/>
          <a:p>
            <a:r>
              <a:rPr lang="en-US" altLang="zh-CN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altLang="zh-TW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Related</a:t>
            </a:r>
            <a:r>
              <a:rPr lang="zh-CN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</a:p>
          <a:p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Preliminaries</a:t>
            </a:r>
          </a:p>
          <a:p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Methods</a:t>
            </a:r>
          </a:p>
          <a:p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Evaluation </a:t>
            </a:r>
          </a:p>
          <a:p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492B67B-1436-E4F4-D617-281427E822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571" y="144466"/>
            <a:ext cx="10722429" cy="692151"/>
          </a:xfrm>
        </p:spPr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-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Emulation Technique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25538"/>
            <a:ext cx="10972800" cy="2836864"/>
          </a:xfrm>
        </p:spPr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do we talk about emulation</a:t>
            </a: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fact, virtualization technique can be treated as a special case of emulation technique.</a:t>
            </a: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virtualization techniques were developed in or inherited from emulation technique.</a:t>
            </a: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Goal of emulation</a:t>
            </a: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a method for enabling a (sub)system to present the same interface and characteristics as another.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46173" y="4082144"/>
            <a:ext cx="4446130" cy="196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灯片编号占位符 1">
            <a:extLst>
              <a:ext uri="{FF2B5EF4-FFF2-40B4-BE49-F238E27FC236}">
                <a16:creationId xmlns:a16="http://schemas.microsoft.com/office/drawing/2014/main" id="{A4D8AE41-E9DB-DC4B-0813-8BAB041C68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285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- Emulation Technique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4678" y="1125538"/>
            <a:ext cx="10517722" cy="4796292"/>
          </a:xfrm>
        </p:spPr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Three emulation implementations</a:t>
            </a: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Interpretation</a:t>
            </a:r>
          </a:p>
          <a:p>
            <a:pPr lvl="2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Emulator interprets only one instruction at a time.</a:t>
            </a: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Static Binary Translation</a:t>
            </a:r>
          </a:p>
          <a:p>
            <a:pPr lvl="2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Emulator translates a block of guest binary at a time and further optimizes for repeated instruction executions.</a:t>
            </a: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Dynamic Binary Translation</a:t>
            </a:r>
          </a:p>
          <a:p>
            <a:pPr lvl="2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a hybrid approach of emulator, which mix two approaches above.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 challenges and issues </a:t>
            </a: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Register mapping problem</a:t>
            </a: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improvement</a:t>
            </a:r>
          </a:p>
        </p:txBody>
      </p:sp>
      <p:sp>
        <p:nvSpPr>
          <p:cNvPr id="4" name="灯片编号占位符 1">
            <a:extLst>
              <a:ext uri="{FF2B5EF4-FFF2-40B4-BE49-F238E27FC236}">
                <a16:creationId xmlns:a16="http://schemas.microsoft.com/office/drawing/2014/main" id="{9DEEDA1E-DF89-AFB5-6372-BF049FEF9A7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208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- 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 Machine</a:t>
            </a:r>
            <a:endParaRPr kumimoji="1"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86540" y="1077686"/>
            <a:ext cx="10112829" cy="1458684"/>
          </a:xfrm>
        </p:spPr>
        <p:txBody>
          <a:bodyPr/>
          <a:lstStyle/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zh-TW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virtual machine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(VM) is a software implementation of a machine (i.e. a computer) that executes programs like a physical machine, i.e., add </a:t>
            </a:r>
            <a:r>
              <a:rPr lang="en-US" altLang="zh-TW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Virtualizing Software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 </a:t>
            </a:r>
            <a:r>
              <a:rPr lang="en-US" altLang="zh-TW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Host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platform and support </a:t>
            </a:r>
            <a:r>
              <a:rPr lang="en-US" altLang="zh-TW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Guest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 or system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572" y="3004457"/>
            <a:ext cx="75438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灯片编号占位符 1">
            <a:extLst>
              <a:ext uri="{FF2B5EF4-FFF2-40B4-BE49-F238E27FC236}">
                <a16:creationId xmlns:a16="http://schemas.microsoft.com/office/drawing/2014/main" id="{219C45F4-7572-2CE8-3D02-7331B11AB2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6854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Virtualization Techniques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>
          <a:xfrm>
            <a:off x="2246313" y="1844824"/>
            <a:ext cx="7772400" cy="2562077"/>
          </a:xfrm>
        </p:spPr>
        <p:txBody>
          <a:bodyPr>
            <a:normAutofit fontScale="62500" lnSpcReduction="20000"/>
          </a:bodyPr>
          <a:lstStyle/>
          <a:p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altLang="zh-TW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Related</a:t>
            </a:r>
            <a:r>
              <a:rPr lang="zh-CN" alt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</a:p>
          <a:p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Preliminaries</a:t>
            </a:r>
          </a:p>
          <a:p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Methods</a:t>
            </a:r>
          </a:p>
          <a:p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Evaluation </a:t>
            </a:r>
          </a:p>
          <a:p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492B67B-1436-E4F4-D617-281427E822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3296525"/>
      </p:ext>
    </p:extLst>
  </p:cSld>
  <p:clrMapOvr>
    <a:masterClrMapping/>
  </p:clrMapOvr>
</p:sld>
</file>

<file path=ppt/theme/theme1.xml><?xml version="1.0" encoding="utf-8"?>
<a:theme xmlns:a="http://schemas.openxmlformats.org/drawingml/2006/main" name="NTHU UniClou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預設簡報設計">
      <a:majorFont>
        <a:latin typeface="MS Sans Serif"/>
        <a:ea typeface="MS Sans Serif"/>
        <a:cs typeface="MS Sans Serif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  <a:txDef>
      <a:spPr>
        <a:noFill/>
      </a:spPr>
      <a:bodyPr wrap="none" rtlCol="0" anchor="ctr" anchorCtr="1">
        <a:spAutoFit/>
      </a:bodyPr>
      <a:lstStyle>
        <a:defPPr>
          <a:defRPr dirty="0" smtClean="0">
            <a:ea typeface="標楷體" pitchFamily="65" charset="-120"/>
            <a:cs typeface="Calibri" pitchFamily="34" charset="0"/>
          </a:defRPr>
        </a:defPPr>
      </a:lstStyle>
    </a:tx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NTHU UniCloud" id="{771810AA-CEBD-463A-B947-7C0DFAF8BB54}" vid="{30CF6CD1-9989-4B2E-8702-709C1DF65D80}"/>
    </a:ext>
  </a:extLst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244</Words>
  <Application>Microsoft Office PowerPoint</Application>
  <PresentationFormat>宽屏</PresentationFormat>
  <Paragraphs>53</Paragraphs>
  <Slides>7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MS Sans Serif</vt:lpstr>
      <vt:lpstr>楷体</vt:lpstr>
      <vt:lpstr>Arial</vt:lpstr>
      <vt:lpstr>Calibri</vt:lpstr>
      <vt:lpstr>Calibri Light</vt:lpstr>
      <vt:lpstr>Times New Roman</vt:lpstr>
      <vt:lpstr>Wingdings</vt:lpstr>
      <vt:lpstr>NTHU UniCloud</vt:lpstr>
      <vt:lpstr>自訂設計</vt:lpstr>
      <vt:lpstr>Virtualization Techniques  2024.09.26</vt:lpstr>
      <vt:lpstr>Outline</vt:lpstr>
      <vt:lpstr>Virtualization Techniques</vt:lpstr>
      <vt:lpstr>Introduction - Emulation Technique (1)</vt:lpstr>
      <vt:lpstr>Introduction - Emulation Technique (2)</vt:lpstr>
      <vt:lpstr>Introduction - Virtual Machine</vt:lpstr>
      <vt:lpstr>Virtualization Techniques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香港中文大学(深圳)数据科学院 School of Data Science</dc:title>
  <dc:creator>Windows 使用者</dc:creator>
  <cp:lastModifiedBy>Yeh-Ching Chung 鍾葉青）</cp:lastModifiedBy>
  <cp:revision>13</cp:revision>
  <dcterms:created xsi:type="dcterms:W3CDTF">2020-07-15T11:13:39Z</dcterms:created>
  <dcterms:modified xsi:type="dcterms:W3CDTF">2024-09-25T06:44:39Z</dcterms:modified>
</cp:coreProperties>
</file>